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1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3" r:id="rId23"/>
    <p:sldId id="278" r:id="rId24"/>
    <p:sldId id="279" r:id="rId25"/>
    <p:sldId id="282" r:id="rId26"/>
    <p:sldId id="284" r:id="rId27"/>
    <p:sldId id="285" r:id="rId28"/>
    <p:sldId id="281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3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4T22:40:14.2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6DDA34C-FBE1-4C26-9A40-19523B05BA6A}" emma:medium="tactile" emma:mode="ink">
          <msink:context xmlns:msink="http://schemas.microsoft.com/ink/2010/main" type="writingRegion" rotatedBoundingBox="526,11536 9762,11779 9658,15742 422,15498">
            <msink:destinationLink direction="with" ref="{D099272D-CE14-4DA3-B4E9-0A16E718A004}"/>
          </msink:context>
        </emma:interpretation>
      </emma:emma>
    </inkml:annotationXML>
    <inkml:traceGroup>
      <inkml:annotationXML>
        <emma:emma xmlns:emma="http://www.w3.org/2003/04/emma" version="1.0">
          <emma:interpretation id="{D6C4C39B-7437-4B20-9EEB-5137AAC1E14B}" emma:medium="tactile" emma:mode="ink">
            <msink:context xmlns:msink="http://schemas.microsoft.com/ink/2010/main" type="paragraph" rotatedBoundingBox="690,11540 9762,11779 9735,12828 662,125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FE2FC5-A303-41B7-BAD4-5B778D1B98B0}" emma:medium="tactile" emma:mode="ink">
              <msink:context xmlns:msink="http://schemas.microsoft.com/ink/2010/main" type="line" rotatedBoundingBox="690,11540 9762,11779 9735,12828 662,12588"/>
            </emma:interpretation>
          </emma:emma>
        </inkml:annotationXML>
        <inkml:traceGroup>
          <inkml:annotationXML>
            <emma:emma xmlns:emma="http://www.w3.org/2003/04/emma" version="1.0">
              <emma:interpretation id="{41CA9950-460B-4E8A-8688-0991498AD99D}" emma:medium="tactile" emma:mode="ink">
                <msink:context xmlns:msink="http://schemas.microsoft.com/ink/2010/main" type="inkWord" rotatedBoundingBox="687,11659 2372,11715 2341,12637 656,12581"/>
              </emma:interpretation>
            </emma:emma>
          </inkml:annotationXML>
          <inkml:trace contextRef="#ctx0" brushRef="#br0">-95-3 84 0,'0'0'85'16,"-10"-7"-54"-16,10 7-14 15,0 14-12-15,0-14-2 16,-3 13-1-16,3-13-1 16,0 25 0-16,-7-8 0 15,7 4-1-15,0-1 0 16,0 8 0-16,0-1 0 15,0 0-1-15,0 11-3 16,0 0-8-16,0-10-6 16,7 10-26-16,-7-15-68 0</inkml:trace>
          <inkml:trace contextRef="#ctx0" brushRef="#br0" timeOffset="585.2781">105 553 29 0,'0'0'110'0,"-10"0"-60"16,10 0-29-16,0 0-13 15,0 0-3-15,0 0-2 16,0 0-1-16,-7 18-1 16,7-18 0-16,0 17 0 15,0 4-1-15,7-1 0 16,-7 5 0-16,0 2-1 0,7 4-1 16,-7-7-3-16,-3 3-8 15,6 1-11-15,-3-11-37 16,0 0-59-16</inkml:trace>
          <inkml:trace contextRef="#ctx0" brushRef="#br0" timeOffset="-2296.9506">-1431-18 115 0,'0'0'60'0,"0"0"-33"16,0 0-18-16,-10 0-3 16,10 0-3-16,0 0 0 15,0 0-1-15,0 0-1 16,0 0 1-16,0 0-1 16,10 22 0-16,-10-22 0 15,11 17 0-15,-8-3 0 16,4 3-1-16,-4 7 1 0,1 7-1 15,-4 0 0-15,3 6 0 16,-3 1 0 0,0 4 1-16,0-8-1 0,0 4 0 15,0-8 0-15,-3-5 0 16,3-8-1-16,0-17 0 16,0 24-2-16,0-24-3 15,0 0-7-15,0 0-12 16,-14-17-39-16</inkml:trace>
          <inkml:trace contextRef="#ctx0" brushRef="#br0" timeOffset="19308.3504">-1112 537 88 0,'0'0'84'16,"0"0"-53"-16,0 0-16 15,0-15-8-15,0 15-3 16,0 0-1-16,0 0-1 15,0 0 0-15,-17 4-1 16,7-4 0-16,10 0 0 16,-27 21-1-16,13-8 0 15,1 4 0-15,-1 4 0 16,7 7 0-16,7 0 0 16,0 2 0-16,10 1 0 15,4-4 0-15,3-2 0 16,7 2 0-16,-1-10 0 0,4-3 0 15,4-10 0 1,-3-4 0-16,-4-4 0 0,3-10 0 16,0-3 0-1,-10-7 0-15,0-4 0 0,0-5 0 16,-10-2 0-16,-7-6 0 16,0-1 0-1,0 4 0-15,-11 1 0 0,-2 3 0 16,-4 3 0-16,0 6 1 15,0 5-1-15,-3 3 0 16,3 10 0-16,-4 0 0 16,-3 7-1-16,10 0 0 15,-13 0-4-15,10 7-5 16,0 3-5-16,0 0-15 0,4 0-68 16</inkml:trace>
        </inkml:traceGroup>
        <inkml:traceGroup>
          <inkml:annotationXML>
            <emma:emma xmlns:emma="http://www.w3.org/2003/04/emma" version="1.0">
              <emma:interpretation id="{4116FFBE-6F02-4B23-B133-E9DD80F52288}" emma:medium="tactile" emma:mode="ink">
                <msink:context xmlns:msink="http://schemas.microsoft.com/ink/2010/main" type="inkWord" rotatedBoundingBox="3596,11692 4069,12556 3754,12728 3281,11865"/>
              </emma:interpretation>
            </emma:emma>
          </inkml:annotationXML>
          <inkml:trace contextRef="#ctx0" brushRef="#br0" timeOffset="1982.0653">1201 14 34 0,'0'0'105'0,"0"0"-56"16,0 0-31-16,0 0-9 15,0 0-3-15,0 0-2 16,0 0-1-16,0 0 0 0,-4 17-2 0,4-17 0 16,-6 17 0-1,2 1-1-15,4-1 0 16,-6 7 0-16,6 0 1 0,-4 4-2 16,4-5 1-1,0 12-1-15,-7-18-4 0,7 7-6 16,0 7-6-16,0-8-23 15,0 5-77-15</inkml:trace>
          <inkml:trace contextRef="#ctx0" brushRef="#br0" timeOffset="2747.6895">1453 447 96 0,'0'0'79'0,"13"7"-50"15,-13-7-13-15,21 0-11 16,-5 10-2-16,-16-10 0 16,21 14-2-16,-21-14 0 0,24 18 0 15,-24-18 0-15,16 23-1 16,-16-10 1-16,0 5-1 15,0-1 0-15,-10 4 0 16,-3 7 0-16,-8-1 0 16,1 1 0-1,-4-2-1-15,-3 0 1 0,0-7 0 16,2-1 0-16,2-4 0 16,2-4-1-16,8-7 1 15,-1-3 0-15,14 0 0 16,0 0 1-16,0 0-1 15,0 0 0-15,21-3 1 16,-4-4-1-16,6 7 1 16,5-3 0-16,3 3-1 15,3 0 0-15,-4 0 1 0,4 3-1 16,-7 1 0-16,0 2 0 16,-3-2 0-16,-7 3 0 15,-3-7 0-15,-1 10-2 16,-13-10-1-16,0 0-7 15,14 0-4-15,-14 0-15 16,0 0-56-16</inkml:trace>
        </inkml:traceGroup>
        <inkml:traceGroup>
          <inkml:annotationXML>
            <emma:emma xmlns:emma="http://www.w3.org/2003/04/emma" version="1.0">
              <emma:interpretation id="{078B0C10-75C2-4F3B-9FA1-1FB161CA865D}" emma:medium="tactile" emma:mode="ink">
                <msink:context xmlns:msink="http://schemas.microsoft.com/ink/2010/main" type="inkWord" rotatedBoundingBox="4978,11649 5465,12594 5153,12755 4666,11810"/>
              </emma:interpretation>
            </emma:emma>
          </inkml:annotationXML>
          <inkml:trace contextRef="#ctx0" brushRef="#br0" timeOffset="4075.8118">2473-20 139 0,'0'0'42'0,"0"0"-23"0,0 0-7 15,0 0-5-15,0 0-1 16,0 0-3-16,0 10 0 15,0 4-2-15,-4-1 0 16,4 9 0-16,-3 1-1 16,3 5 0-16,-4 6 0 15,4-3 0-15,0 6 0 16,-3-5-1-16,6 2-1 0,-9-13-2 16,6-1-8-16,6-2-8 15,-6-18-26-15,0 0-79 16</inkml:trace>
          <inkml:trace contextRef="#ctx0" brushRef="#br0" timeOffset="4770.0039">2702 492 100 0,'0'0'75'0,"0"0"-46"0,-7-14-13 15,7 14-11-15,17-7-1 16,-17 7-2-16,20-7 0 15,-6 1-1-15,6 6 0 16,-3 0 0-16,0 0 0 16,-4 3-1-1,1 4 0-15,-14-7 0 0,10 17 0 32,-10-3 0-32,-7 3 0 0,1-3 0 15,-5 3 0-15,1 0 0 16,3 1 0-16,1-2 0 15,-1-2 0-15,7 7 0 16,7-4-1-16,-1 1 1 16,5-2 0-16,6 5 0 15,0-1 0-15,-4-3 0 16,4 4 0-16,0-3 0 16,-7-5 0-16,0 4 0 0,-6-3 0 15,-4 4 0-15,-10-1 0 16,-1 0 1-16,-6 0-1 15,-3-4 0-15,-4-2-1 16,1 6 0-16,-11-17-6 16,7 0-5-1,-4-10-8-15,1-8-32 0</inkml:trace>
        </inkml:traceGroup>
        <inkml:traceGroup>
          <inkml:annotationXML>
            <emma:emma xmlns:emma="http://www.w3.org/2003/04/emma" version="1.0">
              <emma:interpretation id="{A635C799-293C-4F2E-99EE-7D10CFA150EA}" emma:medium="tactile" emma:mode="ink">
                <msink:context xmlns:msink="http://schemas.microsoft.com/ink/2010/main" type="inkWord" rotatedBoundingBox="6240,11634 6981,12503 6690,12752 5948,11882">
                  <msink:destinationLink direction="with" ref="{7EF22B34-CFF3-4113-AEE3-4D2A425DFE59}"/>
                </msink:context>
              </emma:interpretation>
            </emma:emma>
          </inkml:annotationXML>
          <inkml:trace contextRef="#ctx0" brushRef="#br0" timeOffset="5717.3148">3674-28 43 0,'0'0'106'0,"14"0"-61"16,-14 0-26-16,0 0-11 16,0 0-4-16,-14 0-1 0,14 18 0 15,0-18-2-15,-10 27 0 16,3-2 0-16,7 2-1 16,-7 7 0-16,7 1 0 15,0 6-2 1,-6-10-1-16,6 7-7 0,6-4-7 15,-6-6-18-15,7 0-65 16</inkml:trace>
          <inkml:trace contextRef="#ctx0" brushRef="#br0" timeOffset="6342.3094">3956 447 115 0,'0'0'65'0,"0"0"-39"0,-10 21-12 15,-3-18-10-15,13 15-1 16,-21-8-2-16,18 10 1 16,-14-2-1-16,10 2-1 15,-6-2 1-15,13 2 0 16,-7-6 0-16,10 6-1 15,7 1 1-15,7-3-1 16,7-2 0-16,3 2 0 0,10-5 0 16,1 1 0-16,2-4 0 15,4-2 0-15,1-8 0 16,-5 0 0-16,1-5-1 16,-7-8 1-16,0 9-2 15,-14-12-1 1,7 4-6-16,-13-1-7 0,-11-3-18 15,-3 16-52-15</inkml:trace>
          <inkml:trace contextRef="#ctx0" brushRef="#br0" timeOffset="6514.191">4214 509 67 0,'-24'17'95'0,"21"4"-60"0,-11-4-17 16,7 10-12-16,7 15-3 15,-6-7 0-15,6 6-2 16,0 0-1-16,0 0-2 16,6 1-8-16,1 8-7 15,-7-15-20-15,4 3-63 16</inkml:trace>
        </inkml:traceGroup>
        <inkml:traceGroup>
          <inkml:annotationXML>
            <emma:emma xmlns:emma="http://www.w3.org/2003/04/emma" version="1.0">
              <emma:interpretation id="{6BBA1FFE-F6E1-4916-B4B6-2C8A08966C9A}" emma:medium="tactile" emma:mode="ink">
                <msink:context xmlns:msink="http://schemas.microsoft.com/ink/2010/main" type="inkWord" rotatedBoundingBox="8202,11613 8508,12536 7965,12715 7660,11793"/>
              </emma:interpretation>
            </emma:emma>
          </inkml:annotationXML>
          <inkml:trace contextRef="#ctx0" brushRef="#br0" timeOffset="7845.5739">5167 35 125 0,'0'24'59'0,"0"-24"-36"15,-3 17-10-15,3-17-10 16,-7 20-1-16,7-6-2 16,0 4 1-16,0-1-2 15,0 7-1-15,0-4-4 16,0 8-9-16,7 7-14 15,-7-8-44-15,10 14-22 0</inkml:trace>
          <inkml:trace contextRef="#ctx0" brushRef="#br0" timeOffset="9532.5736">5431 513 147 0,'0'0'46'0,"0"0"-26"16,0 0-8-16,4 13-8 16,-4-13-2-16,-14 14 0 15,4-7-1-15,0 10 0 16,0-4 0-16,0 12-1 16,-1-5 1-16,5 4-1 15,-1 1 0-15,7-1 0 16,0-4 1-16,3 4-1 15,7-7 0-15,4 1-1 16,3-8 1-16,0 4 0 16,0-4 0-16,0-3 0 15,0 0 0-15,-4 0 0 16,-13-7 0-16,14 14 0 16,-14-14 0-16,-4 13 0 0,4-13 0 15,-20 18 0-15,6-9 0 16,-2 2 0-16,-1-1 0 15,0 1-1-15,0-1 1 16,0-10-2-16,17 0 0 16,-24 3-3-16,24-3-8 15,-17-21-9-15,7 2-34 16,3-9-75-16</inkml:trace>
          <inkml:trace contextRef="#ctx0" brushRef="#br0" timeOffset="9704.4494">5347 454 169 0,'20'-3'35'0,"-3"3"-19"16,10 0-5-16,-7 13-8 15,1-13-1-15,9 0-1 16,4 4 0-16,-3-4-1 16,9 0-2-16,-13-4-3 15,7 4-6-15,0 0-5 16,-7-6-19-16,7 6-72 15</inkml:trace>
        </inkml:traceGroup>
        <inkml:traceGroup>
          <inkml:annotationXML>
            <emma:emma xmlns:emma="http://www.w3.org/2003/04/emma" version="1.0">
              <emma:interpretation id="{C674CB39-17A8-407C-BC6F-C54BF6A347DC}" emma:medium="tactile" emma:mode="ink">
                <msink:context xmlns:msink="http://schemas.microsoft.com/ink/2010/main" type="inkWord" rotatedBoundingBox="9314,11768 9762,11779 9735,12824 9286,12812">
                  <msink:destinationLink direction="with" ref="{85ABA37F-AF8B-488D-9105-B272820C6265}"/>
                </msink:context>
              </emma:interpretation>
            </emma:emma>
          </inkml:annotationXML>
          <inkml:trace contextRef="#ctx0" brushRef="#br0" timeOffset="10835.568">6629 48 158 0,'0'0'40'0,"0"0"-21"16,0 0-12-16,0 0-2 15,0 0-2-15,0 21-1 16,0-21 0-16,-11 27-1 16,5-9 0-16,6 6-1 15,-7 4 0-15,0 2 0 16,7 8 0-16,-7-7-2 16,14 14-3-16,-7-8-6 0,0-2-5 15,3 0-21-15,-3-5-68 16</inkml:trace>
          <inkml:trace contextRef="#ctx0" brushRef="#br0" timeOffset="11523.0649">6984 526 136 0,'0'0'53'15,"0"0"-30"-15,0 0-10 16,-23 6-9-16,2-1-1 16,4 15-2-16,-6-2 1 15,-1 12-1-15,-3 4 0 16,6 11 0-16,-2 3 0 15,9 7-1-15,1 1 1 16,13-1-1-16,0-7 0 16,17-7 0-16,3-14 0 15,10-6 0-15,-3-14 0 16,1-7 0-16,2-14 0 16,-6-3 0-16,0-4 0 0,-14-3 0 15,-7 4 0-15,-3-1 0 16,-10 3 0-16,-10 5-1 15,-4 7 1-15,-7-2-1 16,8 16-3-16,-4-8-6 16,-4 0-5-16,4 0-15 15,3-14-61-15</inkml:trace>
        </inkml:traceGroup>
      </inkml:traceGroup>
    </inkml:traceGroup>
    <inkml:traceGroup>
      <inkml:annotationXML>
        <emma:emma xmlns:emma="http://www.w3.org/2003/04/emma" version="1.0">
          <emma:interpretation id="{171BFD09-D825-4079-88AF-57BC7F053281}" emma:medium="tactile" emma:mode="ink">
            <msink:context xmlns:msink="http://schemas.microsoft.com/ink/2010/main" type="paragraph" rotatedBoundingBox="897,13927 1708,15018 719,15752 -90,146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F69C4E8-8557-40DB-A88A-142EE41838FC}" emma:medium="tactile" emma:mode="ink">
              <msink:context xmlns:msink="http://schemas.microsoft.com/ink/2010/main" type="line" rotatedBoundingBox="897,13927 1708,15018 719,15752 -90,14662"/>
            </emma:interpretation>
          </emma:emma>
        </inkml:annotationXML>
        <inkml:traceGroup>
          <inkml:annotationXML>
            <emma:emma xmlns:emma="http://www.w3.org/2003/04/emma" version="1.0">
              <emma:interpretation id="{ADC500DF-CF31-490F-BCFC-FCA11195DF53}" emma:medium="tactile" emma:mode="ink">
                <msink:context xmlns:msink="http://schemas.microsoft.com/ink/2010/main" type="inkWord" rotatedBoundingBox="897,13927 1708,15018 719,15752 -90,14662"/>
              </emma:interpretation>
            </emma:emma>
          </inkml:annotationXML>
          <inkml:trace contextRef="#ctx0" brushRef="#br0" timeOffset="25994.4328">-1580 2341 187 0,'0'0'25'0,"0"0"-12"16,-17 10-4-16,17-10-7 15,-3 21-1-15,3-8-1 16,0 1 1-16,7 4-1 16,-4-1 0-16,7 3 0 15,0-6 0-15,7-1 0 16,0-5 1-16,7-6-1 15,3-2 0-15,4-6 0 16,3-8 1-16,3 0-1 16,0-2 0-16,-3-2 1 15,0 1-1-15,-7 2 0 16,-3 2 0-16,-7 3 1 16,-17 10-1-16,20-10 0 0,-20 10 0 15,0 0 0-15,14-7-1 16,-14 7-1-1,0 0-7-15,-7-14-3 16,7 14-8-16,-14-7-34 16</inkml:trace>
          <inkml:trace contextRef="#ctx0" brushRef="#br0" timeOffset="27535.3228">-1627 2967 170 0,'0'0'34'15,"13"3"-18"1,-13-3-6-16,28 3-9 16,-8-6 0-16,10 3 0 0,1 0 0 15,6-7-1 1,4 3 0-16,-4-3 1 0,0 4-1 15,1-3 0-15,-11 6 0 16,0-4 0 0,-10 8 0-16,0 5 0 0,-11 6 0 15,1 4 1-15,-7 9-1 16,4 7 0-16,-4 6 0 16,0 4 0-16,0-1 0 15,3-1 0-15,4-7 0 0,0-1 0 16,3-7 0-16,7-5 0 15,0-12 0 1,3-8-1-16,0-3 2 0,4-6-1 16,0-9 0-16,-3-8 0 15,-1-5 0-15,-6-7 0 16,-4 1 0 0,-6-4 0-16,-4 4 0 0,-11 3 1 15,-2 4-1-15,-4 6 0 16,-1 4 0-16,1 3 1 15,0 8-1-15,7-2 0 16,10 8 0-16,-14-7 0 16,14 7 0-16,14-14 0 15,3 5 0-15,3-2 0 16,5 4 0-16,2-3 0 16,3 4 0-16,-2 6 0 15,-1 0 0-15,-4 10 0 0,1 9-1 16,-7 2 1-16,0 10 0 15,0 4 0 1,0 3 0-16,-4 0 0 16,4-4 0-16,4-3 0 0,-1-10 0 15,0-5 0-15,4-16 0 16,0-3 0-16,-4-21 0 16,0-4 1-16,-3-9-1 15,-6-8 0-15,-5-3 1 16,-6 0-1-16,-10 3 0 15,-7 8 0-15,-6 6 0 0,-8 6 0 16,-3 11 0-16,-3 8-1 16,6 19-2-16,-6-6-6 15,7 4-5-15,2-1-12 16,8-10-49-16</inkml:trace>
          <inkml:trace contextRef="#ctx0" brushRef="#br0" timeOffset="26785.3261">-1658 3052 108 0,'0'0'71'16,"0"0"-44"-16,0 18-13 16,0-18-10-16,-13 20-2 15,9-6 0-15,4 6-1 16,7-2 0-16,0 2-1 16,3 1 1-16,7 3-1 15,0-7 1-15,7 3-1 16,-1-6 0-16,5 4 0 0,-1-8 0 15,0 4 0 1,-3-7 0-16,-4 0 1 0,-7 3-1 16,-13-10 0-16,14 24 0 15,-14-7 0-15,-10 5 1 16,0 0-1-16,-7 3 0 0,0 1 0 16,-4 0 1-1,1-3-1-15,0-2 0 0,3-4 0 16,7-6 0-16,10-11 0 15,-17 13 0-15,17-13 0 16,0 0-1-16,-17-13-1 16,17 13-2-16,7-25-8 15,-7 1-8-15,0-6-27 16,-7-8-83-16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2:26.0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29-11 104 0,'-9'-4'68'0,"9"4"-40"16,0 0-17-16,0 0-4 16,2 10-3-16,-2-10-1 15,0 0 0-15,0 0 0 0,0 16-2 16,0-16 1-16,0 17-1 16,-4-6 0-16,4 3-1 15,-2 5 1-15,2 0-1 16,0 7 1-16,0-1-1 15,-3 4 0-15,3 3 0 16,0 1 0-16,0 2 0 16,0 5 1-16,0-3-2 15,-4 3 2-15,4 0-1 16,-3-1 0-16,3 1 0 16,-2 0 0-16,2-2 0 15,0-1 0-15,0 3 0 16,0-3 0-16,0 1 0 15,2 0 0-15,-2-4 0 0,5-1 0 16,-5 1 1 0,2-7-1-16,-2 1 0 15,0-2 0-15,0-2 0 0,-2-4 0 16,2-1 0 0,-2-1 0-16,-1-1 0 15,3-5 0-15,-4-2 0 16,4-10 0-16,-2 9-1 15,2-9 0-15,0-12-2 0,0 0-6 16,2-4-5 0,-2-10-11-16,0-2-44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07.2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12851D7-95E5-49E0-8590-E844DC64FFD3}" emma:medium="tactile" emma:mode="ink">
          <msink:context xmlns:msink="http://schemas.microsoft.com/ink/2010/main" type="inkDrawing" rotatedBoundingBox="1238,11282 1251,10717 1320,10718 1307,11283" shapeName="Other"/>
        </emma:interpretation>
      </emma:emma>
    </inkml:annotationXML>
    <inkml:trace contextRef="#ctx0" brushRef="#br0">0 51 24 0,'0'0'112'15,"0"0"-59"-15,8-18-30 16,6 18-15-16,-14-19-2 16,15 19-2-16,-15-14-1 0,15 18 0 15,-15-4-1-15,0 0 0 16,6 22-1-16,-2 10 0 16,-4 5 0-16,-4 14-1 15,-2 2 1-15,-2 10-1 16,1-4 0-16,-4 2 1 15,3-6-1-15,1-7-1 16,7-12 1-16,-3-14-2 16,17 0-6-16,-14-22-3 15,22 0-6-15,-8 0-22 16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10.4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88DA1C3-9CDC-4056-940C-15855150D6E1}" emma:medium="tactile" emma:mode="ink">
          <msink:context xmlns:msink="http://schemas.microsoft.com/ink/2010/main" type="inkDrawing" rotatedBoundingBox="3551,10728 3568,11402 3541,11403 3525,10729" shapeName="Other"/>
        </emma:interpretation>
      </emma:emma>
    </inkml:annotationXML>
    <inkml:trace contextRef="#ctx0" brushRef="#br0">2302 11 173 0,'0'0'34'0,"0"0"-18"15,0 0-6 1,0 0-6-16,-15 0-2 0,15 0 0 16,0 22-1-16,4-4 0 15,-4 3-1-15,0 9 1 16,0 10-1-16,0 4 1 15,-4 3-1-15,4 4 0 16,0 4 0-16,0 0 0 16,0-8 0-16,0-3 0 15,7 3-1-15,-7-18-1 0,14 7-7 16,-14-2-2 0,8-5-7-16,-8-4-24 15</inkml:trace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11.31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FB95ADC-ED45-4D5F-8B4F-0BF5DEE892B1}" emma:medium="tactile" emma:mode="ink">
          <msink:context xmlns:msink="http://schemas.microsoft.com/ink/2010/main" type="inkDrawing" rotatedBoundingBox="5724,10717 5729,11246 5707,11247 5703,10718" shapeName="Other"/>
        </emma:interpretation>
      </emma:emma>
    </inkml:annotationXML>
    <inkml:trace contextRef="#ctx0" brushRef="#br0">4453 0 167 0,'15'14'37'0,"-15"-14"-20"16,0 0-6-16,0 0-7 15,0 0-1-15,7 19-1 16,-7-19-1-16,0 11 0 16,0-11-1-16,0 33 1 15,-4-8-1-15,4 8 1 16,0 7-2-16,-8 1 1 15,16 20-5-15,-8 6-5 0,0-3-2 16,0-6-12-16,4 5-44 16</inkml:trace>
  </inkml:traceGroup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12.0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4C0B4D9-AE0A-4ECC-B3AC-C9B5C3A30AA4}" emma:medium="tactile" emma:mode="ink">
          <msink:context xmlns:msink="http://schemas.microsoft.com/ink/2010/main" type="inkDrawing" rotatedBoundingBox="8033,11372 8038,10739 8067,10740 8062,11373" semanticType="callout" shapeName="Other"/>
        </emma:interpretation>
      </emma:emma>
    </inkml:annotationXML>
    <inkml:trace contextRef="#ctx0" brushRef="#br0">6816 22 199 0,'0'0'20'0,"0"15"-8"16,0-15-3-16,-4 29-7 16,-6-15-1-16,10 19 0 15,-8 3 0-15,8 8-1 16,-7 15 0-16,7-1-1 15,0 22-2-15,11-7-6 16,-7 0-3-16,-1-7-7 16,4-13-31-16</inkml:trace>
  </inkml:traceGroup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15.3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EC1E480-7281-41FD-9669-4AF52A50491A}" emma:medium="tactile" emma:mode="ink">
          <msink:context xmlns:msink="http://schemas.microsoft.com/ink/2010/main" type="writingRegion" rotatedBoundingBox="1542,11405 14310,10429 14432,12028 1664,13004"/>
        </emma:interpretation>
      </emma:emma>
    </inkml:annotationXML>
    <inkml:traceGroup>
      <inkml:annotationXML>
        <emma:emma xmlns:emma="http://www.w3.org/2003/04/emma" version="1.0">
          <emma:interpretation id="{7536B523-4699-47CC-A716-480D751754E4}" emma:medium="tactile" emma:mode="ink">
            <msink:context xmlns:msink="http://schemas.microsoft.com/ink/2010/main" type="paragraph" rotatedBoundingBox="1542,11405 14310,10429 14432,12028 1664,13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4320886-5020-49FD-AB1F-A3DFDFF303A6}" emma:medium="tactile" emma:mode="ink">
              <msink:context xmlns:msink="http://schemas.microsoft.com/ink/2010/main" type="line" rotatedBoundingBox="1542,11405 14310,10429 14432,12028 1664,13004"/>
            </emma:interpretation>
          </emma:emma>
        </inkml:annotationXML>
        <inkml:traceGroup>
          <inkml:annotationXML>
            <emma:emma xmlns:emma="http://www.w3.org/2003/04/emma" version="1.0">
              <emma:interpretation id="{ADFA5504-DBF7-440E-BAE1-F2585EA6BAD3}" emma:medium="tactile" emma:mode="ink">
                <msink:context xmlns:msink="http://schemas.microsoft.com/ink/2010/main" type="inkWord" rotatedBoundingBox="1542,11405 14310,10429 14432,12028 1664,13004"/>
              </emma:interpretation>
            </emma:emma>
          </inkml:annotationXML>
          <inkml:trace contextRef="#ctx0" brushRef="#br0">-12631 170 196 0,'-18'0'21'0,"18"0"-8"15,-25 22-4-15,7-7-8 16,10 22 0 0,1-1 0-16,7 8 0 0,0 3-1 15,7 4 0-15,7-4 0 16,12-6 0-16,10-9-1 16,-3-25-2-16,18-3-6 15,-7-10-3-15,4-14-10 16,-5-12-35-16</inkml:trace>
          <inkml:trace contextRef="#ctx0" brushRef="#br0" timeOffset="-2509.7221">-12755-674 180 0,'0'0'30'16,"-21"0"-15"-1,21 0-5-15,-26 0-6 0,23 22-2 16,-15-12-1-16,10 20 0 16,-7 6 0-16,8 8-1 15,0 7 0-15,0 7 0 16,7 15-1-16,-11-15-3 16,11 15-5-16,7-8-3 0,0-6-10 15,-3-15-38-15</inkml:trace>
          <inkml:trace contextRef="#ctx0" brushRef="#br0" timeOffset="153.8231">-12314 207 192 0,'-33'30'22'0,"-7"6"-9"16,0 15-4-16,-4 15-7 15,-6 6-1-15,2 13-1 16,1 5-8-16,0 8-2 15,-8 1-7-15,8-1-18 16</inkml:trace>
          <inkml:trace contextRef="#ctx0" brushRef="#br0" timeOffset="6563.527">-21843 189 167 0,'-10'22'36'16,"-16"-8"-20"-16,12 8-5 15,-1 4-9-15,-4-4 0 16,9 11-1-16,2-4-1 15,8 4 1-15,5-4-1 16,13-4 1-16,0-4-1 16,11-5 0-16,0-16 1 0,8 0-1 15,-1-16 0-15,0-5 0 16,-3-4 0 0,-7-8 1-16,-2-8-1 15,-9 5 0-15,-7-4 0 0,-8 4 0 16,-8 3 0-16,-10 3 0 15,-3 5 0-15,-8 0-1 16,6 14-3-16,-6-4-6 16,-3 4-4-16,-1 4-13 15,0-7-60-15</inkml:trace>
          <inkml:trace contextRef="#ctx0" brushRef="#br0" timeOffset="-1796.053">-19498 240 179 0,'0'0'31'15,"15"-15"-16"1,-15 15-5-16,0 0-7 0,-3 15 0 16,3-15-2-16,-15 37 0 15,7-5 0-15,1 12 0 16,0 0-1-16,0 7 0 15,-1 0 0-15,1-3 0 16,7-1 0-16,-7-8-1 16,14 9-5-16,-7-23-4 15,11-3-4-15,-11-22-13 16,11 14-56-16</inkml:trace>
          <inkml:trace contextRef="#ctx0" brushRef="#br0" timeOffset="-1142.7911">-17640 342 191 0,'18'0'23'16,"-18"0"-10"-16,25 0-3 15,-25 0-9-15,40 0 1 16,-18 3-1-16,7 16 0 16,-3-1-1-16,3 7 1 15,-5 4-1-15,-5 12 1 16,-1-5-1-16,-14 4 1 0,-4 1-1 15,-4-2 0-15,-14 5 0 16,-4 1 0 0,-10-6 0-16,-9-3 0 15,1-3 0-15,1 0 0 0,2-12 0 16,4-2 0-16,8-9 0 16,7-6 0-16,18-4 1 15,0 0-1-15,14-10 0 16,8 6 0-16,11-2 0 15,6 6 0-15,5-9 0 16,4 9 1-16,3 0-1 16,-3 0 0-16,-9 4 0 15,1-4 0-15,-3 11-1 0,-8-11 0 16,4 10-5-16,-15-10-3 16,0 0-4-16,-18 0-12 15</inkml:trace>
          <inkml:trace contextRef="#ctx0" brushRef="#br0" timeOffset="-473.9246">-15235 127 160 0,'12'7'42'0,"-12"-7"-24"15,25 0-7-15,-7 15-6 16,1-15-2-16,14 7-1 15,-8 0-1 1,8 8 0-16,-7-1 0 0,-8 5-1 16,-7 3 0-16,-11 7 0 15,-8-4 0-15,-7 8 1 16,-10-4-1-16,-4 4 0 16,-1-4 0-16,6-4 0 15,1 4 0-15,12-3 0 16,11 2 0-16,5 6 0 15,13-1-1-15,3 6 1 16,8 2 0-16,4-1 1 16,-3 4-1-16,-1-8 0 15,-11-7 0-15,-12-3 0 16,-6 0 0-16,-14-16 0 16,-11 1 0-16,-12-11 0 0,-6-4 0 15,-16-13-1 1,12 2-2-16,-19-15-6 0,23-6-2 15,-1-8-8 1,18-6-27-16</inkml:trace>
          <inkml:trace contextRef="#ctx0" brushRef="#br0" timeOffset="130162.3224">-9728-501 144 0,'-19'-12'50'15,"19"12"-29"-15,-3-14-8 0,6-4-9 16,16 14-1-1,-9-7-1-15,19 11-1 16,-6-7 0-16,17 7 0 0,-7 4 0 16,10 3-1-16,-3-3 0 15,7 6 0-15,-3-6 1 16,0 0-1-16,3-4 0 16,-10 0 0-16,-1 0-1 15,-7 0 1-15,-4 0-2 16,-25 0 0-16,26-8-3 15,-26 8-5-15,0-18-7 0,-11 3-18 16,-4-2-73-16</inkml:trace>
          <inkml:trace contextRef="#ctx0" brushRef="#br0" timeOffset="130406.1335">-9517-841 162 0,'-18'0'38'15,"18"0"-20"-15,0 0-6 16,-7 23-9-16,14 6-1 16,-7 0 0-16,6 14-1 15,-6-2 0-15,8 10 0 16,-8-1-1-16,4 2 0 16,3-5 0-16,-3-8 0 0,4 6-1 15,-2-12-1 1,17 10-3-16,-5-7-5 15,3-3-6-15,5 0-20 0,-4-8-72 16</inkml:trace>
        </inkml:traceGroup>
      </inkml:traceGroup>
    </inkml:traceGroup>
  </inkml:traceGroup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3:46.7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866314D-A22C-4CED-951D-78ABB11672CB}" emma:medium="tactile" emma:mode="ink">
          <msink:context xmlns:msink="http://schemas.microsoft.com/ink/2010/main" type="writingRegion" rotatedBoundingBox="16466,9506 24267,9946 24074,13359 16274,12919"/>
        </emma:interpretation>
      </emma:emma>
    </inkml:annotationXML>
    <inkml:traceGroup>
      <inkml:annotationXML>
        <emma:emma xmlns:emma="http://www.w3.org/2003/04/emma" version="1.0">
          <emma:interpretation id="{9FA82938-8AD9-44D1-8579-9AF9F8C8F6DA}" emma:medium="tactile" emma:mode="ink">
            <msink:context xmlns:msink="http://schemas.microsoft.com/ink/2010/main" type="paragraph" rotatedBoundingBox="19951,9791 24186,9791 24186,11412 19951,1141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410A8D-9CAE-495F-968B-F58E384A5990}" emma:medium="tactile" emma:mode="ink">
              <msink:context xmlns:msink="http://schemas.microsoft.com/ink/2010/main" type="line" rotatedBoundingBox="19951,9791 24186,9791 24186,11412 19951,11412"/>
            </emma:interpretation>
          </emma:emma>
        </inkml:annotationXML>
        <inkml:traceGroup>
          <inkml:annotationXML>
            <emma:emma xmlns:emma="http://www.w3.org/2003/04/emma" version="1.0">
              <emma:interpretation id="{F8FF0F96-14BB-40E9-B724-FA9709214634}" emma:medium="tactile" emma:mode="ink">
                <msink:context xmlns:msink="http://schemas.microsoft.com/ink/2010/main" type="inkWord" rotatedBoundingBox="22689,10344 24323,11077 23935,11941 22301,11209"/>
              </emma:interpretation>
            </emma:emma>
          </inkml:annotationXML>
          <inkml:trace contextRef="#ctx0" brushRef="#br0">666-10 163 0,'0'0'36'0,"-24"0"-19"15,24 0-7-15,0 0-9 16,0 18-4-16,0-18-9 16,0 0-8-16,18 8-28 15,-7-19-67-15</inkml:trace>
          <inkml:trace contextRef="#ctx0" brushRef="#br0" timeOffset="-157.0134">485 577 58 0,'0'0'100'16,"0"22"-60"-16,0-22-22 15,0-15-11-15,0 15-3 16,10-22-2-16,9 3-1 16,-9-9 0-16,5-1 0 15,4-8 0-15,2 5-1 16,1-5 0-16,-4 8 0 0,-3 4 1 15,-1 6-1 1,-6 2 0-16,-8 17 1 0,15-17-1 16,-15 17 0-1,0 0 0-15,0 17 1 16,0-3-1-16,0 3 0 0,0 5 0 16,0 0 1-16,0 4-1 15,3 3 0-15,8-3 0 16,-4-5 0-16,4-6 0 15,-4-1 0-15,4-2 0 16,-11-12-1-16,29 10 0 16,-29-10-3-16,11-22-6 15,1 12-5-15,-6-13-21 0,6-2-59 16</inkml:trace>
          <inkml:trace contextRef="#ctx0" brushRef="#br0" timeOffset="41357.0908">-622-942 179 0,'-18'33'29'0,"3"18"-13"16,-4 7-7-16,-2 11-7 15,10 19-1-15,-7 10 0 16,7 8-1-16,0-1 0 16,0-6 0-16,4-5-2 15,-5-28-3-15,12-8-6 16,8-21-8-16,-1-23-23 0,8-14-82 16</inkml:trace>
        </inkml:traceGroup>
      </inkml:traceGroup>
    </inkml:traceGroup>
    <inkml:traceGroup>
      <inkml:annotationXML>
        <emma:emma xmlns:emma="http://www.w3.org/2003/04/emma" version="1.0">
          <emma:interpretation id="{F0144375-A420-4293-BE0E-8E70E54CE247}" emma:medium="tactile" emma:mode="ink">
            <msink:context xmlns:msink="http://schemas.microsoft.com/ink/2010/main" type="paragraph" rotatedBoundingBox="16384,10969 22771,11330 22661,13280 16274,129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8133CA-ED96-4616-98C1-6F7DB416B388}" emma:medium="tactile" emma:mode="ink">
              <msink:context xmlns:msink="http://schemas.microsoft.com/ink/2010/main" type="line" rotatedBoundingBox="16384,10969 22771,11330 22661,13280 16274,12919"/>
            </emma:interpretation>
          </emma:emma>
        </inkml:annotationXML>
        <inkml:traceGroup>
          <inkml:annotationXML>
            <emma:emma xmlns:emma="http://www.w3.org/2003/04/emma" version="1.0">
              <emma:interpretation id="{DF873082-34D2-47ED-9C77-DC02D588975E}" emma:medium="tactile" emma:mode="ink">
                <msink:context xmlns:msink="http://schemas.microsoft.com/ink/2010/main" type="inkWord" rotatedBoundingBox="20937,11226 22771,11330 22662,13266 20828,13163"/>
              </emma:interpretation>
            </emma:emma>
          </inkml:annotationXML>
          <inkml:trace contextRef="#ctx0" brushRef="#br0" timeOffset="29066.7119">-1936-115 156 0,'0'0'43'15,"-15"0"-25"-15,15 0-6 16,0 0-9-16,0 0 0 15,0 0-2-15,0 0 1 16,0 28-1-16,0-28 0 16,0 41 0-16,0-12 0 15,3 8 0-15,-3 6-1 16,0 9 1-16,8-6-1 0,-4 6 0 16,-4-9 0-16,6 2 0 15,-6-10 0-15,8-6-1 16,-4-3 1-1,-4-12-1-15,7 9-3 0,-7-23-5 16,0 0-5-16,0 0-10 16,0 0-49-16</inkml:trace>
          <inkml:trace contextRef="#ctx0" brushRef="#br0" timeOffset="25468.0128">-2515 810 172 0,'0'0'33'15,"0"0"-18"1,0 18-4-16,-8 0-10 0,5 19 0 16,-12 6 0-16,4 16-1 15,-7 10 1-15,7 11-1 16,-11 0 1-16,8 0-1 15,3-7 0-15,0-7 0 16,4-15 0-16,2-12 0 16,5-13 0-16,0-26 0 15,0 14 0-15,0-14 0 16,0-32 0-16,0-1 0 0,-3-7 0 16,3-14 0-16,-3-12 0 15,3-7 0 1,6 0 0-16,2 0 0 0,7 4 0 15,6 4 0-15,5 10 0 16,3 11 1-16,3 8-1 16,5 14 0-16,-1 7 1 15,4 8-1-15,-6 7 0 16,2 4 1-16,-7 6-1 16,-3 9 0-16,-12 3 0 15,-7 7 1-15,-7 0-1 0,-7 0 0 16,-7 0 0-16,-9 1 0 15,-9-5 0-15,-1-3 0 16,-7-4 0 0,0 0 0-16,4-2 0 15,-1-7 0-15,5 7 0 0,9 1 0 16,9 2 0-16,10 3 0 16,12-1 0-16,7 5 1 15,9 3-1-15,10 0 0 16,-2 0 0-16,9 0 0 15,-1 0 0-15,-4-6 0 16,-7-1-1-16,-3-12 0 16,6 9-3-16,-32-19-6 15,22 0-5-15,-7-12-16 16,-1-9-68-16</inkml:trace>
          <inkml:trace contextRef="#ctx0" brushRef="#br0" timeOffset="25748.029">-2104 1203 104 0,'-11'11'74'15,"11"14"-46"-15,-15-6-13 0,8-1-12 16,11 11 0-16,-8-14-1 16,11 3 0-16,-7-18 0 15,26 10-1-15,-7-13 0 16,5 0-1-16,2-11 1 15,3-1-1-15,-6-7 0 0,-2 3 0 16,-7-6 0-16,-10 0-1 16,-4 6 1-16,-15-11-1 15,-3 13 0-15,-11-13-2 16,8 10-8-16,-1 0-6 16,-4-1-22-16,16 4-66 15</inkml:trace>
          <inkml:trace contextRef="#ctx0" brushRef="#br0" timeOffset="26385.8318">-1875 770 136 0,'18'4'56'0,"-18"-4"-34"16,19 17-10-16,-12 9-7 15,-7-1-3-15,11 12 0 16,-11 7-2-16,3 10 1 0,-3 1-1 15,0 3 1 1,-3 0-1-16,3-3 0 16,-8-7 1-16,8-8-2 0,0-8 1 15,0-10 0 1,0-3 0-16,0-19 0 0,0 0 0 16,0 0-1-16,0 0 1 15,-18-22 0-15,11-4 0 16,-4-9-1-16,8-10 1 15,3-10 0-15,0-3 0 16,0-4 1-16,10-4-1 0,1 1 0 16,7 3 0-1,1 7 1-15,6 8-1 0,1 9 0 16,-1 14 0-16,4 10 0 16,1 14 1-1,-1 10-1-15,-4 12 0 16,1 11 1-16,-5 0-1 0,-3 7 0 15,1 0 0 1,-4-7 0-16,-8-4 0 0,-7-3 1 16,0-9-1-16,-15-2 0 15,-3-5 0-15,-8-1 0 16,-6 1 0-16,-5 1 0 16,1-3 0-16,-1 6 0 15,5 5 0-15,6 2 0 16,8 8 1-16,15 0-1 15,3 4 0-15,18 4 0 16,3-1 0-16,12-3 0 16,0 0 1-16,4-5-1 0,-1-2 0 15,-4-7 0 1,-6-1 0-16,-8-11-1 0,1 8-2 16,-19-15-7-16,0 0-3 15,-15-15-11 1,8-3-49-16</inkml:trace>
          <inkml:trace contextRef="#ctx0" brushRef="#br0" timeOffset="26800.9805">-1296 1247 186 0,'19'18'26'15,"2"4"-11"-15,2 4-5 16,-6-11-8-16,13 21-1 15,-12-4 0 1,4 5 0-16,-8 2-1 0,-7 2 0 16,-7-1 1-16,-11 0-1 15,-7-8 0-15,-8 1 0 16,-13-3 0-16,-6-5 0 16,-5-10 0-16,-1-5 0 15,4-3 0-15,-1 1 0 16,16-8 0-16,13 0 0 15,19 0 0-15,0 0 0 16,37 0 0-16,10 11 0 16,8 0 1-16,18 0-1 0,-1 3 0 15,9 2 1 1,-8-3-1-16,-8 2 0 0,-7-1 0 16,-10-6 0-1,-12 0 0-15,-22-1-1 0,-14-7 0 16,0 0-1-16,-18 7-8 15,-7-14-2-15,-1-8-11 16,-3-10-39-16</inkml:trace>
          <inkml:trace contextRef="#ctx0" brushRef="#br0" timeOffset="40176.3316">-4354 413 71 0,'-7'-18'85'16,"7"18"-46"-16,14 0-28 15,-14 0-3-15,0 0-3 0,7-19 0 16,-7 19-2 0,0 0 0-16,15 0-1 15,-15 0 0-15,0 0-1 16,0 0 0-16,11 0-1 16,-11 0 1-16,26 0-1 0,-8 0 0 15,7 4 1-15,4-4-1 16,4 4 0-16,-1-4 1 15,5 7-1-15,-1-7 0 16,1 7 0-16,-5-3 0 16,1-1 1-16,-7-3-1 15,-1 8 0-15,-7-8 0 16,-3 0 0-16,-15 0 0 16,19 0 0-16,-19 0-1 0,0 0 1 15,0 0-1-15,0 0-1 16,18 21-3-16,-18-21-6 15,0 0-6-15,0 0-23 16,0 0-75-16</inkml:trace>
          <inkml:trace contextRef="#ctx0" brushRef="#br0" timeOffset="23407.8363">-7093 624 80 0,'-29'-29'83'15,"29"29"-46"-15,-10-22-25 16,-1 3-4-16,11 19-3 0,0 0-2 16,0 0 0-1,3 19-1-15,1 21 0 0,-8 8-1 16,4 17 0 0,-11 15-1-16,1 15 0 15,-1 2 0-15,0 6 0 0,-4-5 0 16,4-10 0-1,1-8 0-15,-1-14 0 0,7-15 0 16,0-15 0-16,4-14 0 16,0-22 0-16,0-19 0 15,0-13 0-15,4-23 0 16,3-10 0-16,8-19 0 16,-1-7 0-16,4-7 0 15,4-2 1-15,0 13-1 0,0 4 0 16,4 14 0-16,-1 14 0 15,-3 12 1 1,4 17-1-16,-5 7 0 16,5 19 0-16,-5 12 0 0,1 17 1 15,-7 4-1-15,3 10 0 16,-10 0 0-16,-2 9 0 16,-6-5 0-16,-6-3 0 15,-6-7 1-15,-6-8-2 16,-4-7 2-16,1-8-2 15,-5-7 2-15,-3 1-2 16,0-8 1-16,7 4 0 16,4-4 0-16,3 10 0 0,15-10 0 15,-11 22 0-15,19-4 0 16,-2 4 0 0,13 4 0-16,3-1 0 15,3 1 0-15,5-9-1 16,5 2 1-16,2-8 0 0,-4-11 0 15,4 0 0-15,-8 0 0 16,-8 0 0-16,-2-7 0 16,-4 3 0-16,-15 4 0 15,0 0 0-15,0 0 0 16,6 18 0-16,-9-3 0 16,3 3 0-16,0 0 0 15,0 1 0-15,7-4 0 0,4-1 0 16,3-8 0-16,4-6 0 15,8 0 0-15,-4-14 0 16,0 0 0-16,-4-5 0 16,1-1 0-16,-5-7 0 15,-10 2 0-15,-4-1 0 16,-8 4 0-16,-2-7-1 16,-5 11 0-16,-7-15-1 15,11 18-3-15,-11-10-6 16,11 0-8-16,0-4-25 15,4-8-78-15</inkml:trace>
          <inkml:trace contextRef="#ctx0" brushRef="#br0" timeOffset="28110.8356">-6448-221 34 0,'0'0'110'0,"0"0"-63"16,0 0-26-16,0 0-13 15,0 0-3-15,0 0-1 16,0 0-1-16,0-14 0 16,0 14-1-16,0 0 0 15,0 0-1-15,0 0 0 16,0 0 0-16,0 0-1 15,8 14 1-15,-8-14-1 16,-8 19 1-16,5-6-1 16,3 11 0-16,-4 4 0 0,4 4 1 15,-4 9-1-15,4 2 0 16,0 9 0-16,0-2 0 16,0 1 0-16,0 0 1 15,0-7-1-15,0-8 0 16,4-2 0-1,-4-10-1-15,4-9 1 16,-4-15 0-16,3 22 0 0,-3-22 0 16,0 0-1-16,0 0 0 15,8 14-1-15,-8-14-4 16,0 0-5-16,-11 0-4 16,11 0-19-16</inkml:trace>
          <inkml:trace contextRef="#ctx0" brushRef="#br0" timeOffset="23964.3089">-6462 486 151 0,'0'0'45'0,"18"29"-26"16,-18 3-8-1,0 5-8-15,-4 24-2 0,-7 6 0 16,4 12-1-16,-1 5 1 16,5 0-1-16,-4-7 0 15,7-7-1-15,0-9 2 16,0-14-2-16,7-14 1 16,-4-8 0-16,-3-25 0 15,0 0 0-15,0 0 0 16,0-36 0-16,-3-8 0 0,-8-10 0 15,4-15 0-15,4-12 0 16,3-4 0-16,0-1 1 16,14 2-1-16,-4 8 0 15,13 6 0 1,3 20 1-16,-2 9-1 0,2 16 1 16,3 7-1-16,-3 18 0 15,-5 3 1-15,1 20-1 16,-4 2 1-16,-3 11-1 15,-7 4 0-15,-2 0 1 16,-6 4-1-16,-11 0 0 16,-3-8 0-16,-1-4 0 15,-9-5 1-15,-2-5-1 16,-3-8 0-16,3 4 0 0,0-7 0 16,5 7 1-16,6-3-1 15,4 7 0 1,11 3 0-16,11 0 0 0,7 4 0 15,5 1 0 1,9 7 0-16,4-12-1 16,8 15-3-16,-1-11-6 15,-2-11-5-15,-1 0-15 0,0-11-65 16</inkml:trace>
          <inkml:trace contextRef="#ctx0" brushRef="#br0" timeOffset="24303.7091">-5869 1043 176 0,'0'0'32'16,"0"0"-17"-16,0 0-5 15,0 0-5-15,3 35-4 16,-3-7-1-16,0 11 0 16,0-3 1-16,8 8-1 15,-8-4 0-15,0 4 0 16,4-8-1-16,-4-14-2 15,0 4-7-15,0-8-3 16,0-18-14-16,3 18-51 0</inkml:trace>
        </inkml:traceGroup>
      </inkml:traceGroup>
    </inkml:traceGroup>
  </inkml:traceGroup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10:00.59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260C239-7D07-4248-A66C-F3AF39FC8DB8}" emma:medium="tactile" emma:mode="ink">
          <msink:context xmlns:msink="http://schemas.microsoft.com/ink/2010/main" type="writingRegion" rotatedBoundingBox="15949,9763 18926,9199 19065,9934 16089,10499"/>
        </emma:interpretation>
      </emma:emma>
    </inkml:annotationXML>
    <inkml:traceGroup>
      <inkml:annotationXML>
        <emma:emma xmlns:emma="http://www.w3.org/2003/04/emma" version="1.0">
          <emma:interpretation id="{73150B6A-6EB0-4CB3-BACD-30F426C7A38A}" emma:medium="tactile" emma:mode="ink">
            <msink:context xmlns:msink="http://schemas.microsoft.com/ink/2010/main" type="paragraph" rotatedBoundingBox="15949,9763 18926,9199 19065,9934 16089,10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8BA9A79-11EB-4D3B-BBC6-4900F0A18C90}" emma:medium="tactile" emma:mode="ink">
              <msink:context xmlns:msink="http://schemas.microsoft.com/ink/2010/main" type="line" rotatedBoundingBox="15949,9763 18926,9199 19065,9934 16089,10499"/>
            </emma:interpretation>
          </emma:emma>
        </inkml:annotationXML>
        <inkml:traceGroup>
          <inkml:annotationXML>
            <emma:emma xmlns:emma="http://www.w3.org/2003/04/emma" version="1.0">
              <emma:interpretation id="{36B209C7-39B1-4ECF-A1C1-0FD6AAAB00AA}" emma:medium="tactile" emma:mode="ink">
                <msink:context xmlns:msink="http://schemas.microsoft.com/ink/2010/main" type="inkWord" rotatedBoundingBox="15949,9763 18926,9199 19065,9934 16089,10499"/>
              </emma:interpretation>
            </emma:emma>
          </inkml:annotationXML>
          <inkml:trace contextRef="#ctx0" brushRef="#br0">-7511-1565 151 0,'0'-25'39'16,"-4"-5"-21"0,4 30-9-16,18-7-18 0,-18 7-8 15,23 7-25-15,-23-7-54 16</inkml:trace>
          <inkml:trace contextRef="#ctx0" brushRef="#br0" timeOffset="-140.0087">-7332-1296 197 0,'-11'37'20'16,"-1"7"-8"-16,-9-1-3 0,7 12-8 15,-5-7 0 1,8-5-1-16,4 1 0 0,3-11 0 15,4 0-1-15,0-23-2 16,11 4-4-16,-11-14-5 16,15-7-7-16,-12-6-28 15</inkml:trace>
          <inkml:trace contextRef="#ctx0" brushRef="#br0" timeOffset="423.4054">-7253-1347 170 0,'-6'19'34'16,"6"-19"-18"-16,-8 22-5 15,8-8-7-15,0-14-2 0,0 40-1 16,0-18 0-16,11 15 0 15,-3-9-1 1,6 6 1-16,-4-9-1 0,2-3 0 16,-1-5 0-16,-11-17 0 15,25 0 0-15,-18-21-1 16,4-6 1-16,-4-3 0 16,4-4 0-16,-3 1 0 15,-1 3 0-15,4 6-1 16,-4 9 2-16,-7 15-1 15,19 0 0-15,-9 11 0 16,-2 11 1-16,6-1-1 16,1 9 0-16,3-5 0 15,0 2 0-15,-4-7 0 16,9 3-1-16,-9-19-1 0,12 10-4 16,-8-21-4-16,-7-8-6 15,4 0-17 1,-9-9-60-16</inkml:trace>
          <inkml:trace contextRef="#ctx0" brushRef="#br0" timeOffset="887.3929">-6902-1390 144 0,'0'0'50'16,"0"0"-30"-16,-5 14-8 16,5 8-7-16,8-7-2 15,13 14-1-15,-9-4-1 16,13 8 0-16,-7-8-1 0,8 5 1 15,-8-12-1 1,4-4 0-16,-4-9 0 0,-3-5 0 16,-1-8 0-1,-7-10 0-15,4-4-1 0,-7-7 1 16,0 3 0-16,-1-3-1 16,4 1 1-16,1 5 0 15,-5-2 0-15,8 7 1 16,4-1-1-16,6 9 0 15,-2-5 0-15,3 0 1 16,-3 5-1-16,2-5 0 16,-3 0 0-16,-4 0 0 15,-6 5 0-15,-8 10 0 16,0-19 1-16,0 19-1 0,-11 0 0 16,0 0 1-1,-4 12-1-15,1 2 0 0,-1 8 1 16,4 4-1-1,4 2 0-15,-1 5 0 16,8 0 0-16,12-4 0 0,2 0 0 16,1-18-2-16,18 4-3 15,-4-23-4-15,0-10-5 16,1-11-12-16,2-11-49 16</inkml:trace>
          <inkml:trace contextRef="#ctx0" brushRef="#br0" timeOffset="1643.4368">-6280-1685 180 0,'-11'29'28'15,"-4"4"-13"-15,4 0-5 0,19 6-7 16,-8-10-1 0,18 12-1-16,0-12 0 0,8 0 0 15,-1 0-1 1,-3-3 0-16,-3-1 0 0,-5 4 1 15,-14-11-1-15,-8 8 0 16,-17 0 1-16,-5-5-1 16,-5-3 0-16,-2 1 0 15,-4-5 0-15,6-10 0 16,5-4 0-16,13-14-1 16,17 3 0-16,0-19-1 15,24 9 0-15,-5-12 0 16,17 14 0-16,-7-10 0 15,15 15 1-15,-12-1 1 16,-3 5 0-16,5 10 1 0,-16-8 0 16,4 8 1-1,-22 0-1-15,29-11 1 0,-22-7 0 16,8 4-1-16,-12-16 0 16,8 5-1-16,-7-15 1 15,3-1-1-15,-7-2 0 16,7 3 0-16,-7 3 1 15,0 8-1-15,-3 4 0 16,3 10 0-16,0 15 1 16,0 0-1-16,-7 15 0 0,7 6 0 15,3 12 0-15,4 0 1 16,4 5-1 0,0 1 0-16,7 0 0 15,-3 2 0-15,0-5 0 16,-4-10-1-16,3-1 0 0,-10-9 0 15,10 1-2-15,-14-17-2 16,-3-17-4-16,-12-10-3 16,12 9 0-16,-23-22 2 15,12 7 4-15,-9 4 7 16,-6-7 8-16,15 21 4 16,-11-7 0-16,25 22-4 15,-26-25-3-15,41 28-3 16,-15-3-1-16,29-7 0 0,-3 0-1 15,9 7-1 1,2 0 1-16,7 4-1 0,-5 3-1 16,-2-7 0-16,7 18-2 15,-15-11-6-15,0 1-3 16,-7-8-7-16,0 0-32 16</inkml:trace>
          <inkml:trace contextRef="#ctx0" brushRef="#br0" timeOffset="3133.3386">-5694-1230 181 0,'-25'0'29'0,"3"-12"-15"16,4-2-4-16,-8-26-7 16,23 16 0-16,-5-20-2 15,12-1 0-15,0-1 0 16,10 1-1-16,1 3 0 16,6 4 0-16,5 5 0 15,-1 12 0-15,4 13 0 16,-7 8 0-16,0 4 0 0,-4 11 0 15,-3 10 0 1,-4 8 0-16,-4 3 0 0,-7 5 0 16,7-5 0-16,-7 1 0 15,0-5-1-15,-7-3 1 16,7-7 0-16,-7-8 0 16,7-14 0-1,0 0 0-15,0 0 0 0,0-25-1 16,0 0 1-16,0-4 0 15,7-1 0-15,0-2 0 16,5 3 0-16,-2 0 0 16,-3 4 0-16,5 6 0 15,-2 4 0-15,-10 15 0 0,22-11 0 16,-22 11 0-16,15 19 0 16,-9-2 1-1,-1 5-1-15,-2 4 0 0,-3 0 0 16,7-1 1-16,-7-7-1 15,4 1 0-15,3-5-1 16,-7-14 1-16,0 0 0 16,15 0 0-16,-15 0 0 15,14-26-1-15,-6 12 1 16,3 0 0-16,-1 2 0 16,-10 12 0-16,26-14 0 0,-8 14 0 15,4-7 0 1,0 7 1-16,0-4-1 15,4-4 0-15,-5 1 0 0,1 0 0 16,-4-8 0-16,-6 5 0 16,-9-9 0-16,-3 19 0 15,-3-22 0-15,3 22 0 16,-26-10-1-16,11 10 2 16,1 3-1-16,-1 4 0 15,4 8 0-15,4-1 0 16,7 1 0-16,4 7 0 15,7-4 0-15,7 1 0 16,3-1 0-16,1 0 0 16,4 0 0-16,3 0 0 0,0-7 0 15,0 0 0 1,1-6 1-16,-1-5-1 16,-4-8 0-16,0-3 0 15,1-11 0-15,-8-7 0 0,-4-11 0 16,1-5 0-1,-4-9 0-15,0-4 0 16,-4-8 0-16,1 4 0 16,-8 0 0-16,7 11 0 0,-7 12 0 15,0 16 1-15,0 23-1 16,0 0 1-16,-7 30-1 16,7 9 0-16,7 17 1 15,0 5-1-15,0 9 0 16,8-1 0-16,-1 1 0 15,1-13 0-15,4-6-1 16,-16-18 0-16,8-7-2 0,-25-34-5 16,3-10-2-16,-15-25-8 15,8-2 3-15,-22-23 5 16,4-2 8-16,-5 8 4 16,1-7 11-16,22 22 7 15,-4 3-6-15,15 18-4 16,-1-3-5-1,37 29-3-15,-6 0-1 0,20 12 0 16,4-5-1-16,8 3 0 16,7 9-1-16,-7-5-8 15,11-6-2-15,-8-8-4 16,7-19-19-16</inkml:trace>
        </inkml:traceGroup>
      </inkml:traceGroup>
    </inkml:traceGroup>
  </inkml:traceGroup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4:27.87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9497D8F-9D83-423F-90EF-C6F2AEAD10DC}" emma:medium="tactile" emma:mode="ink">
          <msink:context xmlns:msink="http://schemas.microsoft.com/ink/2010/main" type="writingRegion" rotatedBoundingBox="23515,11376 24306,11376 24306,11977 23515,11977"/>
        </emma:interpretation>
      </emma:emma>
    </inkml:annotationXML>
    <inkml:traceGroup>
      <inkml:annotationXML>
        <emma:emma xmlns:emma="http://www.w3.org/2003/04/emma" version="1.0">
          <emma:interpretation id="{0E1877C9-3CCE-4AE3-B3A6-5FEB58903F33}" emma:medium="tactile" emma:mode="ink">
            <msink:context xmlns:msink="http://schemas.microsoft.com/ink/2010/main" type="paragraph" rotatedBoundingBox="23515,11376 24306,11376 24306,11977 23515,11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F30140-605C-4607-82AB-5E7F8FD0AF21}" emma:medium="tactile" emma:mode="ink">
              <msink:context xmlns:msink="http://schemas.microsoft.com/ink/2010/main" type="line" rotatedBoundingBox="23515,11376 24306,11376 24306,11977 23515,11977"/>
            </emma:interpretation>
          </emma:emma>
        </inkml:annotationXML>
        <inkml:traceGroup>
          <inkml:annotationXML>
            <emma:emma xmlns:emma="http://www.w3.org/2003/04/emma" version="1.0">
              <emma:interpretation id="{88CA3278-746B-410E-8438-B8F53FF7800A}" emma:medium="tactile" emma:mode="ink">
                <msink:context xmlns:msink="http://schemas.microsoft.com/ink/2010/main" type="inkWord" rotatedBoundingBox="23515,11376 24306,11376 24306,11977 23515,11977"/>
              </emma:interpretation>
            </emma:emma>
          </inkml:annotationXML>
          <inkml:trace contextRef="#ctx0" brushRef="#br0">-986-676 144 0,'0'0'50'16,"15"17"-29"-1,-15-17-9-15,24 8-7 0,5 3-3 16,-3-11-1-16,18 7 0 15,4-7-1-15,2 0 1 16,2 0-1-16,1-10 0 16,-1 6 0-16,-5-8 0 15,-3 12-1-15,-15-14-1 16,4 14-1-16,-15 0-8 16,-11-10-6-16,-7 10-21 15,11-26-69-15</inkml:trace>
          <inkml:trace contextRef="#ctx0" brushRef="#br0" timeOffset="-41711.1118">120-2 80 0,'0'0'85'0,"-10"3"-49"16,10-3-19-16,0 0-11 15,-15 4-2-15,15-4-1 16,0 0-1-16,0 15 1 16,0-15-2-16,0 0 1 15,0 0-1-15,11 21 0 16,-11-21 0-16,18 19-1 16,-7-9 1-16,8 8-1 0,-1 1 0 15,-4 3 0 1,4-5 0-16,-3 5 0 15,-8-3 0-15,5 3 0 16,-12-1 0-16,0-2 0 16,-12 3 0-16,1 4 0 15,-7-2 0-15,-7 2 1 16,2-1-1-16,-6 1 0 0,0 0-1 16,4-8 1-16,3 0-1 15,4-11 0-15,10 12-2 16,-10-19-5-16,18 0-4 15,0 0-8-15,0 0-34 16</inkml:trace>
        </inkml:traceGroup>
      </inkml:traceGroup>
    </inkml:traceGroup>
  </inkml:traceGroup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2:47:49.36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E94D472-2BFA-4F07-8599-9C1D3680F40C}" emma:medium="tactile" emma:mode="ink">
          <msink:context xmlns:msink="http://schemas.microsoft.com/ink/2010/main" type="writingRegion" rotatedBoundingBox="19726,10261 22073,9428 22436,10450 20089,11283"/>
        </emma:interpretation>
      </emma:emma>
    </inkml:annotationXML>
    <inkml:traceGroup>
      <inkml:annotationXML>
        <emma:emma xmlns:emma="http://www.w3.org/2003/04/emma" version="1.0">
          <emma:interpretation id="{A5D20E55-5A77-43EB-A10E-827F7F8C4241}" emma:medium="tactile" emma:mode="ink">
            <msink:context xmlns:msink="http://schemas.microsoft.com/ink/2010/main" type="paragraph" rotatedBoundingBox="19726,10261 22073,9428 22436,10450 20089,112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73806A9-E861-4EA5-BB87-4A853D48E31A}" emma:medium="tactile" emma:mode="ink">
              <msink:context xmlns:msink="http://schemas.microsoft.com/ink/2010/main" type="line" rotatedBoundingBox="19726,10261 22073,9428 22436,10450 20089,11283"/>
            </emma:interpretation>
          </emma:emma>
        </inkml:annotationXML>
        <inkml:traceGroup>
          <inkml:annotationXML>
            <emma:emma xmlns:emma="http://www.w3.org/2003/04/emma" version="1.0">
              <emma:interpretation id="{5EA51DFC-6788-4E0B-85AB-073E85865658}" emma:medium="tactile" emma:mode="ink">
                <msink:context xmlns:msink="http://schemas.microsoft.com/ink/2010/main" type="inkWord" rotatedBoundingBox="19726,10261 22073,9428 22436,10450 20089,11283"/>
              </emma:interpretation>
            </emma:emma>
          </inkml:annotationXML>
          <inkml:trace contextRef="#ctx0" brushRef="#br0">34-7 173 0,'-12'-8'31'0,"12"8"-17"15,0 0-7-15,-19 14-2 16,19 11-2-16,-3 0-1 0,9 16-1 15,-6 8 0-15,5 14-1 16,4 6 1-16,-1 10-1 16,0 1 0-16,0-3 0 15,0-6 0-15,-2-10 0 16,-4-11 0-16,2-13 0 16,-4-14 0-16,0-10 0 15,0-13 0-15,0 0 0 16,0-27 0-16,0 2 0 15,0-4 0-15,2-8 0 16,9-1 0-16,0-1 0 16,3 1 0-16,3 2 0 15,4 6 0-15,4 6 0 16,-3 2 0-16,8 5 0 0,-5 6 0 16,2 5 0-1,1 12 0-15,-1 2 0 16,-2 9 0-16,-4 1 0 15,-1 10 0-15,-4 0 0 0,1-1 0 16,-9 3 0-16,-2 1 0 16,-6-4 0-1,0-2 1-15,-6-3-1 0,-5-3 0 16,-3 1 0-16,-5-7 0 16,0-2 0-16,-6-3 0 15,1-3 0-15,-1-5 0 16,0 0 0-16,0-5 0 15,1-3 0-15,4-3-1 16,4-2 1-16,2 1-1 0,-2-7-1 16,16 8-2-16,-5-3-7 15,7-5-5-15,6-3-18 16,6 0-65-16</inkml:trace>
          <inkml:trace contextRef="#ctx0" brushRef="#br0" timeOffset="359.371">420 370 92 0,'-3'16'75'16,"3"15"-42"-16,-8-4-19 16,3-3-9-16,10 10-1 15,-5-10-1-15,11 4-1 16,0-15-1-16,9 4 0 15,-2-17-1-15,4 0 1 16,3-8-1-16,0-4 0 0,-6-3 1 16,0-2-1-16,-2-2 0 15,-6 2 0 1,-9-3 1-16,-2 4-1 16,-5 0 0-16,-6 0 0 15,-3-1 0-15,-2 1 0 0,-3-1 0 16,-1 3 0-16,7 3 0 15,-4-3-1-15,17 14-1 16,-19-18-2-16,19 18-3 16,0-14-8-16,0 3-14 15,0 11-46-15</inkml:trace>
          <inkml:trace contextRef="#ctx0" brushRef="#br0" timeOffset="1343.753">541 200 80 0,'13'0'83'15,"-13"0"-50"-15,17 8-18 0,-3 3-7 16,-3 0-3-16,8 13-2 16,-8-4 0-16,11 10-2 15,-8-2 0-15,5 4-1 16,-6 1 1-16,1-2-1 16,-2-2 1-16,-4-4-1 15,-3-3 0-15,0-5 0 16,-5-4 0-16,3-4 0 15,-3-9 1-15,0 0-1 0,0 0 0 16,-8-14 0 0,8 0 0-16,0-2 0 0,0-1 0 15,5 1 0-15,1-4 0 16,2-1-1-16,3 2 1 16,-3-6 0-16,4 0-1 15,-2-2 1-15,4-4 0 16,-6 1-1-16,-2 6 1 15,-1-4 0-15,-5 6 0 16,0 6 0-16,0 2 0 16,-5 3 1-16,5 11-1 15,0 0 0-15,0 0 1 16,0 0-1-16,5 25 0 0,4-1 1 16,-1 4-1-16,5 5 0 15,-1 2 0-15,1 1 0 16,-2-6 0-16,-3-2 0 15,3-6 0 1,-5-8 0-16,-3-2 0 16,-3-12 0-16,0 0 1 0,0 0-1 15,0 0 0-15,-3-21 0 16,0 8 0-16,3-4 0 16,0-2 0-16,0-3 0 15,6-3 0-15,2-2 0 16,3 2 0-16,0-2 0 15,2-1 0-15,-1 3 0 16,1 3 0-16,-2 3 0 16,-3 6 0-16,-8 13 0 0,17-6 0 15,-17 6 0-15,6 24 0 16,-4 1 0 0,4 6 0-16,-1 2 0 15,0-1 0-15,1 4 0 0,0-5 0 16,2-7 0-16,3-5 0 15,-3-8 0-15,3-8 0 16,2-6-1-16,-1-8 1 16,2-3 0-16,2-5 0 15,-2-5 0-15,-1-4 0 16,-5-2 0-16,4 3-1 16,-10-3 1-16,-2-1 0 15,-2 1 0-15,-10 2 0 0,2 0 0 16,-10 7 0-1,1 2 0-15,-5 8 0 0,2 3 0 16,-1 8 0-16,5 5 0 16,4 6 0-16,2 5 0 15,7 4 1-15,5-1-1 16,9 0 0 0,4 1 1-16,6-7-1 0,3 1 0 15,3-9 0-15,-1-5 0 16,4 0-1-16,-6-11 0 15,3 6-3-15,-9-6-6 16,0-9-6-16,1 7-18 16,-6-10-61-16</inkml:trace>
          <inkml:trace contextRef="#ctx0" brushRef="#br0" timeOffset="1796.8779">1320-78 139 0,'0'31'51'0,"0"-12"-29"0,6 10-10 15,-1 2-9-15,-5-6 0 16,6 8-2-16,-4-8 0 16,4-1-1-16,-1-5 0 15,1-8 0-15,-6-11 0 16,11 3 0-16,-11-3 0 15,13-17 0-15,-7 7 0 0,2-4 0 16,-2 6 0-16,-6 8 0 16,14-8 0-16,-14 8 0 15,16 16 0-15,-2-2 0 16,-1 2 0-16,1-2 0 16,2-3 0-16,1-6 1 15,-1-5-1-15,-2-8 0 16,-2-9 0-16,-4-4 0 15,-3-4-1-15,-2-3 1 16,-3-1 1-16,0 1-1 16,-8-2 0-16,0 3 0 15,-1 2 0-15,1 3 0 16,-1 2-1-16,-1 6 1 16,7 3-1-16,-5 0-1 0,8 11-3 15,0 0-8-15,5 14-9 16,1 0-33-16,-6 0-74 15</inkml:trace>
          <inkml:trace contextRef="#ctx0" brushRef="#br0" timeOffset="3039.4432">1597 133 67 0,'0'0'91'0,"0"0"-54"16,0 0-21-16,9-27-10 15,-1 11-1-15,-3-11-3 16,7-1 0-16,-8-6-1 16,5 2 0-16,-1-6-1 15,1 4 1-15,-4-2-1 0,0 4 0 16,-2 2 1 0,-3 6-1-16,0 1 1 15,3 10-1-15,-3 13 0 0,0 0 1 16,0 0-1-16,0 30 1 15,0-9-1-15,0 7 0 16,5 5 0-16,1 2 0 16,2-4 1-16,0-1-1 15,0-8 0-15,6-3 0 16,-2-8 0-16,1-5 0 16,1-6 0-16,0-12 0 15,2-3 0-15,-5-3 0 16,2-3 0-16,-1-4 0 0,-4 0 0 15,0 1 0-15,-2 2 0 16,-1 5 0-16,-2 6 0 16,-3 11 0-1,0 0 0-15,17 3 1 16,-9 11-1-16,0 5 0 0,3-1 0 16,2 5 1-16,1-1-1 15,0-5 0-15,-3-1 0 16,0-8 0-16,-11-8 0 15,17 5 0-15,-17-5 0 16,10-16 0-16,-7 3 0 16,-3-4 0-16,5-2 0 15,-5-1-1-15,0 2 1 16,3 1 0-16,-3 3 0 16,0 14 1-16,6-11-1 15,-6 11 0-15,14 6 0 0,-6 2 0 31,-8-8 0-31,22 17 0 16,-12-9 0-16,4-1 1 0,-3 0-2 16,0-2 1-16,3-3 0 15,-3 4 0-15,3-6 0 16,0-6 0-16,-4 0 0 16,4-4-1-16,0-3 1 15,-3-10-1-15,3 4 1 16,-6-8-1-16,3 2 1 15,-3-5 0-15,-3 5 0 0,4 1-1 16,-6 1 2-16,-1 4-1 16,-2 8 0-16,0 11 1 15,-2-11-1-15,2 11 1 16,-6 11-1 0,6 0 0-16,-6 3 0 0,6-1 1 15,0-4-1-15,0-9 0 16,12 13 0-16,-12-13 0 15,11 0 0-15,-11 0 0 16,10-5 0-16,-10 5 0 16,14-13 0-16,-14 13 0 15,6-14 0-15,-6 14 0 16,0 0 0-16,10 8 0 16,-4 6 0-16,0 2 0 15,2 6 0-15,0 9 0 16,3-1 0-16,-3 2 1 0,0 7-1 15,-2 2 0 1,-6 3 0-16,0 3 0 16,-2 2 0-16,-10-2 0 15,1 8 0-15,-8-6 0 16,-3-5 0-16,-5-6 0 0,2-10 0 16,-3-14 0-16,1-14-1 15,2-14 2-15,6-11-2 16,5-10 1-16,6-7 0 15,8 4 0-15,12-3 0 16,1 3 0-16,9 10 0 0,2 3 0 16,7 8 0-16,-4 7 0 15,4 5 0 1,-9-1 0-16,2 8-1 0,-10-4-1 16,3 8-5-16,-17-6-5 15,0 0-9-15,0 0-33 16</inkml:trace>
          <inkml:trace contextRef="#ctx0" brushRef="#br0" timeOffset="3242.5683">1704-665 181 0,'-22'8'26'0,"-5"-2"-13"16,16 10-6-16,-6 5-18 0,17-21-6 15,0 12-22 1,0-12-68-16</inkml:trace>
        </inkml:traceGroup>
      </inkml:traceGroup>
    </inkml:traceGroup>
  </inkml:traceGroup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8:05:37.3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-95-3 84 0,'0'0'85'16,"-10"-7"-54"-16,10 7-14 15,0 14-12-15,0-14-2 16,-3 13-1-16,3-13-1 16,0 25 0-16,-7-8 0 15,7 4-1-15,0-1 0 16,0 8 0-16,0-1 0 15,0 0-1-15,0 11-3 16,0 0-8-16,0-10-6 16,7 10-26-16,-7-15-68 0</inkml:trace>
  <inkml:trace contextRef="#ctx0" brushRef="#br0" timeOffset="1">105 553 29 0,'0'0'110'0,"-10"0"-60"16,10 0-29-16,0 0-13 15,0 0-3-15,0 0-2 16,0 0-1-16,-7 18-1 16,7-18 0-16,0 17 0 15,0 4-1-15,7-1 0 16,-7 5 0-16,0 2-1 0,7 4-1 16,-7-7-3-16,-3 3-8 15,6 1-11-15,-3-11-37 16,0 0-59-16</inkml:trace>
  <inkml:trace contextRef="#ctx0" brushRef="#br0" timeOffset="2">-1431-18 115 0,'0'0'60'0,"0"0"-33"16,0 0-18-16,-10 0-3 16,10 0-3-16,0 0 0 15,0 0-1-15,0 0-1 16,0 0 1-16,0 0-1 16,10 22 0-16,-10-22 0 15,11 17 0-15,-8-3 0 16,4 3-1-16,-4 7 1 0,1 7-1 15,-4 0 0-15,3 6 0 16,-3 1 0 0,0 4 1-16,0-8-1 0,0 4 0 15,0-8 0-15,-3-5 0 16,3-8-1-16,0-17 0 16,0 24-2-16,0-24-3 15,0 0-7-15,0 0-12 16,-14-17-39-16</inkml:trace>
  <inkml:trace contextRef="#ctx0" brushRef="#br0" timeOffset="3">-1112 537 88 0,'0'0'84'16,"0"0"-53"-16,0 0-16 15,0-15-8-15,0 15-3 16,0 0-1-16,0 0-1 15,0 0 0-15,-17 4-1 16,7-4 0-16,10 0 0 16,-27 21-1-16,13-8 0 15,1 4 0-15,-1 4 0 16,7 7 0-16,7 0 0 16,0 2 0-16,10 1 0 15,4-4 0-15,3-2 0 16,7 2 0-16,-1-10 0 0,4-3 0 15,4-10 0 1,-3-4 0-16,-4-4 0 0,3-10 0 16,0-3 0-1,-10-7 0-15,0-4 0 0,0-5 0 16,-10-2 0-16,-7-6 0 16,0-1 0-1,0 4 0-15,-11 1 0 0,-2 3 0 16,-4 3 0-16,0 6 1 15,0 5-1-15,-3 3 0 16,3 10 0-16,-4 0 0 16,-3 7-1-16,10 0 0 15,-13 0-4-15,10 7-5 16,0 3-5-16,0 0-15 0,4 0-68 16</inkml:trace>
  <inkml:trace contextRef="#ctx0" brushRef="#br0" timeOffset="4">1201 14 34 0,'0'0'105'0,"0"0"-56"16,0 0-31-16,0 0-9 15,0 0-3-15,0 0-2 16,0 0-1-16,0 0 0 0,-4 17-2 0,4-17 0 16,-6 17 0-1,2 1-1-15,4-1 0 16,-6 7 0-16,6 0 1 0,-4 4-2 16,4-5 1-1,0 12-1-15,-7-18-4 0,7 7-6 16,0 7-6-16,0-8-23 15,0 5-77-15</inkml:trace>
  <inkml:trace contextRef="#ctx0" brushRef="#br0" timeOffset="5">1452 447 96 0,'0'0'79'0,"13"7"-50"15,-13-7-13-15,21 0-11 16,-5 10-2-16,-16-10 0 16,21 14-2-16,-21-14 0 0,24 18 0 15,-24-18 0-15,16 23-1 16,-16-10 1-16,0 5-1 15,0-1 0-15,-10 4 0 16,-3 7 0-16,-8-1 0 16,1 1 0-1,-4-2-1-15,-3 0 1 0,0-7 0 16,2-1 0-16,2-4 0 16,3-4-1-16,7-7 1 15,-1-3 0-15,14 0 0 16,0 0 1-16,0 0-1 15,0 0 0-15,21-3 1 16,-4-4-1-16,5 7 1 16,6-3 0-16,3 3-1 15,3 0 0-15,-4 0 1 0,4 3-1 16,-7 1 0-16,0 2 0 16,-3-2 0-16,-7 3 0 15,-3-7 0-15,-1 10-2 16,-13-10-1-16,0 0-7 15,14 0-4-15,-14 0-15 16,0 0-56-16</inkml:trace>
  <inkml:trace contextRef="#ctx0" brushRef="#br0" timeOffset="6">2472-20 139 0,'0'0'42'0,"0"0"-23"0,0 0-7 15,0 0-5-15,0 0-1 16,0 0-3-16,0 10 0 15,0 4-2-15,-4-1 0 16,4 9 0-16,-3 1-1 16,3 5 0-16,-4 6 0 15,4-3 0-15,0 6 0 16,-3-5-1-16,6 2-1 0,-9-13-2 16,6-1-8-16,6-2-8 15,-6-18-26-15,0 0-79 16</inkml:trace>
  <inkml:trace contextRef="#ctx0" brushRef="#br0" timeOffset="7">2701 492 100 0,'0'0'75'0,"0"0"-46"0,-7-14-13 15,7 14-11-15,17-7-1 16,-17 7-2-16,20-7 0 15,-6 1-1-15,6 6 0 16,-3 0 0-16,0 0 0 16,-4 3-1-1,1 4 0-15,-14-7 0 0,10 17 0 32,-10-3 0-32,-7 3 0 0,1-3 0 15,-5 3 0-15,1 0 0 16,3 1 0-16,1-2 0 15,-1-2 0-15,7 7 0 16,7-4-1-16,-1 1 1 16,5-2 0-16,6 5 0 15,0-1 0-15,-4-3 0 16,4 4 0-16,0-3 0 16,-7-5 0-16,0 4 0 0,-6-3 0 15,-4 4 0-15,-10-1 0 16,-1 0 1-16,-6 0-1 15,-3-4 0-15,-4-2-1 16,1 6 0-16,-11-17-6 16,7 0-5-1,-4-10-8-15,1-8-32 0</inkml:trace>
  <inkml:trace contextRef="#ctx0" brushRef="#br0" timeOffset="8">3673-28 43 0,'0'0'106'0,"14"0"-61"16,-14 0-26-16,0 0-11 16,0 0-4-16,-14 0-1 0,14 18 0 15,0-18-2-15,-10 27 0 16,3-2 0-16,7 2-1 16,-7 7 0-16,7 1 0 15,0 6-2 1,-6-10-1-16,6 7-7 0,6-4-7 15,-6-6-18-15,7 0-65 16</inkml:trace>
  <inkml:trace contextRef="#ctx0" brushRef="#br0" timeOffset="9">3955 447 115 0,'0'0'65'0,"0"0"-39"0,-10 21-12 15,-3-18-10-15,13 15-1 16,-21-8-2-16,18 10 1 16,-14-2-1-16,10 2-1 15,-6-2 1-15,13 2 0 16,-7-6 0-16,10 6-1 15,7 1 1-15,7-3-1 16,7-2 0-16,3 2 0 0,10-5 0 16,1 1 0-16,2-4 0 15,4-2 0-15,1-8 0 16,-5 0 0-16,1-5-1 16,-7-8 1-16,0 9-2 15,-14-12-1 1,7 4-6-16,-13-1-7 0,-11-3-18 15,-3 16-52-15</inkml:trace>
  <inkml:trace contextRef="#ctx0" brushRef="#br0" timeOffset="10">4213 509 67 0,'-24'17'95'0,"21"4"-60"0,-11-4-17 16,7 10-12-16,7 15-3 15,-6-7 0-15,6 6-2 16,0 0-1-16,0 0-2 16,6 1-8-16,1 8-7 15,-7-15-20-15,4 3-63 16</inkml:trace>
  <inkml:trace contextRef="#ctx0" brushRef="#br0" timeOffset="11">5166 35 125 0,'0'24'59'0,"0"-24"-36"15,-3 17-10-15,3-17-10 16,-7 20-1-16,7-6-2 16,0 4 1-16,0-1-2 15,0 7-1-15,0-4-4 16,0 8-9-16,7 7-14 15,-7-8-44-15,10 14-22 0</inkml:trace>
  <inkml:trace contextRef="#ctx0" brushRef="#br0" timeOffset="12">5430 513 147 0,'0'0'46'0,"0"0"-26"16,0 0-8-16,4 13-8 16,-4-13-2-16,-14 14 0 15,4-7-1-15,0 10 0 16,0-4 0-16,0 12-1 16,-1-5 1-16,5 4-1 15,-1 1 0-15,7-1 0 16,0-4 1-16,3 4-1 15,7-7 0-15,4 1-1 16,3-8 1-16,0 4 0 16,0-4 0-16,0-3 0 15,0 0 0-15,-4 0 0 16,-13-7 0-16,14 14 0 16,-14-14 0-16,-4 13 0 0,4-13 0 15,-20 18 0-15,6-9 0 16,-2 2 0-16,-1-1 0 15,0 1-1-15,0-1 1 16,0-10-2-16,17 0 0 16,-24 3-3-16,24-3-8 15,-17-21-9-15,7 2-34 16,3-9-75-16</inkml:trace>
  <inkml:trace contextRef="#ctx0" brushRef="#br0" timeOffset="13">5346 454 169 0,'20'-3'35'0,"-3"3"-19"16,10 0-5-16,-7 13-8 15,1-13-1-15,9 0-1 16,4 4 0-16,-3-4-1 16,9 0-2-16,-13-4-3 15,7 4-6-15,0 0-5 16,-7-6-19-16,7 6-72 15</inkml:trace>
  <inkml:trace contextRef="#ctx0" brushRef="#br0" timeOffset="14">6628 48 158 0,'0'0'40'0,"0"0"-21"16,0 0-12-16,0 0-2 15,0 0-2-15,0 21-1 16,0-21 0-16,-11 27-1 16,5-9 0-16,6 6-1 15,-7 4 0-15,0 2 0 16,7 8 0-16,-7-7-2 16,14 14-3-16,-7-8-6 0,0-2-5 15,3 0-21-15,-3-5-68 16</inkml:trace>
  <inkml:trace contextRef="#ctx0" brushRef="#br0" timeOffset="15">6983 526 136 0,'0'0'53'15,"0"0"-30"-15,0 0-10 16,-23 6-9-16,2-1-1 16,4 15-2-16,-6-2 1 15,-1 12-1-15,-3 4 0 16,6 11 0-16,-2 3 0 15,9 7-1-15,1 1 1 16,13-1-1-16,0-7 0 16,17-7 0-16,3-14 0 15,10-6 0-15,-3-14 0 16,1-7 0-16,2-14 0 16,-6-3 0-16,0-4 0 0,-14-3 0 15,-7 4 0-15,-3-1 0 16,-10 3 0-16,-10 5-1 15,-4 7 1-15,-7-2-1 16,8 16-3-16,-4-8-6 16,-4 0-5-16,4 0-15 15,3-14-61-15</inkml:trace>
  <inkml:trace contextRef="#ctx0" brushRef="#br0" timeOffset="16">-1580 2341 187 0,'0'0'25'0,"0"0"-12"16,-17 10-4-16,17-10-7 15,-3 21-1-15,3-8-1 16,0 1 1-16,7 4-1 16,-4-1 0-16,7 3 0 15,0-6 0-15,7-1 0 16,0-5 1-16,7-6-1 15,3-2 0-15,4-6 0 16,3-8 1-16,3 0-1 16,0-2 0-16,-3-2 1 15,0 1-1-15,-7 2 0 16,-3 2 0-16,-7 3 1 16,-17 10-1-16,20-10 0 0,-20 10 0 15,0 0 0-15,14-7-1 16,-14 7-1-1,0 0-7-15,-7-14-3 16,7 14-8-16,-14-7-34 16</inkml:trace>
  <inkml:trace contextRef="#ctx0" brushRef="#br0" timeOffset="17">-1627 2967 170 0,'0'0'34'15,"13"3"-18"1,-13-3-6-16,28 3-9 16,-8-6 0-16,10 3 0 0,1 0 0 15,6-7-1 1,4 3 0-16,-4-3 1 0,0 4-1 15,1-3 0-15,-11 6 0 16,0-4 0 0,-10 8 0-16,0 5 0 0,-11 6 0 15,1 4 1-15,-7 9-1 16,4 7 0-16,-4 6 0 16,0 4 0-16,0-1 0 15,3-1 0-15,4-7 0 0,0-1 0 16,3-7 0-16,7-5 0 15,0-12 0 1,3-8-1-16,0-3 2 0,4-6-1 16,0-9 0-16,-3-8 0 15,-1-5 0-15,-6-7 0 16,-4 1 0 0,-6-4 0-16,-4 4 0 0,-11 3 1 15,-2 4-1-15,-4 6 0 16,-1 4 0-16,1 3 1 15,0 8-1-15,7-2 0 16,10 8 0-16,-14-7 0 16,14 7 0-16,14-14 0 15,3 5 0-15,3-2 0 16,5 4 0-16,2-3 0 16,3 4 0-16,-2 6 0 15,-1 0 0-15,-4 10 0 0,1 9-1 16,-7 2 1-16,0 10 0 15,0 4 0 1,0 3 0-16,-4 0 0 16,4-4 0-16,4-3 0 0,-1-10 0 15,0-5 0-15,4-16 0 16,0-3 0-16,-4-21 0 16,0-4 1-16,-3-9-1 15,-6-8 0-15,-5-3 1 16,-6 0-1-16,-10 3 0 15,-7 8 0-15,-6 6 0 0,-8 6 0 16,-3 11 0-16,-3 8-1 16,6 19-2-16,-6-6-6 15,7 4-5-15,2-1-12 16,8-10-49-16</inkml:trace>
  <inkml:trace contextRef="#ctx0" brushRef="#br0" timeOffset="18">-1658 3052 108 0,'0'0'71'16,"0"0"-44"-16,0 18-13 16,0-18-10-16,-13 20-2 15,9-6 0-15,4 6-1 16,7-2 0-16,0 2-1 16,3 1 1-16,7 3-1 15,0-7 1-15,7 3-1 16,-1-6 0-16,5 4 0 0,-1-8 0 15,0 4 0 1,-3-7 0-16,-4 0 1 0,-7 3-1 16,-13-10 0-16,14 24 0 15,-14-7 0-15,-10 5 1 16,0 0-1-16,-7 3 0 0,0 1 0 16,-4 0 1-1,1-3-1-15,0-2 0 0,3-4 0 16,7-6 0-16,10-11 0 15,-17 13 0-15,17-13 0 16,0 0-1-16,-17-13-1 16,17 13-2-16,7-25-8 15,-7 1-8-15,0-6-27 16,-7-8-83-16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4:55.987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CA991E31-3089-4261-BB69-18FB94A373C3}" emma:medium="tactile" emma:mode="ink">
          <msink:context xmlns:msink="http://schemas.microsoft.com/ink/2010/main" type="inkDrawing" rotatedBoundingBox="11229,8417 12442,8537 12436,8594 11223,8474" shapeName="Other"/>
        </emma:interpretation>
      </emma:emma>
    </inkml:annotationXML>
    <inkml:trace contextRef="#ctx0" brushRef="#br0">47 0 67 0,'0'0'93'16,"-18"11"-56"-16,18-11-19 16,-18 15-11-16,18-15-2 15,0 0-2-15,-11-4-1 0,11 4 0 16,0 0-1-16,0 0 0 16,15 7 0-1,-1-4 0-15,1-3 0 0,10 8-1 16,8-8 1-16,7 11-1 15,7-4 1-15,8 0-1 16,11 1 0-16,7 2 0 16,6-2 0-16,9-1 0 15,-4-3 1-15,3 0-1 16,0-4 0-16,-11 7 0 16,-2-7 0-16,-12 7 0 15,-15-4 0-15,-4 1 0 16,-13 0 0-16,-5-4 0 15,-7 7 1-15,-7-7-1 0,-11 0-1 16,18 11 1 0,-18-11-1-16,0 0 0 15,0 0-6-15,-18 7-4 0,0 1-4 16,-7-5-20-16</inkml:trace>
  </inkml:traceGroup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8:05:37.3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51 23 58 0,'0'0'60'0,"-7"-14"-22"15,7 14-16-15,0 0-9 16,0 0-4-16,0 0-1 16,0-10-3-16,0 10 0 15,0 0-2-15,0 0 0 16,0 0-1-16,-9 17 0 15,9-17-1-15,-10 17 0 16,10-17 0-16,-7 24 0 0,4-10 0 16,3 7-1-1,-10 0 1-15,10 2-1 16,-4 5 1-16,4-1-1 0,0-3 0 16,0 7 0-16,0 1 0 15,0-3 1-15,0-1-1 16,0 3 0-16,0 0 0 15,7 7 0-15,-7-3 0 16,7 2 0-16,-7-2 0 16,3 6 0-16,-3-3 0 15,7 6 0-15,-7-1 0 16,0-3 0-16,0 1 0 0,0 4 0 16,0 0 0-1,0-1 0-15,0 4 0 16,0-3 0-16,0 3 0 0,0-3 0 15,0 0 0-15,0 0 0 16,0 0 0 0,0-2 0-16,3 0 0 15,-3-2 1-15,0 4-2 0,0-9 2 16,0 9-2-16,4 1 2 16,-4-5-1-16,0-4 0 15,0 3 0-15,0 2 0 16,0 0 0-16,0-5 0 15,0 4 0-15,0-6 0 16,0-5 0-16,0 5 0 16,0-4 0-16,-4-3 0 15,4-5 0-15,0-1 0 16,0-3 0-16,0-1 0 16,0-1 0-16,0 0 0 15,0-3 0-15,0 0 0 0,0-3 0 16,0-11 0-16,-6 20 0 15,6-20 0-15,0 16 0 16,0-16-1-16,0 0 1 16,0 0 0-16,0 19-2 15,0-19-3-15,-4-15-5 16,4 15-8-16,0-13-21 16,-7 2-75-16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8:05:37.3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-3143 1628 165 0,'16'7'37'0,"-2"5"-20"15,6 1-6 1,4 4-8-16,-7-2-1 0,10 4-1 16,0 2 0-16,0-4-1 15,0-1 0-15,1-1 0 16,5 5-3-16,-19-2-6 16,7-11-4-16,-4-4-11 15,-17-3-39-15</inkml:trace>
  <inkml:trace contextRef="#ctx0" brushRef="#br0" timeOffset="1">-3069 1549 170 0,'-3'11'33'0,"3"-11"-16"0,-17 17-9 16,13 6-5 0,-16-11 0-16,17 8-2 0,-14-5 0 15,7 4 0 1,-4-1 0-16,0 2-1 0,-3 1 0 16,1 0 0-16,-1-4-1 15,-4 0 0-15,14 7-1 16,-13-14-1-16,17 4-7 15,3-14-6-15,-14 10-16 16,14-10-61-16</inkml:trace>
  <inkml:trace contextRef="#ctx0" brushRef="#br0" timeOffset="2">-4208 1185 154 0,'0'0'42'0,"0"0"-23"15,0 24-7-15,6-10-10 16,1-3-1-16,10 12 0 16,-3 2 0-16,6 2 0 15,-3 0 0-15,3 5-1 16,-6-5 1-16,-1 0-1 15,-6 1 0-15,-4 0 0 0,-3-5 0 16,-13 5 0-16,3-4 0 16,-11 4 0-16,4-9 0 15,-3 3-1-15,0-9 1 16,-1 2 0-16,5-8 0 16,2-1 1-16,14-6-1 0,-17 3 0 15,17-3 0-15,0 0 0 0,0 0 0 16,17 0 0-16,3-3 0 15,4-3 0-15,7-1 0 16,6-8-1-16,3 2 1 16,1-11-2-16,13 3-1 15,-9-17-3-15,3 0-9 16,3-3-10-16,-7-7-43 16,0 4-42-16</inkml:trace>
  <inkml:trace contextRef="#ctx0" brushRef="#br0" timeOffset="3">-3621 1161 58 0,'0'0'96'16,"-24"0"-57"-16,4 14-22 16,-4 7-9-16,-3-1-3 0,10 11-3 15,-7-3 1-15,17 4-2 16,-6-9 0-16,13 4 0 16,7-10-1-16,3 1 0 15,0-8 1-15,10-3-1 16,4-7 0-16,7 0 0 15,-1-7 0-15,4-3 1 16,-7-8-1-16,4-2 0 31,-11-4 0-31,-3 1 1 0,-10-6-1 16,-7 5 0-16,-7 4 0 16,-10 6 1-16,0 3-1 15,-3 5 0-15,-4 2 0 16,4 4 1-16,3 0-1 15,3 0 0-15,14 0 0 16,0 0 0-16,0 0 0 16,0 0 0-16,24 4 0 0,-1-4 0 15,5 0-1-15,5 6 2 16,1 1-1-16,0 4 0 16,0-1 0-1,-3 0 0-15,-1 0 0 16,1 5 0-16,-4-2 0 0,3-6 0 15,-6 0 0 1,3 1 0-16,-7-8 0 0,1-8 0 16,-1-6 0-16,-3-7 1 15,-7-2-1-15,0-2 0 16,-10-6 1-16,0-2-1 16,-6 1 0-16,-11 4 0 15,-4 8 0-15,-6 10 1 0,-3 10-1 16,-4 0 0-16,0 14-1 15,0 7 1 1,0 6-1-16,4 1 0 0,13 5-4 16,3-9-6-16,7-6-7 15,7-18-19-15,14-11-80 16</inkml:trace>
  <inkml:trace contextRef="#ctx0" brushRef="#br0" timeOffset="4">-1288 673 165 0,'-17'21'35'16,"0"7"-18"-1,0-4-6-15,-13-3-9 0,20 6 0 16,-11-7-1-16,11 11 0 16,0-10 0-16,10 0 0 15,0-4 0-15,10 3-1 16,0-2 1-16,11 5-1 15,-1-5 0-15,4 2 0 16,-1-3 0-16,1 4 1 16,-4 0-1-16,-3-1 0 15,-3-3 0-15,-11 4 0 16,-3-4 0-16,-7 4 0 16,-9-1 0-16,2 5 1 15,-10-5-1-15,1 1 0 0,-5 3 0 16,5-3 0-1,-1-1 0-15,4-2 0 16,-1-5 0-16,4-3 0 16,17-10-1-16,-20 12 0 15,20-12-1-15,0 0-4 0,-7-26-5 16,7 3-6-16,7-8-23 16</inkml:trace>
  <inkml:trace contextRef="#ctx0" brushRef="#br0" timeOffset="5">-1369 714 163 0,'0'0'37'0,"17"4"-20"16,0-4-6-16,-4 10-8 16,11-13-1-1,10 3-1-15,0-7 0 0,6 7 0 16,1-10-1-16,0 10 1 15,-11-7-1-15,4 7 0 16,-10 0 0-16,-4 11 0 16,-10 2 0-16,0 11 1 15,-10 7-1-15,0 3 0 16,-10 11 0-16,7 7 0 16,-7-1 0-16,3-3 1 15,4-3-1-15,3-3 0 16,0-12 0-16,6-2 0 15,4-15 0-15,4-6 0 16,3-7 0-16,3-7 0 16,4-6 0-16,-4-5 0 0,4-9 0 15,-7-1 0 1,0-6 0-16,-7-1 0 16,-3 1 0-16,-7 4 0 0,-4-2 0 15,-6 8 0-15,-3 7 0 16,-1 4 0-16,-3 2 0 15,7 4 0-15,10 7 0 16,-13-4 0-16,13 4 0 16,0 0 0-16,23-6 0 15,-9 6 0-15,6-4 0 16,0 4 0-16,4 4 0 0,3 6 0 16,-6 4 0-16,-1 6 0 15,0 8 0-15,-3 3 0 16,4 3 0-16,0-3 0 15,-4-3 0-15,0-4 0 16,3-7 0-16,0-7 0 16,-3-10 0-16,4-13 0 15,-4-8 1-15,-4-3-1 16,-3-7 0-16,-10 0 0 16,0-4 0-16,-13 1 0 15,-4 0 1-15,-3 6-1 16,-8 11 0-16,-2-3-1 15,-4 16 0-15,-8-2-7 16,5 8-3-16,0 12-5 16,-4 0-23-16</inkml:trace>
  <inkml:trace contextRef="#ctx0" brushRef="#br0" timeOffset="6">-104 7 62 0,'0'0'92'16,"17"-10"-53"-1,-17 10-22-15,0 0-9 0,0 0-3 16,0 0-1 0,0 0-1-16,0 0-1 0,0 0-1 15,-17 3 1-15,13 10-1 16,-13 0 0-16,4 6 0 15,-4-3-1-15,-4 6 1 16,-2 1-1-16,2 4 0 16,1-6 0-16,0 0 0 15,10 0 0-15,-7-11-2 0,17 7 0 16,0-17-3 0,0 0-7-16,0 0-5 0,6-24-24 15,11 10-71-15</inkml:trace>
  <inkml:trace contextRef="#ctx0" brushRef="#br0" timeOffset="7">-142 45 111 0,'17'7'67'16,"-17"-7"-39"-16,27 19-14 16,-6-1-9-16,-4-4-1 15,10 3-2-15,-14-4-1 16,11 5 0-16,-10-4-1 15,3-7-1-15,-7 10-1 16,-10-17-3-16,0 0-7 0,0 0-8 16,0 0-26-16,0 0-72 15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8:05:37.3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 0 122 0,'-14'13'61'16,"11"8"-37"-16,-11-8-10 16,1-2-9-16,13 16-2 15,-10-13 0-15,10 17-2 16,-7-7 0-16,7 7 1 15,-7-7-1-15,7 13 0 0,-7-2-1 16,7 3 1 0,-7 4-1-16,7-1 1 15,-3-3-1-15,3 6 0 16,0-2 0-16,3-5 0 0,-3 2 0 0,7-2 1 16,-3-3-1-1,-4 1 0-15,0-1 0 0,3 1 0 16,-3-5 0-16,0 1 0 15,-3-3 0-15,3 3 0 16,0-4 0-16,-4 0 0 16,4-2 0-16,0 1 0 15,0 2 0 1,0-4 0-16,0 6 0 0,0 2 0 16,-7-1 0-16,7-4 0 15,-6 1 0-15,2 3 0 16,4-5 0-16,-3 2 0 15,3 4 0-15,0-5 0 16,-4 0 0-16,4 1 0 0,0-1 0 16,0 1 0-1,0 0 0-15,0-1 0 16,0-3 0-16,0 0 0 0,-6 0 0 16,6 0 0-16,-4 3 0 15,4 4 0 1,0-3 0-16,0 3 0 0,0 0 0 15,0 0 0-15,0 0 0 16,0-4 0-16,0 0-1 16,0-2 1-16,0-1 0 15,0 4 0-15,0-2 0 16,0-2 0-16,0 7 0 16,7-3 0-16,-7 3 0 15,0 1 0-15,0-3 0 16,0 6 0-16,0 0 0 15,0-1 0-15,0-2 0 0,0 2 0 16,0-4 0-16,0 1 0 16,0-3 0-1,3-1 0-15,-3-2 0 0,7-5 0 16,-7 0 0-16,4 1 0 16,-4 3 0-16,0 0 0 15,0 0 0-15,0 3 0 16,0 2 0-16,0-2 0 15,0 0 0-15,0-2 0 16,0-5 0-16,0-3 0 16,0 0 0-16,0-7 0 15,0-10 0-15,0 18 0 0,0-18 0 16,0 0 0-16,0 0-1 16,0 0 1-1,0 0-2-15,0 0-1 0,0-14-6 16,0 0-5-1,-11-10-12-15,5-6-51 16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8:05:37.3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44-16 104 0,'-13'-6'68'0,"13"6"-40"16,0 0-17-16,0 0-4 16,3 14-3-16,-3-14-1 15,0 0 0-15,0 0 0 0,0 24-2 16,0-24 1-16,0 25-1 16,-6-9 0-16,6 5-1 15,-3 6 1-15,3 1-1 16,0 10 1-16,0-1-1 15,-5 6 0-15,5 4 0 16,0 1 0-16,0 3 0 16,0 8 1-16,0-4-2 15,-6 3 2-15,6 1-1 16,-4-1 0-16,4 0 0 16,-3 1 0-16,3-4 0 15,0 0 0-15,0 4 0 16,0-5 0-16,0 1 0 15,3 1 0-15,-3-5 0 0,7-3 0 16,-7 1 1 0,3-9-1-16,-3 2 0 15,0-4 0-15,0-4 0 0,-3-4 0 16,3-2 0 0,-3-1 0-16,-1-2 0 15,4-8 0-15,-7-3 0 16,7-14 0-16,-3 14-1 15,3-14 0-15,0-18-2 0,0 1-6 16,3-7-5 0,-3-14-11-16,0-3-44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9:11:33.5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-95-3 84 0,'0'0'85'16,"-10"-7"-54"-16,10 7-14 15,0 14-12-15,0-14-2 16,-3 13-1-16,3-13-1 16,0 25 0-16,-7-8 0 15,7 4-1-15,0-1 0 16,0 8 0-16,0-1 0 15,0 0-1-15,0 11-3 16,0 0-8-16,0-10-6 16,7 10-26-16,-7-15-68 0</inkml:trace>
  <inkml:trace contextRef="#ctx0" brushRef="#br0" timeOffset="1">105 553 29 0,'0'0'110'0,"-10"0"-60"16,10 0-29-16,0 0-13 15,0 0-3-15,0 0-2 16,0 0-1-16,-7 18-1 16,7-18 0-16,0 17 0 15,0 4-1-15,7-1 0 16,-7 5 0-16,0 2-1 0,7 4-1 16,-7-7-3-16,-3 3-8 15,6 1-11-15,-3-11-37 16,0 0-59-16</inkml:trace>
  <inkml:trace contextRef="#ctx0" brushRef="#br0" timeOffset="2">-1431-18 115 0,'0'0'60'0,"0"0"-33"16,0 0-18-16,-10 0-3 16,10 0-3-16,0 0 0 15,0 0-1-15,0 0-1 16,0 0 1-16,0 0-1 16,10 22 0-16,-10-22 0 15,11 17 0-15,-8-3 0 16,4 3-1-16,-4 7 1 0,1 7-1 15,-4 0 0-15,3 6 0 16,-3 1 0 0,0 4 1-16,0-8-1 0,0 4 0 15,0-8 0-15,-3-5 0 16,3-8-1-16,0-17 0 16,0 24-2-16,0-24-3 15,0 0-7-15,0 0-12 16,-14-17-39-16</inkml:trace>
  <inkml:trace contextRef="#ctx0" brushRef="#br0" timeOffset="3">-1112 537 88 0,'0'0'84'16,"0"0"-53"-16,0 0-16 15,0-15-8-15,0 15-3 16,0 0-1-16,0 0-1 15,0 0 0-15,-17 4-1 16,7-4 0-16,10 0 0 16,-27 21-1-16,13-8 0 15,1 4 0-15,-1 4 0 16,7 7 0-16,7 0 0 16,0 2 0-16,10 1 0 15,4-4 0-15,3-2 0 16,7 2 0-16,-1-10 0 0,4-3 0 15,4-10 0 1,-3-4 0-16,-4-4 0 0,3-10 0 16,0-3 0-1,-10-7 0-15,0-4 0 0,0-5 0 16,-10-2 0-16,-7-6 0 16,0-1 0-1,0 4 0-15,-11 1 0 0,-2 3 0 16,-4 3 0-16,0 6 1 15,0 5-1-15,-3 3 0 16,3 10 0-16,-4 0 0 16,-3 7-1-16,10 0 0 15,-13 0-4-15,10 7-5 16,0 3-5-16,0 0-15 0,4 0-68 16</inkml:trace>
  <inkml:trace contextRef="#ctx0" brushRef="#br0" timeOffset="4">1201 14 34 0,'0'0'105'0,"0"0"-56"16,0 0-31-16,0 0-9 15,0 0-3-15,0 0-2 16,0 0-1-16,0 0 0 0,-4 17-2 0,4-17 0 16,-6 17 0-1,2 1-1-15,4-1 0 16,-6 7 0-16,6 0 1 0,-4 4-2 16,4-5 1-1,0 12-1-15,-7-18-4 0,7 7-6 16,0 7-6-16,0-8-23 15,0 5-77-15</inkml:trace>
  <inkml:trace contextRef="#ctx0" brushRef="#br0" timeOffset="5">1452 447 96 0,'0'0'79'0,"13"7"-50"15,-13-7-13-15,21 0-11 16,-5 10-2-16,-16-10 0 16,21 14-2-16,-21-14 0 0,24 18 0 15,-24-18 0-15,16 23-1 16,-16-10 1-16,0 5-1 15,0-1 0-15,-10 4 0 16,-3 7 0-16,-8-1 0 16,1 1 0-1,-4-2-1-15,-3 0 1 0,0-7 0 16,2-1 0-16,2-4 0 16,3-4-1-16,7-7 1 15,-1-3 0-15,14 0 0 16,0 0 1-16,0 0-1 15,0 0 0-15,21-3 1 16,-4-4-1-16,5 7 1 16,6-3 0-16,3 3-1 15,3 0 0-15,-4 0 1 0,4 3-1 16,-7 1 0-16,0 2 0 16,-3-2 0-16,-7 3 0 15,-3-7 0-15,-1 10-2 16,-13-10-1-16,0 0-7 15,14 0-4-15,-14 0-15 16,0 0-56-16</inkml:trace>
  <inkml:trace contextRef="#ctx0" brushRef="#br0" timeOffset="6">2472-20 139 0,'0'0'42'0,"0"0"-23"0,0 0-7 15,0 0-5-15,0 0-1 16,0 0-3-16,0 10 0 15,0 4-2-15,-4-1 0 16,4 9 0-16,-3 1-1 16,3 5 0-16,-4 6 0 15,4-3 0-15,0 6 0 16,-3-5-1-16,6 2-1 0,-9-13-2 16,6-1-8-16,6-2-8 15,-6-18-26-15,0 0-79 16</inkml:trace>
  <inkml:trace contextRef="#ctx0" brushRef="#br0" timeOffset="7">2701 492 100 0,'0'0'75'0,"0"0"-46"0,-7-14-13 15,7 14-11-15,17-7-1 16,-17 7-2-16,20-7 0 15,-6 1-1-15,6 6 0 16,-3 0 0-16,0 0 0 16,-4 3-1-1,1 4 0-15,-14-7 0 0,10 17 0 32,-10-3 0-32,-7 3 0 0,1-3 0 15,-5 3 0-15,1 0 0 16,3 1 0-16,1-2 0 15,-1-2 0-15,7 7 0 16,7-4-1-16,-1 1 1 16,5-2 0-16,6 5 0 15,0-1 0-15,-4-3 0 16,4 4 0-16,0-3 0 16,-7-5 0-16,0 4 0 0,-6-3 0 15,-4 4 0-15,-10-1 0 16,-1 0 1-16,-6 0-1 15,-3-4 0-15,-4-2-1 16,1 6 0-16,-11-17-6 16,7 0-5-1,-4-10-8-15,1-8-32 0</inkml:trace>
  <inkml:trace contextRef="#ctx0" brushRef="#br0" timeOffset="8">3673-28 43 0,'0'0'106'0,"14"0"-61"16,-14 0-26-16,0 0-11 16,0 0-4-16,-14 0-1 0,14 18 0 15,0-18-2-15,-10 27 0 16,3-2 0-16,7 2-1 16,-7 7 0-16,7 1 0 15,0 6-2 1,-6-10-1-16,6 7-7 0,6-4-7 15,-6-6-18-15,7 0-65 16</inkml:trace>
  <inkml:trace contextRef="#ctx0" brushRef="#br0" timeOffset="9">3955 447 115 0,'0'0'65'0,"0"0"-39"0,-10 21-12 15,-3-18-10-15,13 15-1 16,-21-8-2-16,18 10 1 16,-14-2-1-16,10 2-1 15,-6-2 1-15,13 2 0 16,-7-6 0-16,10 6-1 15,7 1 1-15,7-3-1 16,7-2 0-16,3 2 0 0,10-5 0 16,1 1 0-16,2-4 0 15,4-2 0-15,1-8 0 16,-5 0 0-16,1-5-1 16,-7-8 1-16,0 9-2 15,-13-12-1 1,6 4-6-16,-13-1-7 0,-11-3-18 15,-3 16-52-15</inkml:trace>
  <inkml:trace contextRef="#ctx0" brushRef="#br0" timeOffset="10">4213 509 67 0,'-24'17'95'0,"21"4"-60"0,-11-4-17 16,7 10-12-16,7 15-3 15,-6-7 0-15,6 6-2 16,0 0-1-16,0 0-2 16,6 1-8-16,1 8-7 15,-7-15-20-15,4 3-63 16</inkml:trace>
  <inkml:trace contextRef="#ctx0" brushRef="#br0" timeOffset="11">5167 35 125 0,'0'24'59'0,"0"-24"-36"15,-3 17-10-15,3-17-10 16,-7 20-1-16,7-6-2 16,0 4 1-16,0-1-2 15,0 7-1-15,0-4-4 16,0 8-9-16,7 7-14 15,-7-8-44-15,10 14-22 0</inkml:trace>
  <inkml:trace contextRef="#ctx0" brushRef="#br0" timeOffset="12">5431 513 147 0,'0'0'46'0,"0"0"-26"16,0 0-8-16,4 13-8 16,-4-13-2-16,-14 14 0 15,4-7-1-15,0 10 0 16,0-4 0-16,0 12-1 16,-1-5 1-16,5 4-1 15,-1 1 0-15,7-1 0 16,0-4 1-16,3 4-1 15,7-7 0-15,4 1-1 16,3-8 1-16,0 4 0 16,0-4 0-16,0-3 0 15,0 0 0-15,-4 0 0 16,-13-7 0-16,14 14 0 16,-14-14 0-16,-4 13 0 0,4-13 0 15,-20 18 0-15,6-9 0 16,-2 2 0-16,-1-1 0 15,0 1-1-15,0-1 1 16,0-10-2-16,17 0 0 16,-24 3-3-16,24-3-8 15,-17-21-9-15,7 2-34 16,3-9-75-16</inkml:trace>
  <inkml:trace contextRef="#ctx0" brushRef="#br0" timeOffset="13">5347 454 169 0,'20'-3'35'0,"-3"3"-19"16,10 0-5-16,-7 13-8 15,1-13-1-15,9 0-1 16,4 4 0-16,-3-4-1 16,9 0-2-16,-13-4-3 15,7 4-6-15,0 0-5 16,-7-6-19-16,7 6-72 15</inkml:trace>
  <inkml:trace contextRef="#ctx0" brushRef="#br0" timeOffset="14">6629 48 158 0,'0'0'40'0,"0"0"-21"16,0 0-12-16,0 0-2 15,0 0-2-15,0 21-1 16,0-21 0-16,-11 27-1 16,5-9 0-16,6 6-1 15,-7 4 0-15,0 2 0 16,7 8 0-16,-7-7-2 16,14 14-3-16,-7-8-6 0,0-2-5 15,3 0-21-15,-3-5-68 16</inkml:trace>
  <inkml:trace contextRef="#ctx0" brushRef="#br0" timeOffset="15">6984 526 136 0,'0'0'53'15,"0"0"-30"-15,0 0-10 16,-23 6-9-16,2-1-1 16,4 15-2-16,-6-2 1 15,-1 12-1-15,-3 4 0 16,6 11 0-16,-2 3 0 15,9 7-1-15,1 1 1 16,13-1-1-16,0-7 0 16,17-7 0-16,3-14 0 15,10-6 0-15,-3-14 0 16,1-7 0-16,2-14 0 16,-6-3 0-16,0-4 0 0,-14-3 0 15,-7 4 0-15,-3-1 0 16,-10 3 0-16,-10 5-1 15,-4 7 1-15,-7-2-1 16,8 16-3-16,-4-8-6 16,-4 0-5-16,4 0-15 15,3-14-61-15</inkml:trace>
  <inkml:trace contextRef="#ctx0" brushRef="#br0" timeOffset="16">-1580 2341 187 0,'0'0'25'0,"0"0"-12"16,-17 10-4-16,17-10-7 15,-3 21-1-15,3-8-1 16,0 1 1-16,7 4-1 16,-4-1 0-16,7 3 0 15,0-6 0-15,7-1 0 16,0-5 1-16,7-6-1 15,3-2 0-15,4-6 0 16,3-8 1-16,3 0-1 16,0-2 0-16,-3-2 1 15,0 1-1-15,-7 2 0 16,-3 2 0-16,-7 3 1 16,-17 10-1-16,20-10 0 0,-20 10 0 15,0 0 0-15,14-7-1 16,-14 7-1-1,0 0-7-15,-7-14-3 16,7 14-8-16,-14-7-34 16</inkml:trace>
  <inkml:trace contextRef="#ctx0" brushRef="#br0" timeOffset="17">-1627 2967 170 0,'0'0'34'15,"13"3"-18"1,-13-3-6-16,28 3-9 16,-8-6 0-16,10 3 0 0,1 0 0 15,6-7-1 1,4 3 0-16,-4-3 1 0,0 4-1 15,1-3 0-15,-11 6 0 16,0-4 0 0,-10 8 0-16,0 5 0 0,-11 6 0 15,1 4 1-15,-7 9-1 16,4 7 0-16,-4 6 0 16,0 4 0-16,0-1 0 15,3-1 0-15,4-7 0 0,0-1 0 16,3-7 0-16,7-5 0 15,0-12 0 1,3-8-1-16,0-3 2 0,4-6-1 16,0-9 0-16,-3-8 0 15,-1-5 0-15,-6-7 0 16,-4 1 0 0,-6-4 0-16,-4 4 0 0,-11 3 1 15,-2 4-1-15,-4 6 0 16,-1 4 0-16,1 3 1 15,0 8-1-15,7-2 0 16,10 8 0-16,-14-7 0 16,14 7 0-16,14-14 0 15,3 5 0-15,3-2 0 16,5 4 0-16,2-3 0 16,3 4 0-16,-2 6 0 15,-1 0 0-15,-4 10 0 0,1 9-1 16,-7 2 1-16,0 10 0 15,0 4 0 1,0 3 0-16,-4 0 0 16,4-4 0-16,4-3 0 0,-1-10 0 15,0-5 0-15,4-16 0 16,0-3 0-16,-4-21 0 16,0-4 1-16,-3-9-1 15,-6-8 0-15,-5-3 1 16,-6 0-1-16,-10 3 0 15,-7 8 0-15,-6 6 0 0,-8 6 0 16,-3 11 0-16,-3 8-1 16,6 19-2-16,-6-6-6 15,7 4-5-15,2-1-12 16,8-10-49-16</inkml:trace>
  <inkml:trace contextRef="#ctx0" brushRef="#br0" timeOffset="18">-1658 3052 108 0,'0'0'71'16,"0"0"-44"-16,0 18-13 16,0-18-10-16,-13 20-2 15,9-6 0-15,4 6-1 16,7-2 0-16,0 2-1 16,3 1 1-16,7 3-1 15,0-7 1-15,7 3-1 16,-1-6 0-16,5 4 0 0,-1-8 0 15,0 4 0 1,-3-7 0-16,-4 0 1 0,-7 3-1 16,-13-10 0-16,14 24 0 15,-14-7 0-15,-10 5 1 16,0 0-1-16,-7 3 0 0,0 1 0 16,-4 0 1-1,1-3-1-15,0-2 0 0,3-4 0 16,7-6 0-16,10-11 0 15,-17 13 0-15,17-13 0 16,0 0-1-16,-17-13-1 16,17 13-2-16,7-25-8 15,-7 1-8-15,0-6-27 16,-7-8-83-16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9:11:33.55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52 23 58 0,'0'0'60'0,"-7"-14"-22"15,7 14-16-15,0 0-9 16,0 0-4-16,0 0-1 16,0-10-3-16,0 10 0 15,0 0-2-15,0 0 0 16,0 0-1-16,-9 17 0 15,9-17-1-15,-10 17 0 16,10-17 0-16,-8 24 0 0,5-10 0 16,3 7-1-1,-10 0 1-15,10 2-1 16,-4 5 1-16,4-1-1 0,0-3 0 16,0 7 0-16,0 1 0 15,0-3 1-15,0-1-1 16,0 3 0-16,0 0 0 15,7 7 0-15,-7-3 0 16,7 2 0-16,-7-2 0 16,3 6 0-16,-3-3 0 15,8 6 0-15,-8-1 0 16,0-3 0-16,0 1 0 0,0 4 0 16,0 0 0-1,0-1 0-15,0 4 0 16,0-3 0-16,0 3 0 0,0-3 0 15,0 0 0-15,0 0 0 16,0 0 0 0,0-2 0-16,3 0 0 15,-3-2 1-15,0 4-2 0,0-9 2 16,0 9-2-16,4 1 2 16,-4-5-1-16,0-4 0 15,0 3 0-15,0 2 0 16,0 0 0-16,0-5 0 15,0 4 0-15,0-6 0 16,0-5 0-16,0 5 0 16,0-4 0-16,-4-3 0 15,4-5 0-15,0-1 0 16,0-3 0-16,0-1 0 16,0-1 0-16,0 0 0 15,0-3 0-15,0 0 0 0,0-3 0 16,0-11 0-16,-6 20 0 15,6-20 0-15,0 16 0 16,0-16-1-16,0 0 1 16,0 0 0-16,0 19-2 15,0-19-3-15,-5-15-5 16,5 15-8-16,0-13-21 16,-7 2-75-16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9:11:33.55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-3143 1628 165 0,'16'7'37'0,"-2"5"-20"15,6 1-6 1,4 4-8-16,-7-2-1 0,10 4-1 16,0 2 0-16,0-4-1 15,0-1 0-15,1-1 0 16,5 5-3-16,-19-2-6 16,7-11-4-16,-4-4-11 15,-17-3-39-15</inkml:trace>
  <inkml:trace contextRef="#ctx0" brushRef="#br0" timeOffset="1">-3069 1549 170 0,'-3'11'33'0,"3"-11"-16"0,-17 17-9 16,13 6-5 0,-16-11 0-16,17 8-2 0,-14-5 0 15,7 4 0 1,-4-1 0-16,0 2-1 0,-3 1 0 16,1 0 0-16,-1-4-1 15,-4 0 0-15,14 7-1 16,-13-14-1-16,17 4-7 15,3-14-6-15,-14 10-16 16,14-10-61-16</inkml:trace>
  <inkml:trace contextRef="#ctx0" brushRef="#br0" timeOffset="2">-4208 1185 154 0,'0'0'42'0,"0"0"-23"15,0 24-7-15,6-10-10 16,1-3-1-16,10 12 0 16,-3 2 0-16,6 2 0 15,-3 0 0-15,3 5-1 16,-6-5 1-16,-1 0-1 15,-6 1 0-15,-4 0 0 0,-3-5 0 16,-13 5 0-16,3-4 0 16,-11 4 0-16,4-9 0 15,-3 3-1-15,0-9 1 16,-1 2 0-16,5-8 0 16,2-1 1-16,14-6-1 0,-17 3 0 15,17-3 0-15,0 0 0 0,0 0 0 16,17 0 0-16,3-3 0 15,4-3 0-15,7-1 0 16,6-8-1-16,3 2 1 16,1-11-2-16,13 3-1 15,-9-17-3-15,3 0-9 16,3-3-10-16,-7-7-43 16,0 4-42-16</inkml:trace>
  <inkml:trace contextRef="#ctx0" brushRef="#br0" timeOffset="3">-3621 1161 58 0,'0'0'96'16,"-24"0"-57"-16,4 14-22 16,-4 7-9-16,-3-1-3 0,10 11-3 15,-7-3 1-15,17 4-2 16,-6-9 0-16,13 4 0 16,7-10-1-16,3 1 0 15,0-8 1-15,10-3-1 16,4-7 0-16,7 0 0 15,-1-7 0-15,4-3 1 16,-7-8-1-16,4-2 0 31,-11-4 0-31,-3 1 1 0,-10-6-1 16,-7 5 0-16,-7 4 0 16,-10 6 1-16,0 3-1 15,-3 5 0-15,-4 2 0 16,4 4 1-16,3 0-1 15,3 0 0-15,14 0 0 16,0 0 0-16,0 0 0 16,0 0 0-16,24 4 0 0,-1-4 0 15,5 0-1-15,5 6 2 16,1 1-1-16,0 4 0 16,0-1 0-1,-3 0 0-15,-1 0 0 16,1 5 0-16,-4-2 0 0,3-6 0 15,-6 0 0 1,3 1 0-16,-7-8 0 0,1-8 0 16,-1-6 0-16,-3-7 1 15,-7-2-1-15,0-2 0 16,-10-6 1-16,0-2-1 16,-6 1 0-16,-11 4 0 15,-4 8 0-15,-6 10 1 0,-3 10-1 16,-4 0 0-16,0 14-1 15,0 7 1 1,0 6-1-16,4 1 0 0,13 5-4 16,3-9-6-16,7-6-7 15,7-18-19-15,14-11-80 16</inkml:trace>
  <inkml:trace contextRef="#ctx0" brushRef="#br0" timeOffset="4">-1288 673 165 0,'-17'21'35'16,"0"7"-18"-1,0-4-6-15,-13-3-9 0,20 6 0 16,-11-7-1-16,11 11 0 16,0-10 0-16,10 0 0 15,0-4 0-15,10 3-1 16,0-2 1-16,11 5-1 15,-1-5 0-15,4 2 0 16,-1-3 0-16,1 4 1 16,-4 0-1-16,-3-1 0 15,-3-3 0-15,-11 4 0 16,-3-4 0-16,-7 4 0 16,-9-1 0-16,2 5 1 15,-10-5-1-15,1 1 0 0,-5 3 0 16,5-3 0-1,-1-1 0-15,4-2 0 16,-1-5 0-16,4-3 0 16,17-10-1-16,-20 12 0 15,20-12-1-15,0 0-4 0,-7-26-5 16,7 3-6-16,7-8-23 16</inkml:trace>
  <inkml:trace contextRef="#ctx0" brushRef="#br0" timeOffset="5">-1369 714 163 0,'0'0'37'0,"17"4"-20"16,0-4-6-16,-4 10-8 16,11-13-1-1,10 3-1-15,0-7 0 0,6 7 0 16,1-10-1-16,0 10 1 15,-11-7-1-15,4 7 0 16,-10 0 0-16,-4 11 0 16,-10 2 0-16,0 11 1 15,-10 7-1-15,0 3 0 16,-10 11 0-16,7 7 0 16,-7-1 0-16,3-3 1 15,4-3-1-15,3-3 0 16,0-12 0-16,6-2 0 15,4-15 0-15,4-6 0 16,3-7 0-16,3-7 0 16,4-6 0-16,-4-5 0 0,4-9 0 15,-7-1 0 1,0-6 0-16,-7-1 0 16,-3 1 0-16,-7 4 0 0,-4-2 0 15,-6 8 0-15,-3 7 0 16,-1 4 0-16,-3 2 0 15,7 4 0-15,10 7 0 16,-13-4 0-16,13 4 0 16,0 0 0-16,23-6 0 15,-9 6 0-15,6-4 0 16,0 4 0-16,4 4 0 0,3 6 0 16,-6 4 0-16,-1 6 0 15,0 8 0-15,-3 3 0 16,4 3 0-16,0-3 0 15,-4-3 0-15,0-4 0 16,3-7 0-16,0-7 0 16,-3-10 0-16,4-13 0 15,-4-8 1-15,-4-3-1 16,-3-7 0-16,-10 0 0 16,0-4 0-16,-13 1 0 15,-4 0 1-15,-3 6-1 16,-8 11 0-16,-2-3-1 15,-4 16 0-15,-8-2-7 16,5 8-3-16,0 12-5 16,-4 0-23-16</inkml:trace>
  <inkml:trace contextRef="#ctx0" brushRef="#br0" timeOffset="6">-104 7 62 0,'0'0'92'16,"17"-10"-53"-1,-17 10-22-15,0 0-9 0,0 0-3 16,0 0-1 0,0 0-1-16,0 0-1 0,0 0-1 15,-17 3 1-15,13 10-1 16,-13 0 0-16,4 6 0 15,-4-3-1-15,-4 6 1 16,-2 1-1-16,2 4 0 16,1-6 0-16,0 0 0 15,10 0 0-15,-7-11-2 0,17 7 0 16,0-17-3 0,0 0-7-16,0 0-5 0,6-24-24 15,11 10-71-15</inkml:trace>
  <inkml:trace contextRef="#ctx0" brushRef="#br0" timeOffset="7">-142 45 111 0,'17'7'67'16,"-17"-7"-39"-16,27 19-14 16,-6-1-9-16,-4-4-1 15,10 3-2-15,-14-4-1 16,11 5 0-16,-10-4-1 15,3-7-1-15,-7 10-1 16,-10-17-3-16,0 0-7 0,0 0-8 16,0 0-26-16,0 0-72 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9:11:33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 0 122 0,'-14'13'61'16,"11"8"-37"-16,-11-8-10 16,1-2-9-16,13 16-2 15,-10-13 0-15,10 17-2 16,-7-7 0-16,7 7 1 15,-7-7-1-15,7 13 0 0,-7-2-1 16,7 3 1 0,-7 4-1-16,7-1 1 15,-3-3-1-15,3 6 0 16,0-2 0-16,3-5 0 0,-3 2 0 0,7-2 1 16,-3-3-1-1,-4 1 0-15,0-1 0 0,3 1 0 16,-3-5 0-16,0 1 0 15,-3-3 0-15,3 3 0 16,0-4 0-16,-4 0 0 16,4-2 0-16,0 1 0 15,0 2 0 1,0-4 0-16,0 6 0 0,0 2 0 16,-7-1 0-16,7-4 0 15,-6 1 0-15,2 3 0 16,4-5 0-16,-3 2 0 15,3 4 0-15,0-5 0 16,-4 0 0-16,4 1 0 0,0-1 0 16,0 1 0-1,0 0 0-15,0-1 0 16,0-3 0-16,0 0 0 0,-6 0 0 16,6 0 0-16,-4 3 0 15,4 4 0 1,0-3 0-16,0 3 0 0,0 0 0 15,0 0 0-15,0 0 0 16,0-4 0-16,0 0-1 16,0-2 1-16,0-1 0 15,0 4 0-15,0-2 0 16,0-2 0-16,0 7 0 16,7-3 0-16,-7 3 0 15,0 1 0-15,0-3 0 16,0 6 0-16,0 0 0 15,0-1 0-15,0-2 0 0,0 2 0 16,0-4 0-16,0 1 0 16,0-3 0-1,3-1 0-15,-3-2 0 0,7-5 0 16,-7 1 0-16,4 0 0 16,-4 3 0-16,0 0 0 15,0 0 0-15,0 3 0 16,0 2 0-16,0-2 0 15,0 0 0-15,0-2 0 16,0-5 0-16,0-3 0 16,0 0 0-16,0-7 0 15,0-10 0-15,0 18 0 0,0-18 0 16,0 0 0-16,0 0-1 16,0 0 1-1,0 0-2-15,0 0-1 0,0-14-6 16,0 0-5-1,-11-10-12-15,5-6-51 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3T19:11:33.56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44-16 104 0,'-13'-6'68'0,"13"6"-40"16,0 0-17-16,0 0-4 16,3 14-3-16,-3-14-1 15,0 0 0-15,0 0 0 0,0 24-2 16,0-24 1-16,0 25-1 16,-6-9 0-16,6 5-1 15,-3 6 1-15,3 1-1 16,0 10 1-16,0-1-1 15,-5 6 0-15,5 4 0 16,0 1 0-16,0 3 0 16,0 8 1-16,0-4-2 15,-6 3 2-15,6 1-1 16,-4-1 0-16,4 0 0 16,-3 1 0-16,3-4 0 15,0 0 0-15,0 4 0 16,0-5 0-16,0 1 0 15,3 1 0-15,-3-5 0 0,7-3 0 16,-7 1 1 0,3-9-1-16,-3 2 0 15,0-4 0-15,0-4 0 0,-3-4 0 16,3-2 0 0,-3-1 0-16,-1-2 0 15,4-8 0-15,-7-3 0 16,7-14 0-16,-3 14-1 15,3-14 0-15,0-18-2 0,0 1-6 16,3-7-5 0,-3-14-11-16,0-3-44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4:56.53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474666D-19E6-43C7-A341-E194847AE72A}" emma:medium="tactile" emma:mode="ink">
          <msink:context xmlns:msink="http://schemas.microsoft.com/ink/2010/main" type="inkDrawing" rotatedBoundingBox="11303,9279 12778,9422 12773,9472 11298,9330" shapeName="Other"/>
        </emma:interpretation>
      </emma:emma>
    </inkml:annotationXML>
    <inkml:trace contextRef="#ctx0" brushRef="#br0">-6 0 139 0,'0'0'49'16,"-8"14"-26"-16,8-14-11 15,0 0-8-15,0 0-1 16,0 0-1-16,29-3 0 16,-10 3-1-16,17 0 1 0,-4 3-1 15,20 5 0 1,9-8-1-16,12 11 1 16,8-8-1-16,13 5 1 15,1-1-1-15,7 1 0 16,3-8 0-16,-3 8 1 15,-4-2-1-15,-7 1 0 16,-10 1 1-16,-9 2-1 0,-13-3 0 16,-5 5 0-16,-18-2 0 15,-2-2 0-15,-13-1 0 16,-3 1 0-16,-3-1 0 16,-15-7-1-16,14 10-1 15,-14-10-6-15,-14 0-3 16,-1 0-7-16,-6-22-25 15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5:00.94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D3C7C10-41BF-40E5-B27A-45363D85FEB1}" emma:medium="tactile" emma:mode="ink">
          <msink:context xmlns:msink="http://schemas.microsoft.com/ink/2010/main" type="inkDrawing" rotatedBoundingBox="14747,7801 20133,7274 20452,10534 15066,11061" hotPoints="20237,9000 17496,10797 14559,9341 17300,7545" semanticType="enclosure" shapeName="Ellipse">
            <msink:sourceLink direction="with" ref="{15FB4E6B-F40A-4472-8D11-890CE864AC63}"/>
          </msink:context>
        </emma:interpretation>
      </emma:emma>
    </inkml:annotationXML>
    <inkml:trace contextRef="#ctx0" brushRef="#br0">3541 184 118 0,'0'0'58'0,"0"0"-36"15,0 0-11-15,-11 0-4 16,11 0-3-1,-29-3 0-15,29 3-2 0,-37-13 0 16,16 13 0 0,-8-13-1-16,0 6 0 0,-8-8 0 15,4 3-1 1,-7-2 0-16,4 0 0 0,-7-4 1 16,-1 3-1-16,-4 1 0 15,-3-1 0-15,0 4 0 16,-3 4 0-16,-9 3 1 15,2 4-1-15,-1 0 0 16,-4 0 0-16,-3 0 1 0,4 0-1 16,-4 0 0-16,-1 4 0 15,5-4 0-15,-1 7 1 16,1 0-1-16,-1 1 0 16,5 0 1-16,2 2-1 15,-3 1 0-15,0-4 0 16,1 4 1-16,2-3-1 15,1-1 0-15,0 0 0 16,0-1 0-16,3-2 0 16,0 0 0-16,5 4 0 15,-2-1 0-15,5 0 0 16,0 5 0-16,-1-2 0 16,8 5 0-16,-4-1 0 15,0 5 0-15,5 2 0 0,-1 1 0 16,0 1 0-16,-4 5 1 15,0 5-1 1,1 0 0-16,-4 0 0 0,-2-1 0 16,2 4 0-16,4 1 1 15,-4-4-1 1,6 2-1-16,-2 2 1 0,7 0 0 16,-1 4 0-16,0-5 0 15,5 7 0-15,-1-2 0 16,1-2 0-16,3 2 0 15,-5-1 0-15,5 3 0 16,4-2 0-16,-4-1 0 16,7-1 0-16,-4 5 1 15,0 0-1-15,8 0 0 16,0 3 0-16,1 0 0 0,-2-3 0 16,4 3 0-1,0 5 0-15,5-6 0 16,-1 6 0-16,3 3 0 0,2 3 0 15,2 4 0-15,4 7 0 16,0-4 0-16,0 8 0 16,7 0 0-16,4 0 0 15,0-4 0-15,4-4 0 16,6 2 0-16,2-2 0 16,1-3 0-16,10 0 1 15,-2-8-2-15,1 7 2 16,0-1-2-16,6-6 1 15,2 1 0-15,2-5 0 16,4-5 1-16,2-2-1 16,4-3 0-16,2-3 0 0,3-4 0 15,8-3 0 1,-4-2 0-16,4-3-1 16,2-3 2-16,2 0-2 0,3 0 1 15,-1-8 0-15,5 1 1 16,6-1-1-16,6-6 0 15,8-1 0-15,2-3 0 16,-1 0 0-16,12-4 0 16,-2 0 0-16,2 0 0 15,3 6 0-15,4-6 1 16,-1 0-1-16,4 0 0 16,-4 0 0-16,1 0 0 0,-4 0 0 15,0 0 0-15,-8-6 0 16,-6 2 0-16,-1 0 0 15,1-3 0-15,-9-1 0 16,1-2 0-16,-4-6 0 16,1-1 0-16,-4-2 0 15,-4-3 0-15,0 5 0 16,-3-6 0-16,-1-2 0 16,-3 4 0-16,3-5 1 15,-3 4-2-15,-4 0 1 16,-3 0 0-16,-1-7 1 15,-3 4-1-15,0-4 0 16,-8-8 0-16,5 0 0 16,-8 5 0-16,-4-9 0 0,4 1 0 15,-4 0 0 1,-3-3 0-16,3-5 0 16,1 5 0-16,-8-4 0 0,4-12 0 15,0 4 0 1,-5-3 0-16,1 0 0 15,-7-4 0-15,-4 0 0 0,-3-7 0 16,-9 4 0-16,2-5 0 16,-7 6 0-16,-9-3 0 15,4 5 0-15,-7 4 0 16,0 3 0-16,-10 4 0 16,2 0 0-16,-7 4 0 15,1-1 0-15,-9 2 0 16,5-6 0-16,-7 1 0 0,0 4 0 15,-1-4 0 1,-3-4 0-16,0 4 0 16,0 8 0-16,3-5 0 0,0 9 0 15,2-2 0-15,-5 8 0 16,3-3 0 0,0-1 0-16,1 5 0 0,-5 3 0 15,1-4 1-15,0-3-1 16,-3 7 0-16,-1-1 0 15,0 5 0-15,0-4 0 16,1 6 0-16,-5-2 0 16,4-1 0-16,1 9 0 15,-2-5 0-15,2-1 0 0,-1 2 0 16,-4 3-1 0,5-1 1-16,-4 1 0 0,7 3 0 15,-8 2 0-15,5-3 0 16,-2 6 0-1,-2-1 0-15,4 0 0 0,-2 1 0 16,-2 2 0 0,-1-4 0-16,2 5 0 0,-6-3 0 15,5 2 0-15,0-3 0 16,0 4 0-16,-1 0 0 16,4-1 0-1,0 1 0-15,-3 0 0 16,-1 2 0-16,1 5 0 15,-8-3 0-15,-3 3 0 16,-4 3 0-16,-7 6 0 16,3-2 0-16,0 0 0 15,1 4 0-15,6-4 0 16,9-1 0-16,5-1 0 16,10-5 0-16,8 4 0 15,16-4 0-15,-13 0-1 16,13 0 1-16,0 0 0 15,21 0-2-15,-21 0-2 0,26-4-6 16,-8 4-4 0,0-11-12-16,0-11-57 15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5:04.8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F804EB7-9493-4218-A380-DA71245966C9}" emma:medium="tactile" emma:mode="ink">
          <msink:context xmlns:msink="http://schemas.microsoft.com/ink/2010/main" type="writingRegion" rotatedBoundingBox="15046,6401 22124,6395 22125,7405 15047,7412"/>
        </emma:interpretation>
      </emma:emma>
    </inkml:annotationXML>
    <inkml:traceGroup>
      <inkml:annotationXML>
        <emma:emma xmlns:emma="http://www.w3.org/2003/04/emma" version="1.0">
          <emma:interpretation id="{0BBD1162-7925-41AE-A8F0-7497BEF0AE1F}" emma:medium="tactile" emma:mode="ink">
            <msink:context xmlns:msink="http://schemas.microsoft.com/ink/2010/main" type="paragraph" rotatedBoundingBox="15046,6401 22124,6395 22125,7405 15047,74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63A31A-EC61-4724-A7EC-136661EBCB49}" emma:medium="tactile" emma:mode="ink">
              <msink:context xmlns:msink="http://schemas.microsoft.com/ink/2010/main" type="line" rotatedBoundingBox="15046,6401 22124,6395 22125,7405 15047,7412"/>
            </emma:interpretation>
          </emma:emma>
        </inkml:annotationXML>
        <inkml:traceGroup>
          <inkml:annotationXML>
            <emma:emma xmlns:emma="http://www.w3.org/2003/04/emma" version="1.0">
              <emma:interpretation id="{222C1E9B-3E98-4DE5-90AA-8146643B640A}" emma:medium="tactile" emma:mode="ink">
                <msink:context xmlns:msink="http://schemas.microsoft.com/ink/2010/main" type="inkWord" rotatedBoundingBox="15046,6401 18290,6398 18291,7409 15047,7412"/>
              </emma:interpretation>
            </emma:emma>
          </inkml:annotationXML>
          <inkml:trace contextRef="#ctx0" brushRef="#br0">227 35 104 0,'6'-15'69'15,"-6"15"-40"-15,0 0-14 16,-6-21-10-16,6 21-2 16,0 0-2-16,0 0 1 15,-15 0-1-15,15 0 0 16,-26 14 0-16,8 8 0 16,-7-8 0-16,2 8 0 15,-1 0-1-15,1 0 1 16,2-4-1-16,2 5 0 15,1-6 0-15,10 1 0 0,2-3 0 16,6 2 0-16,0 3 0 16,6-3 0-16,10 12 0 15,5-3 0 1,5 3 0-16,3 5 0 0,0-6 0 16,4 1 0-16,-1-3 1 15,-3 0-1-15,0-8 0 16,-10 0 0-16,-1-3 0 15,-7-5 0-15,0 5 0 16,-11-15 0-16,0 18 0 16,0-18 1-16,-7 20-1 15,7-20 0-15,-26 13 0 16,8-13 0-16,0 3 0 0,-8-3 0 16,-3 0 0-16,0-6 0 15,0-2 0 1,0-3-1-16,7 0 0 0,-3-3 0 15,6 6-1-15,-2-13-2 0,16-1-6 16,5-1-7-16,0 2-19 16,11-5-62-16</inkml:trace>
          <inkml:trace contextRef="#ctx0" brushRef="#br0" timeOffset="593.8208">408 108 100 0,'0'0'70'0,"-21"15"-40"15,21-15-15-15,-11 10-11 16,11-10-1-16,0 0-2 15,-4 19 0-15,8-9 0 16,-4 9 0-16,6 3 0 16,2 3-1-16,3 4 1 15,-1 0 0-15,6 3-1 0,-1-2 1 16,3 0-1-16,3-10 1 16,-2 3-1-1,-5-12 0-15,1 3 0 16,-1-10 0-16,-14-4 0 0,22 0 0 15,-22 0 1-15,18-7-1 16,-18 7 0-16,19-22 0 16,-13 7 0-16,6-6 0 15,-9-1 0-15,-3-4 0 16,0-3 0-16,-7 0 0 16,-1 3 0-16,-6-4 1 15,-1 10-1-15,1-2 0 16,3 7 1-16,0 1-1 0,11 14 0 15,-14-12 0-15,14 12 1 16,0 0-1-16,7 19 0 16,7-5 0-16,1 4 0 15,7 8 0-15,3 0 0 16,4 6 0-16,-3 1 1 16,3 0-2-1,0-4 1-15,3-1-1 0,-13-8-2 16,10 1-3-16,-11-6-7 15,-3-15-10-15,-4 0-35 16</inkml:trace>
          <inkml:trace contextRef="#ctx0" brushRef="#br0" timeOffset="968.7526">817 210 80 0,'-8'-22'78'16,"8"22"-46"-16,0 0-19 0,0 0-7 15,18 7-3 1,-18-7 0-16,25 22 0 16,-13-8-1-16,6 5 0 15,0-1-1-15,4 0 1 0,-4-3-2 16,8-4 2-16,-9-11-1 16,6 6 0-16,-5-16 0 15,7-1 0-15,-7-15-1 16,4 1 1-16,-11-8 0 15,7-4-1-15,-7-2 0 16,0-2 1-16,-7-2-1 0,-4 3 0 16,0 0 0-16,0 11 0 15,-7 0 0-15,-4 3-1 16,11 26 0-16,-18-26-3 16,18 26-7-16,0 0-7 15,-15 19-23-15,15-5-74 16</inkml:trace>
          <inkml:trace contextRef="#ctx0" brushRef="#br0" timeOffset="1390.6416">1221 337 118 0,'0'11'57'0,"0"-11"-29"0,6-14-14 15,6 7-12 1,2-15-1-16,4 6 1 0,4-13-1 16,3 8 0-16,1-12 1 15,0 8-2-15,-5 0 2 16,1-1-2-16,-7 4 1 15,-1 7 0-15,-10 0 0 16,-4 15-1-16,11-17 1 16,-11 17-1-16,0 0 1 15,0 0-1-15,0 17 0 0,0 1 0 16,0 1 0-16,0 3 1 16,0 3-1-16,0 8 0 15,0 0 0-15,0 7 0 16,7-7 0-16,1 0 0 15,6-1 0 1,-3-6-1-16,7 3-1 0,-7-15-3 16,4-3-7-16,3-7-9 15,-18-4-30-15,22-22-76 16</inkml:trace>
          <inkml:trace contextRef="#ctx0" brushRef="#br0" timeOffset="1562.503">1559-224 147 0,'0'0'43'0,"-18"0"-23"16,18 0-9-16,0 0-12 0,0 11-2 16,0-11-11-16,18 15-13 15,4-1-34-15,-7-6-49 16</inkml:trace>
          <inkml:trace contextRef="#ctx0" brushRef="#br0" timeOffset="2234.4507">1774 188 115 0,'-18'-19'64'16,"18"6"-39"-16,-5-17-10 16,5-3-12-16,12 4 0 15,-1-7-2-15,3 7 1 16,1 0-1-16,3 10 0 16,-7-3 0-16,4 11-1 15,-15 11 1-15,21-11-1 16,-21 11 1-16,19 16-1 15,-9 2 0-15,-2 3 0 16,3 4 0-16,-4 4 0 16,4 4 0-16,-3 4 1 15,-2-8-1-15,2 1 0 0,-8-6 0 16,4-2 0 0,-4-7 0-16,0-15 0 0,3 17 0 15,-3-17 0-15,0 0 0 16,0 0 0-16,15-6 0 15,-15 6 0-15,14-29 0 16,-11 10 0-16,5-2 0 16,-1-1 0-16,1 0 0 15,-5 4 0-15,5-4 0 16,-5 7 0-16,-3 15 0 16,12-17 0-16,-12 17 0 15,17-4 0-15,-17 4 0 0,26 7 1 16,-26-7-1-16,22 18 0 15,-22-18 0-15,25 25 0 16,-18-10 0 0,4-4 0-16,0 8 0 0,-4-5 0 15,4-3 0-15,-3 3 0 16,2 0 0 0,-10-14 0-16,19 22 0 0,-19-22 0 15,21 15-1-15,-21-15 0 16,23 8-1-16,-23-8-3 15,21-15-6-15,-2 4-9 16,-4-3-26-16,6-5-74 16</inkml:trace>
          <inkml:trace contextRef="#ctx0" brushRef="#br0" timeOffset="2859.3766">2498-77 39 0,'-7'21'95'15,"-12"-7"-48"1,13 5-31-16,-2 5-7 0,1-5-4 16,7 10-3-16,0-7 1 15,3 0-1-15,5-11-1 16,2 0 0-16,-10-11-1 16,26 0 1-16,-11-4 0 15,3-7-1-15,1-3 1 16,-2-4 0-16,1-4-1 0,0 4 1 15,-3-4-1-15,4 3 0 16,-5 5 1-16,-2 3-1 16,-12 11 1-16,24-4 0 15,-24 4-1-15,23 23 1 16,-17-3 0-16,6 14-1 16,-5-1 1-16,3 7-1 15,-5 8 0-15,-2 2 1 16,-3 1 0-16,0 0-1 15,-8 4 0-15,2 3 1 16,-5 0-1-16,-7 4 0 16,-5-7 1-16,5-5-1 15,-11-5-1-15,4-6 1 16,-8-10 0-16,1-10 0 16,-5-11 0-16,-4-12 0 15,9-11 0-15,-1-14-1 16,4-8 1-16,4-6 0 15,13-4 0-15,2-1 0 0,10-3 0 16,15 0 1 0,3 4-1-16,7 11 0 0,5 2 0 15,5 12 0-15,2 5-1 16,-4 5 1-16,3 5 0 16,1 7 0-16,-5 0 0 15,-3 3 0-15,-3 5-1 16,-4-8-1-16,7 0-6 15,-7-4-7-15,-4-3-13 16,-4-4-47-16</inkml:trace>
          <inkml:trace contextRef="#ctx0" brushRef="#br0" timeOffset="3262.5395">3114-165 154 0,'-15'14'42'15,"7"0"-24"-15,-6-3-7 16,-12 4-9-16,19 11 0 16,-4-5-2-16,11 5 1 15,-7-1 0-15,11 4-1 16,4 1 0-16,5-1 1 0,3-8-1 31,5 9 0-31,1-4 0 16,0-5 1-16,3 4-1 0,1-2 0 15,-5 2 0-15,-3 4 1 0,-6-3-1 16,-1 4 1 0,-11-9 0-16,0 8-1 15,-11-4 1-15,-1-3-1 0,-6-4 1 16,-3-3-1-16,-5-4 0 15,1 0 0 1,3-4-1-16,-11-18-3 0,12 4-5 16,-2-15-5-16,2-10-15 15,2-5-56-15</inkml:trace>
        </inkml:traceGroup>
        <inkml:traceGroup>
          <inkml:annotationXML>
            <emma:emma xmlns:emma="http://www.w3.org/2003/04/emma" version="1.0">
              <emma:interpretation id="{817D070B-654A-45BC-827F-649FF1F24F91}" emma:medium="tactile" emma:mode="ink">
                <msink:context xmlns:msink="http://schemas.microsoft.com/ink/2010/main" type="inkWord" rotatedBoundingBox="18952,6413 22124,6410 22125,7186 18953,7189"/>
              </emma:interpretation>
            </emma:emma>
          </inkml:annotationXML>
          <inkml:trace contextRef="#ctx0" brushRef="#br0" timeOffset="4393.3007">4056 13 75 0,'4'-14'76'15,"-4"14"-47"1,0 0-14-16,8-18-8 16,-8 18-2-16,0 0 0 15,0 0-1-15,0 0-1 0,0 0 0 16,0-16-1 0,0 16 0-16,0 0 0 15,-18 5-1-15,3-5 0 16,15 0 0-16,-29 17-1 0,14 2 1 15,-4-1-1 1,5 11 1-16,-1 0-1 0,5 8 1 16,-1 6-1-16,0 1 0 15,7 0 1-15,4-1-1 16,0-2 0-16,0-5 0 16,7-3 1-16,4-8-1 15,1-14 0-15,2 0 0 16,1-11 0-16,6-11 1 15,-2-7-2-15,6-5 1 16,-3-2 0-16,-1-4 0 0,-2-3 0 16,-4 1-1-1,-1 7 1-15,-2 6 0 0,-12 2 0 16,0 16 0-16,3-17 0 16,-3 17 0-16,0 0 0 15,0 0 0 1,10 22 0-16,-6-11 0 0,8 10 0 15,-6-2 0-15,9 7 0 16,-4 0 0-16,4-1-1 16,-4-3 0-16,14 3-3 15,-11-2-7-15,5-17-6 16,6 1-21-16,-6-14-63 0</inkml:trace>
          <inkml:trace contextRef="#ctx0" brushRef="#br0" timeOffset="4674.62">4544-10 139 0,'0'0'50'0,"-22"19"-28"16,12-4-10-16,2 10-9 15,-6-10-1-15,10 14 0 16,-7-7-1-16,11 8 0 15,-7-2-1-15,7 9 1 16,0-1 0-16,4 4-1 16,2-4 0-16,2 1 0 0,7 0-1 15,-1-12 0-15,12 4-1 16,-8-18-5 0,11-8-7-16,4-3-11 0,0-14-44 15</inkml:trace>
          <inkml:trace contextRef="#ctx0" brushRef="#br0" timeOffset="4940.2481">4949-16 142 0,'-23'11'47'16,"5"10"-25"-1,0 9-10-15,-4-12-10 0,12 18 1 16,-1-6-2-16,7 9 1 16,-3 2-2-1,7 2 1-15,0-3 0 0,7-2-1 16,3 1 0-16,-2-11-2 16,10 6 0-16,-7-16-3 15,7-7-8-15,11-8-11 16,-3-11-32-16,3-2-70 15</inkml:trace>
          <inkml:trace contextRef="#ctx0" brushRef="#br0" timeOffset="5299.5555">5193 213 104 0,'0'26'66'0,"-15"-15"-35"16,15 7-21-16,0 7-4 0,0-3-2 15,0 11 0-15,0-11-2 16,15 11-1-16,-15-18 1 16,18 6-1-16,-18-21 0 15,25 17-1-15,-25-17 1 16,33 0-1-16,-19-10 1 16,4-8-1-16,1-4 0 15,3 1 1-15,-8-8-1 16,1 4-1-16,-4-9 1 15,-8 8 0-15,-3-2 0 0,0 2 0 16,-10 12 0 0,-5-5 0-16,1 11-1 0,-8-2 0 15,22 10 0-15,-30 0-2 16,30 0-1-16,-17 10-5 16,17-10-10-16,0 15-21 15,0-15-63-15</inkml:trace>
          <inkml:trace contextRef="#ctx0" brushRef="#br0" timeOffset="6455.8096">5521 115 139 0,'0'0'48'0,"0"11"-26"15,-5 0-13 1,5-11-4-16,0 32-3 0,-7-13 0 16,14 14 0-16,1-1 0 15,3 8-1-15,-4-2 0 16,7-3-1-16,-2-3 1 16,2-4-1-16,1-8 1 15,3-2-1-15,-18-18 0 16,32 8 0-16,-16-12 1 15,5-10-1-15,0-5 0 16,5-2 0-16,0-12 0 16,3 0 0-16,-3-3-1 15,-1-1 1-15,-3 1 0 0,0 3 0 16,-7 8 0-16,-5 0 0 16,-2 9 0-16,-5 6 0 15,-3 10 0-15,0 0 0 16,0 0 0-16,0 0 0 15,0 15 0-15,0-1 0 16,0 3 0-16,0 10 0 16,0 5 0-16,0 4 0 15,0-2 0-15,0 5 0 16,11-5 1-16,-8-2-1 16,5-3 0-16,-1-4 0 15,4-6 0-15,0-9 0 16,4-6 0-16,-1-4 0 15,1-7 0-15,3-11 0 16,3 2 0-16,2-5 0 16,-1 0 0-16,-1-4 0 0,5-1 0 15,-5 0 0 1,-2 7 0-16,-1 6 0 0,0 1 0 16,-7 5 0-16,-11 7 0 15,22 7 0-15,-11 5 0 16,-3 5 1-16,-5 2-1 15,4-1 0-15,1 4 0 16,-5 0 0-16,5-7 1 16,-5 2-2-16,-3-17 1 15,18 8 0-15,-18-8-1 0,22-15 1 16,-4-3-1-16,-3-14 0 16,6-2 0-16,-2 2 1 15,2-1-1-15,-3 4 1 16,1 2-1-16,-4 17 1 15,-1 7 0-15,1 10 1 16,-8 7-1-16,4 5 1 16,0 2-1-16,0 5 1 15,-1-5-1-15,2 2 1 16,2-5-1-16,1-7 1 16,-1-8-1-16,4-3 0 15,-3-7 0-15,7-7 0 16,-1-7 1-16,5-5-1 15,-4-8 0-15,3-2 0 16,-2-8 0-16,-6-7 0 16,1 1 0-16,-6-5 0 15,-1 1 0-15,-8 2 0 16,-3 1 0-16,0 16 1 16,-7 1-1-16,4 12 1 15,3 22-1-15,-19 0 0 16,9 19 0-16,2 10 1 0,-3 10-1 15,4 10 0-15,4 12 0 16,3 1 0-16,0 3 0 16,13 0 0-16,-2 2 0 15,7-5 0-15,1-1 0 16,3-9 0-16,3-6-1 16,-2-13 1-16,6 0-2 15,-15-18 1-15,16 3-2 16,-30-18-1-16,24-15-7 0,-24 15-7 15,19-32-20 1,-19 6-66-16</inkml:trace>
          <inkml:trace contextRef="#ctx0" brushRef="#br0" timeOffset="6705.8057">6627 61 173 0,'-22'-12'33'15,"22"12"-17"-15,-7-17-6 16,7 17-6-16,36-12-2 16,-10 1-1-16,10 11 0 15,1-3 0-15,7 6 0 16,-1 1-1-16,4 3 0 16,-3 8 0-16,-4-4-1 15,4 7 0-15,-18-18-3 16,-5 22-5-16,1-12-4 0,-22-10-12 15,15 12-46-15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5:12.7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5FB4E6B-F40A-4472-8D11-890CE864AC63}" emma:medium="tactile" emma:mode="ink">
          <msink:context xmlns:msink="http://schemas.microsoft.com/ink/2010/main" type="writingRegion" rotatedBoundingBox="16895,8586 19588,8632 19573,9556 16879,9511">
            <msink:destinationLink direction="with" ref="{1D3C7C10-41BF-40E5-B27A-45363D85FEB1}"/>
          </msink:context>
        </emma:interpretation>
      </emma:emma>
    </inkml:annotationXML>
    <inkml:traceGroup>
      <inkml:annotationXML>
        <emma:emma xmlns:emma="http://www.w3.org/2003/04/emma" version="1.0">
          <emma:interpretation id="{BC245288-FF95-44C0-BE2E-DDF3BFD3E195}" emma:medium="tactile" emma:mode="ink">
            <msink:context xmlns:msink="http://schemas.microsoft.com/ink/2010/main" type="paragraph" rotatedBoundingBox="16895,8586 19588,8632 19573,9556 16879,95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B4A87F-4248-44CD-94B2-703A85990614}" emma:medium="tactile" emma:mode="ink">
              <msink:context xmlns:msink="http://schemas.microsoft.com/ink/2010/main" type="line" rotatedBoundingBox="16895,8586 19588,8632 19573,9556 16879,9511"/>
            </emma:interpretation>
          </emma:emma>
        </inkml:annotationXML>
        <inkml:traceGroup>
          <inkml:annotationXML>
            <emma:emma xmlns:emma="http://www.w3.org/2003/04/emma" version="1.0">
              <emma:interpretation id="{1DA0E114-7D60-4D20-9AFF-D980F23F10FC}" emma:medium="tactile" emma:mode="ink">
                <msink:context xmlns:msink="http://schemas.microsoft.com/ink/2010/main" type="inkWord" rotatedBoundingBox="16895,8586 19588,8632 19573,9556 16879,9511"/>
              </emma:interpretation>
            </emma:emma>
          </inkml:annotationXML>
          <inkml:trace contextRef="#ctx0" brushRef="#br0">321 55 131 0,'-15'-26'53'0,"15"26"-30"16,-19-18-13-16,5 8-5 0,14 10-2 15,-21 0-1-15,21 0 0 16,-30 25-1-16,16-3 0 16,-12 14 0-16,5 8 0 15,-8 4-1-15,3 9 1 16,-3 5-1-1,3 7 1-15,4 0-1 0,4-3 0 16,7-4 0-16,11-7 0 16,11-8 0-16,7-7 0 15,8-15 0-15,3-5 0 16,4-14 0-16,3-6 0 16,-3-11 0-16,7-4 1 15,-14-6-1-15,-1-5 0 16,0 1 0-16,-6 0 0 15,-9-5 1-15,-2 4-1 16,-8-3 0-16,-3 3 0 16,-5-3 0-16,-3 8 0 0,-7-3 1 15,3 0-1 1,-3 6 0-16,0 4-1 0,-1 7 1 16,5-5 0-1,14 12-2-15,-22-7 1 0,22 7-2 16,0 0-4-16,0 0-7 0,0 0-11 15,0 0-42-15</inkml:trace>
          <inkml:trace contextRef="#ctx0" brushRef="#br0" timeOffset="179.9639">572 612 147 0,'11'37'42'0,"-11"-23"-23"16,14 4-8-16,-14-18-11 0,22 18-2 0,-8-18-4 16,1 0-9-16,7 0-18 15,-15-14-42-15,15 10-8 16</inkml:trace>
          <inkml:trace contextRef="#ctx0" brushRef="#br0" timeOffset="633.1609">1110 68 136 0,'0'16'53'15,"0"-16"-31"-15,0 0-9 16,-7 14-10-16,7-14 0 15,-17 26-2-15,5-8 0 16,-2 16 0 0,-4-6 0-16,3 8 0 0,-7 4 0 15,4 1-1-15,0-5 1 16,7 0-1-16,-4-11 0 16,12 5 1-16,3-8-1 15,3-1 0-15,12-6 0 16,6 3 0-16,5-3 1 0,3 0-1 15,8-4 0-15,2-3 0 16,2-2 0 0,7-6 0-16,-9 0 1 0,1 0-1 15,-3-11 0 1,-4 4 0-16,2-4 0 0,-5 7 0 16,-1-3-1-16,-10-4 1 15,5 11-2-15,-13-22-1 16,12 7-7-16,-9 5-4 15,-4-9-12-15,-2-2-47 16</inkml:trace>
          <inkml:trace contextRef="#ctx0" brushRef="#br0" timeOffset="945.6613">1413 51 149 0,'-18'-3'46'16,"18"3"-27"-16,-26 7-7 16,26-7-9-16,-10 18-1 15,-5-3 0-15,11 17-1 0,-6 1 0 16,2 15 0-16,-3-2 0 16,4 13-1-16,-4 3 1 15,4 3-1-15,-1 5 0 16,5-5 0-16,-1 1 0 15,4-8 1-15,0-2-1 16,0-10-1-16,0-6 1 16,0-11-1-16,7-3 0 0,-7-26-2 15,18 22-4-15,-18-22-6 16,19-8-9-16,-4-6-35 16</inkml:trace>
          <inkml:trace contextRef="#ctx0" brushRef="#br0" timeOffset="1820.5917">1962 230 125 0,'-29'0'56'16,"11"13"-31"-16,-8-1-11 15,5-4-11-15,13 13-1 0,-10-6-1 16,15 10 0-16,0-7 0 15,6 4 0-15,-3-11 0 16,7 4 0-16,-7-15 0 16,19 10-1-16,-19-10 1 15,18 0 0-15,-18 0-1 16,14-2 0-16,-14 2 1 0,0 0-1 16,18-19 0-16,-18 19 0 15,0-18 1-15,0 18-1 16,0-19 0-1,0 19-1-15,-7-14 1 0,7 14-1 16,-19-11 0-16,5 7 0 16,14 4-1-16,-15 0-3 15,15 0-8-15,0 0-7 16,0 0-30-16,-6 15-63 16</inkml:trace>
          <inkml:trace contextRef="#ctx0" brushRef="#br0" timeOffset="1398.7159">2527 14 151 0,'0'0'44'0,"-11"-7"-24"0,11 7-8 15,0 0-9-15,-22 0-1 16,22 0 0-16,-18 26-1 15,7-4-1-15,-11 7 1 16,5 11 0-16,-9 4-1 16,0 11 1-16,-3 6-1 15,0 9 1-15,-4 5-1 0,4 6 0 16,0-4 0-16,0-1 0 16,3-11 0-16,4 1 0 15,4-12 0-15,0-18-1 16,15 1-1-16,3-37-3 15,0 0-5-15,0 0-6 16,0-18-19-16,6-12-64 16</inkml:trace>
          <inkml:trace contextRef="#ctx0" brushRef="#br0" timeOffset="2328.88">2513 539 53 0,'0'0'98'0,"-15"-11"-57"16,15 11-21-16,0 0-14 15,-19 11-1-15,19 8-3 16,-10-4 0-16,10 6-1 16,-8 1 1-16,8 3-2 15,4-3 1-15,10 3 0 0,-6-14-1 16,10 4 1-16,0-15-1 16,8 0 1-1,-4-7-1-15,3-5 0 0,-3-2 1 16,-1-4-1-16,-2-4 0 15,-4 8 1-15,-5-10-1 16,1 4 0-16,-11 2 0 16,0-1 0-16,-7 5 0 15,-7-1-1-15,-1 15-1 0,-14-4-8 16,0 4-3 0,0 0-14-16,0 0-48 15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09.2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9930434-0F50-4191-AEA2-E65A4A940865}" emma:medium="tactile" emma:mode="ink">
          <msink:context xmlns:msink="http://schemas.microsoft.com/ink/2010/main" type="writingRegion" rotatedBoundingBox="2723,13396 8355,13218 8445,16058 2813,16236"/>
        </emma:interpretation>
      </emma:emma>
    </inkml:annotationXML>
    <inkml:traceGroup>
      <inkml:annotationXML>
        <emma:emma xmlns:emma="http://www.w3.org/2003/04/emma" version="1.0">
          <emma:interpretation id="{8C5BBAD9-8377-474D-BE81-843CE0E7B594}" emma:medium="tactile" emma:mode="ink">
            <msink:context xmlns:msink="http://schemas.microsoft.com/ink/2010/main" type="paragraph" rotatedBoundingBox="2602,13490 5131,13012 5340,14118 2811,14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4059281-E31A-4427-A3FA-4373EC26C22A}" emma:medium="tactile" emma:mode="ink">
              <msink:context xmlns:msink="http://schemas.microsoft.com/ink/2010/main" type="line" rotatedBoundingBox="2602,13490 5131,13012 5340,14118 2811,14596"/>
            </emma:interpretation>
          </emma:emma>
        </inkml:annotationXML>
        <inkml:traceGroup>
          <inkml:annotationXML>
            <emma:emma xmlns:emma="http://www.w3.org/2003/04/emma" version="1.0">
              <emma:interpretation id="{BAB2685B-8F2F-43F8-B449-4BFE4317C734}" emma:medium="tactile" emma:mode="ink">
                <msink:context xmlns:msink="http://schemas.microsoft.com/ink/2010/main" type="inkWord" rotatedBoundingBox="2602,13490 5131,13012 5340,14118 2811,14596"/>
              </emma:interpretation>
            </emma:emma>
          </inkml:annotationXML>
          <inkml:trace contextRef="#ctx0" brushRef="#br0">800-678 144 0,'0'0'49'15,"0"0"-29"-15,4-22-11 16,-4 22-5-16,0 0 0 16,0 0-2-16,0 16-1 0,11 4 0 15,-11 2 0 1,0 14 0-16,3 5-1 0,1 17 0 15,-4 11 1-15,11 15-1 16,-8 4 0 0,5 9 0-16,-5-2 0 15,-3 3 0-15,4-3 0 0,-4-11 0 16,0-11 0-16,-4-15 0 16,-3-14 0-16,0-11-1 15,-1-12 1-15,8-21 0 16,-15 12 0-16,15-12 0 15,-21-29-1-15,10-2 1 16,0-12 0-16,1-11 0 16,-2-12 0-16,1-6 0 15,5-9 0-15,1-3 0 16,5 1 0-16,0-4 0 16,11 3 0-16,4 7 0 15,3 8 0-15,1 6 0 16,5 13 0-16,2 7 0 0,0 14 1 15,3 10-1-15,-3 8 0 16,-2 11 0-16,-1 14 0 16,-2 5 0-16,-2 3 0 15,-1 3 0-15,-3 8 0 16,-4 6 0-16,-8 2 0 16,-3 3 0-16,0-1 0 15,0 5 1-15,-11-2-1 16,1 2 0-16,-1-8-1 0,3-7 1 15,-2 1-1-15,-6-20-2 16,16-4-7-16,0-10-5 16,-18 0-16-16,11-13-57 15</inkml:trace>
          <inkml:trace contextRef="#ctx0" brushRef="#br0" timeOffset="562.5018">1069-587 62 0,'19'0'98'16,"-19"0"-62"-16,36 22-17 16,-14-4-14-16,-7 0-1 15,14 12-2-15,-11-5 0 16,3 11 0-16,-10 0-1 16,4 5 0-16,-15-4-1 0,8 2 1 15,-8-11-1-15,-8 2 1 16,8-8-1-16,-4-7 0 15,4-15 0-15,0 0 1 16,0-19-1-16,4-1 0 16,4-11 0-16,2 2 0 15,4-10 0-15,1-2 0 16,4 5 0-16,2 3 0 16,-3 4 0-16,1 3 0 15,-1 5 0-15,0 10 0 16,-7 3 0-16,4 8 0 15,-1 8 0-15,-3 7 0 16,4 6 0-16,-4 4 1 16,4 5-1-16,-1-1 0 15,1 0 0-15,3-4 0 16,-7-2 0-16,7-6 0 16,-4-9 1-16,4-8-1 15,0 0 0-15,1-8 0 0,-4-5 0 16,-1-6 1-16,-4-7-1 15,2 1 0-15,-12-4 0 16,0 0 0-16,-15 0 0 16,4 7 0-16,-10-4 0 15,-2 8 0-15,2 10-1 16,-5-2 0-16,12 13-1 16,-12-10-2-16,26 7-7 15,0 0-6-15,0 0-22 0,-7 12-71 16</inkml:trace>
          <inkml:trace contextRef="#ctx0" brushRef="#br0" timeOffset="1024.8006">1793-606 80 0,'19'0'83'16,"7"5"-46"-16,-5 5-24 15,-3-3-6-15,11 15-2 16,-10-3-2-16,14 10-1 15,-15-4 0-15,11 15-1 16,-15 0 0-16,12 8 0 16,-11-5 0-16,-1 12-1 15,-3-4 1-15,-4 4-1 16,-7 0 0-16,0 3 0 0,-3-4 0 16,-5-3 0-1,-10-11 0-15,4-3 0 16,-4-8 0-16,-5-15 0 15,2-10-1-15,3-11 1 0,-1-15 0 32,5-7 0-32,3-4 0 0,0-3 0 15,11-1 0-15,0-3 1 16,7 5-1-16,4 1 0 16,4 8 0-16,3 1 1 0,1 3-1 15,2 7 0-15,1 5 0 16,3 6 0-1,-3 4-1-15,-4-4 1 0,5 8-1 16,-23-4-1-16,24 21-2 16,-24-21-7-16,11 23-8 15,-11-23-23-15,-21 14-77 16</inkml:trace>
          <inkml:trace contextRef="#ctx0" brushRef="#br0" timeOffset="1212.2962">1871-747 181 0,'-18'-15'27'16,"18"15"-12"-16,0 0-6 16,0 0-9-16,0 0 0 15,18 3-1-15,-18-3-2 16,35 0-7-16,-9 12-6 15,-8-12-21-15,4 15-66 16</inkml:trace>
          <inkml:trace contextRef="#ctx0" brushRef="#br0" timeOffset="2009.19">2085-654 115 0,'22'27'65'0,"-8"-20"-39"0,9 0-12 16,1-3-11 0,-5-8-1-16,7 4 0 15,-11-10 0-15,9 10 0 16,-13-15-1-16,7 7 0 0,-10-6 0 16,-8 14 0-16,11-14 0 15,-11 14-1-15,7-18 1 16,-7 18-1-16,-7-15 0 15,7 15 0-15,-14-15 0 16,14 15 0-16,-23-8 0 16,23 8 0-16,-21 8 0 15,7 3 0-15,2 0 1 16,-2 15-1-16,3-6 0 0,4 14 0 16,-1-1 0-1,5 3 0-15,3 5 0 0,0 2 0 16,3-7 0-16,5-3 1 15,2-4-1-15,1-3 0 16,4-11 0-16,7-8 0 16,-4-7 0-16,8-7 0 15,-1-8 0 1,0-3 0-16,1-5 0 0,-5 2 0 16,2-1 0-16,-5 4 0 15,-4 3 0-15,1 8 0 16,-1 7 0-16,1 7 0 15,4 4 0-15,-6 4 0 16,10 0 0-16,-1-1 0 16,3 1 0-16,4-9 0 0,-4-6 0 15,5 0 0 1,-5-14 0-16,4-4 1 16,1-11-1-16,-5-5 0 0,0-5 0 15,1-5 0 1,-8 0 0-16,1-4 0 0,-5 10 1 15,-4-2-1-15,-2 10 0 16,-5 4 0-16,-3 9 0 16,0 17 0-16,0-16 0 15,0 16 0-15,0 19 0 16,8-5 0-16,-4 12 0 16,-1 4 0-16,5 2 0 15,-1 12 0-15,4-1 0 0,0 5 0 16,0-5 0-16,-1 0 0 15,1 5-1-15,-7-15 0 16,10 11-1-16,-20-25-3 16,-2-2-7-16,8-17-6 15,-25 7-24 1,3-20-84-16</inkml:trace>
          <inkml:trace contextRef="#ctx0" brushRef="#br0" timeOffset="2181.0481">2744-642 191 0,'-7'-29'24'0,"7"0"-11"16,11 11-3-16,10 4-9 16,2-1 1-16,9 7-2 15,4 8 1-15,9 0-1 0,-1 8 0 16,3-1 0-16,0 11-2 16,-10-7-6-16,6 3-4 15,-7-6-6 1,-3-8-30-16</inkml:trace>
        </inkml:traceGroup>
      </inkml:traceGroup>
    </inkml:traceGroup>
    <inkml:traceGroup>
      <inkml:annotationXML>
        <emma:emma xmlns:emma="http://www.w3.org/2003/04/emma" version="1.0">
          <emma:interpretation id="{1D43B6C0-DB8B-4EBA-9674-D1AB65381E28}" emma:medium="tactile" emma:mode="ink">
            <msink:context xmlns:msink="http://schemas.microsoft.com/ink/2010/main" type="paragraph" rotatedBoundingBox="2993,15237 8414,15067 8445,16058 3024,16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964C97F-EA67-48C3-8D0B-F4461BAD387F}" emma:medium="tactile" emma:mode="ink">
              <msink:context xmlns:msink="http://schemas.microsoft.com/ink/2010/main" type="line" rotatedBoundingBox="2993,15237 8414,15067 8445,16058 3024,16229"/>
            </emma:interpretation>
          </emma:emma>
        </inkml:annotationXML>
        <inkml:traceGroup>
          <inkml:annotationXML>
            <emma:emma xmlns:emma="http://www.w3.org/2003/04/emma" version="1.0">
              <emma:interpretation id="{837E3CFB-9A97-47F9-97B5-075614237D18}" emma:medium="tactile" emma:mode="ink">
                <msink:context xmlns:msink="http://schemas.microsoft.com/ink/2010/main" type="inkWord" rotatedBoundingBox="2993,15237 5127,15170 5158,16162 3024,16229">
                  <msink:destinationLink direction="with" ref="{BD164402-AF00-4854-A815-C59A1942077A}"/>
                </msink:context>
              </emma:interpretation>
            </emma:emma>
          </inkml:annotationXML>
          <inkml:trace contextRef="#ctx0" brushRef="#br0" timeOffset="-70455.5003">2860 1044 128 0,'11'-14'61'15,"-11"14"-38"-15,0 0-10 16,0 0-9-16,12 21-1 16,-24-5-2-16,12 16 0 0,-11 4 0 15,4 12-1 1,0 6 1-16,0 12-1 15,-1 0 1-15,5 3-1 0,3 4 0 16,0-8 0-16,0-3 0 16,0-6 0-1,7-9-1-15,-7-16-1 0,11 3-1 16,-11-21-8-16,0-13-6 16,0 0-23-16,4-17-70 15</inkml:trace>
          <inkml:trace contextRef="#ctx0" brushRef="#br0" timeOffset="-71049.2513">1780 1256 75 0,'18'-7'90'0,"-18"7"-56"15,0 0-17-15,0 25-12 16,0-25-2-16,-8 36-1 16,-2-13 0-16,10 8 0 15,-5-1-1-15,10 10 0 0,-5-11 0 16,10 12 0-1,1-12 0-15,7 4-1 16,1-8 1-16,6 0-1 0,0-3 0 16,5-7 0-1,2-8 1-15,2 0-1 0,-2-7 0 16,4-7 0-16,-3 0 0 16,-3-8-1-16,5 8-1 15,-17-19-3-15,11 8-6 0,-6-3-8 16,-9 2-26-16,1-6-85 15</inkml:trace>
          <inkml:trace contextRef="#ctx0" brushRef="#br0" timeOffset="-70768.0667">2173 1205 34 0,'0'0'113'16,"-29"0"-69"-16,29 0-23 15,-29 25-14 1,6-13-2-16,16 13-3 0,-15 4 0 16,15 11-1-16,-12 0 0 15,9 15 0-15,-4 3 0 16,9 7 0-16,2-3-1 16,3 8 0-16,3 2 0 15,5-6-1-15,7 0 0 16,-4-16-1-16,10 4-2 0,-3-20-9 15,8-16-10-15,-1-18-35 16,1-15-68-16</inkml:trace>
          <inkml:trace contextRef="#ctx0" brushRef="#br0" timeOffset="-71399.9451">1484 1682 128 0,'0'14'55'0,"11"5"-32"15,-11-1-13-15,0-18-9 16,18 19-1-16,-18-19-3 0,18 9-6 15,-18-9-13-15,29 0-33 16,-21-13-58-16</inkml:trace>
          <inkml:trace contextRef="#ctx0" brushRef="#br0" timeOffset="-71603.0671">1120 1172 29 0,'-29'22'105'0,"15"14"-56"15,-15-7-27-15,11 4-19 16,-1 15 1-16,4 3-2 16,8 3 0-16,0-3-1 15,14 7 0-15,0-7 0 0,11 4 0 16,1-15-1-16,7-7 1 15,3-8-1-15,0-11 1 16,4-6-1-16,-4-8 1 16,-4-15 0-16,-3 2 0 15,-4-10-1-15,-4-6 1 16,-6 0 0 0,-1-4 0-16,-11-3-1 0,-2 3 1 15,-6 1 0-15,-5-1-1 16,-2 3 0-16,-3 12 1 15,0 0-1-15,-3 4 0 16,3 10 0-16,4-4-1 16,0 8-1-16,2 0-1 0,16 0-10 15,0 12-9-15,0-12-32 16,5 17-77 0</inkml:trace>
          <inkml:trace contextRef="#ctx0" brushRef="#br0" timeOffset="-69830.5507">2908 1533 15 0,'26'33'107'16,"-11"-12"-51"-16,9-3-38 15,-1 1-8-15,-5-15-4 0,7 2-3 16,-10-12 1-16,6 2-1 16,-10-15-1-1,7 9 0-15,-13-16 0 0,5 8 0 16,-10-8-1-1,-4 5 0-15,-7-5 0 0,-3 7-1 16,-11 5 1-16,-1 7-1 16,-3 7-1-16,-3 0 0 15,6 21-1-15,-14 2-9 16,11 6-6-16,3-1-22 16,4-5-71-16</inkml:trace>
          <inkml:trace contextRef="#ctx0" brushRef="#br0" timeOffset="-70143.0067">2603 1431 58 0,'-23'22'96'15,"-6"-12"-56"-15,15 16-22 0,-9 0-13 16,10-8-3-1,13 7 0-15,0-7-1 0,10 1 0 16,4-5-1-16,4 1 1 16,5-8-1-16,-1-4 1 15,-1-3-1-15,2-6 0 16,-2-2 0-16,-3-3 0 16,-3-1 0-16,-4-2-1 15,-4 0 0-15,-7-1 0 16,7 0-2-16,-14-5-4 15,0-3-12-15,7 9-23 16,-11-12-56-16,11 11 50 16</inkml:trace>
        </inkml:traceGroup>
        <inkml:traceGroup>
          <inkml:annotationXML>
            <emma:emma xmlns:emma="http://www.w3.org/2003/04/emma" version="1.0">
              <emma:interpretation id="{00010E16-5FA9-4E6A-B247-11037AFA5FA3}" emma:medium="tactile" emma:mode="ink">
                <msink:context xmlns:msink="http://schemas.microsoft.com/ink/2010/main" type="inkWord" rotatedBoundingBox="6812,15341 8421,15290 8435,15740 6826,15791"/>
              </emma:interpretation>
            </emma:emma>
          </inkml:annotationXML>
          <inkml:trace contextRef="#ctx0" brushRef="#br0" timeOffset="-66778.3119">4848 1369 29 0,'0'0'107'15,"-32"-5"-57"-15,32 5-27 16,-11-10-18-16,-1-11 0 15,12 21-1-15,0-33-2 0,12 19 0 16,-5-9 0-16,11 9-1 16,0-5 0-16,5 8 0 15,-5 1-1 1,0 10 0-16,4 0 1 16,-1 7-1-16,-2 7 0 0,-1 8 0 15,0 7 0-15,0 7 0 16,1 5 0-16,-1 2 1 15,0 1-1-15,-4 0 0 16,1-4 0-16,3-3 0 16,1-12 0-16,-5-3 0 15,8-11 0-15,0-4 0 16,-1-10 0-16,2-9 0 16,2-9 0-16,5-5 0 15,-9-6 0-15,5-6 0 16,-5-2 1-16,-2 1-1 0,-5 2 0 15,1 4 0 1,-8 8 0-16,-4 3 0 16,-3 7 0-16,0 15 0 0,0 0 0 15,0 0 0 1,-14 19 0-16,7-1 0 0,7 4 0 16,0 3 0-16,0-3 0 15,7 4 0-15,0-8 0 16,4-3 0-16,4-5 0 15,3-10 0-15,0-7 0 16,8-4 0-16,3-10 1 16,0-12-1-16,0 4 0 0,3-8 0 15,-2 0 1-15,-1 1-1 16,0 7 0-16,0 0 0 16,-3 11 0-16,-4 7 0 15,-1 7 0 1,-3 4 0-16,-3 11 0 0,4 4 1 15,-13 3-1-15,2 3 0 16,-4 5 0-16,-4 0 0 16,-4 6 0-16,-7 5 1 15,-7-1-1-15,-4 1 0 16,-4-1-1-16,-3-3 1 16,-3-3 0-16,-1-5 0 15,1-11 0-15,2-6 0 16,8-5 0-16,4-3 0 15,7-3 0-15,11 3 0 0,-15-4 0 16,15 4 0-16,15 0 0 16,3 7 0-1,8-3 0-15,3 6 0 0,8-2 1 16,2-4-1-16,1-2 0 16,0-2 0-1,1 0 0-15,-5 0 0 0,0-6 0 16,-3-5-1-16,-1 4-2 15,-13-4-7-15,3-4-3 16,-4 1-14-16,-7-8-50 16</inkml:trace>
          <inkml:trace contextRef="#ctx0" brushRef="#br0" timeOffset="-66606.5054">6371 1507 180 0,'7'26'28'0,"4"-1"-15"0,-11-25-5 15,7 15-18-15,-7-15-5 16,15 7-16-16,-15-7-58 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6:56.4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D164402-AF00-4854-A815-C59A1942077A}" emma:medium="tactile" emma:mode="ink">
          <msink:context xmlns:msink="http://schemas.microsoft.com/ink/2010/main" type="inkDrawing" rotatedBoundingBox="1958,14267 6299,14081 6425,17004 2083,17191" hotPoints="6167,15767 4312,17622 2457,15767 4312,13911" semanticType="enclosure" shapeName="Circle">
            <msink:sourceLink direction="with" ref="{837E3CFB-9A97-47F9-97B5-075614237D18}"/>
          </msink:context>
        </emma:interpretation>
      </emma:emma>
    </inkml:annotationXML>
    <inkml:trace contextRef="#ctx0" brushRef="#br0">2537 269 58 0,'-12'7'91'0,"-5"-14"-50"15,-1 0-29-15,6 7-4 16,-10-4-3-16,8 4-1 16,-16-8-1-16,12 8-1 0,-14 0 0 15,10 0 0-15,-11-4 0 16,4 4-1-16,-7 0 0 15,-4 4 0-15,-7-4-1 16,2 0 1-16,-9 8-1 16,0-4 1-16,-5 3-1 15,-7 0 1-15,-2 0-1 16,2 8 0-16,-3-7 1 16,4 6-1-16,-5-3 0 15,9-1 1-15,-2-2-1 16,1 3 0-16,1-1 0 15,3-2 0-15,-1 3 0 16,-3 0 1-16,8 4-1 16,-9-1 0-16,2 4-1 0,2 1 1 15,1 2 0-15,-3 1 0 16,6 4 0 0,0 3 0-16,0 0 0 0,8 7 0 15,0-3 0-15,-1 8 0 16,4-5 0-16,8 4 0 15,-4 0 0-15,3-4 0 16,5 4 0-16,-1 1 0 16,8-1 0-16,-5 3 0 15,5-3 0-15,3 7 0 16,0 1 0-16,1 3 0 16,3 3 0-16,3-3 0 0,-4 3 0 15,9 2 0 1,2 2-1-16,-3 1 1 0,11-5 0 15,0 1 0 1,0-1 0-16,15 1 0 0,-4 3 1 16,7 0-1-16,4-2 0 15,4 5 0-15,-1-3 0 16,8 8 0-16,3-9 0 16,4 6 0-16,4-1 0 15,3-4 0-15,4 0 0 16,8-3 0-16,-1-4 0 15,11-4 0-15,1 1 0 16,2-8 0-16,5-4 0 16,-1 1 0-16,8-9 0 0,0-1 0 15,3 1 0-15,0-2 0 16,4-4 0 0,4 0 0-16,4-5 0 0,2-1 0 15,-3-6 0-15,0 2 0 16,1-5 0-1,-4-4 0-15,-1-3 0 0,-2 0 0 16,-5 0 0-16,0 0 0 16,1 0 0-16,-1-7 0 15,0-1 1-15,4 1-1 16,-4-3 0-16,4-6 0 16,-7 2 0-16,0-4 0 15,-3 0 0-15,-2-4 0 16,-3-1 0-16,1 3 0 15,-4-7 0-15,0 3 0 16,-8-2 0-16,4-2 0 0,-10-6 0 16,-1 1 0-16,-7-4 0 15,0 1 0 1,-8-4 1-16,-2 4-1 16,-4-1 0-16,-2-3 0 0,-5 0 0 15,3 0 0-15,-4-4 1 16,0-3-1-16,-4 0 0 15,4-4 0-15,-3-1 0 16,-4 2 0-16,3-5 0 16,-3 1 0-16,-4-5 0 15,-3 1 0-15,-1-4 0 16,-3 4 0-16,-4-9 1 0,1 7-1 16,-8-6 0-16,0 0 0 15,-8 1 0 1,-2 3 0-16,-5 0 1 0,-7 0-1 15,1 0 0-15,-5 0 0 16,0 0 0-16,-3-4 0 16,0 1 0-16,0 3 1 15,-3-3-1-15,-5 6 0 16,1-2 0-16,-5 2 0 16,1 4 0-16,-3 4 0 15,-8 10 1-15,3-2-1 16,-6 8 0-16,-4 1 0 15,-1 2 0-15,-3 1 0 0,1 7 0 16,-1-5 0 0,4 7 0-16,0-3 0 0,-2 6 0 15,6-3 0 1,0 8 0-16,-1-1 0 0,4 0 0 16,0 4 0-1,-4 4 0-15,5 0 0 0,-5 7 0 16,8 0 0-16,-1 0 0 15,1 11 0-15,6 0 0 16,2-3 0-16,2 6 0 16,-3 1 0-16,8 11-1 15,-5-6-1-15,12 25-2 16,-9-9-6-16,5 4-4 16,-3-3-14-16,6-1-58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02.9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C60D888-2697-4401-B4C9-1377A4481DDC}" emma:medium="tactile" emma:mode="ink">
          <msink:context xmlns:msink="http://schemas.microsoft.com/ink/2010/main" type="inkDrawing" rotatedBoundingBox="8515,14951 11369,13969 12199,16383 9346,17365" hotPoints="11822,15581 10428,16975 9033,15581 10428,14186" semanticType="enclosure" shapeName="Circle">
            <msink:sourceLink direction="with" ref="{40F2B244-1774-4669-8153-38169430F00F}"/>
          </msink:context>
        </emma:interpretation>
      </emma:emma>
    </inkml:annotationXML>
    <inkml:trace contextRef="#ctx0" brushRef="#br0">2330 245 67 0,'0'0'89'0,"0"0"-52"0,0 0-18 16,0 0-14-16,0 0 0 15,15 7-2 1,-15-7-1-16,0 0 1 0,-8-23-1 16,8 23 0-16,-4-14-1 15,4 14 0-15,-14-15 0 16,14 15 0-16,-18-22 0 15,18 22-1-15,-26-17 0 16,12 5 1-16,-4-2-1 0,3 3 1 16,-4 0-1-1,1-2 0-15,-3 0 1 0,-5 3-1 16,0-5 0-16,1 8 1 16,-4-1-1-16,0 1 0 15,-4 0 0-15,1-1 0 16,2 5 0-16,-3-4 1 15,0 3-1-15,-2 1 0 16,-2 3 0-16,4-4 0 16,-4 4 0-16,-3 0 0 15,4 0 0-15,-1 0 0 16,-2 4 0-16,2-4 0 16,1 7 0-16,-4-4 0 15,-4 1 0-15,-4 3 0 16,-2 1 0-16,-2-1 0 0,-1 1 0 15,-2 2 0 1,0 0 0-16,0 5 0 16,0 0 0-16,5-1 0 15,3 0 0-15,3 5 0 0,4-4 0 16,-1 4 0-16,6 2 0 16,1 2 0-16,2-2 0 15,3 5 0-15,-1 3 0 16,-2 7 0-16,-5 0 0 15,5 4 0-15,-12 5 0 16,4 2 0-16,-4 3 0 16,0-2 0-16,1 3 0 15,-1 0 0-15,4 0 0 0,4-4-1 16,2 0 1-16,5 1 0 16,4-5 0-16,0 9 0 15,7-5 0-15,3 1 0 16,1 2 0-1,3 5 0-15,3 3 0 0,8 1 0 16,0-1 0 0,0 4 0-16,14-7 0 0,-3 2 0 15,7 1 0-15,5 2 0 16,6-7 0-16,3 6 0 16,1-4 0-16,4-1 0 15,0 1 0-15,6 0 0 16,1-8 0-16,0 0 0 15,6-3 0-15,-3-4 0 16,5 0 0-16,2-4 0 16,5 1 0-16,-1-5 0 15,7 2 0-15,1-10 0 16,3 2 0-16,1-4 1 0,2-3-1 16,4-5 0-16,1-3 0 15,-5 1 0-15,6-9 0 16,-6 0 0-16,1-3 0 15,0 0 0-15,-5 0 0 16,-2-3 0-16,-1 0 0 16,1-5 0-16,0 0 0 15,-4-3 0-15,-4 1 0 16,0-5 0-16,-3-3 0 0,3 3 0 16,-7-4 0-16,0 2 0 15,-4-5 1-15,5-1-2 16,-5-2 2-16,3-4-1 15,-2 4 0-15,-1-4 0 16,0 0 0-16,1-8 0 16,-4 8 0-16,3-4 0 15,-3 4 0 1,-7-4 0-16,-5 0 0 0,1 4 0 16,-4-3 0-16,0 2 0 15,-7-2 0-15,-4 3 0 16,3-4 0-16,-2 0 0 15,-4-3 0-15,-5-1 1 16,1-3-2-16,0 0 2 0,-4 0-1 16,1-4 0-1,-8-3 0-15,0 0 0 0,0-1 0 16,-3-3 0 0,-5-3 0-16,-3-1 0 15,0 1 0-15,0 2 0 0,-3 1 0 16,3 4 0-1,-4-4 0-15,4 7 0 0,-4 4 0 16,5 4 0-16,-4-4 0 16,-1 3 0-16,0 4 0 15,-3 1 1-15,0 2-1 16,0 1 0-16,-5 0 0 16,2 0 0-16,2-4 0 15,-2 3 0-15,-5-2 0 0,5 0 0 16,-8 3 0-16,3-1 0 15,-3 1 0 1,0 4 0-16,0-1 0 0,-4 5 0 16,0-1 1-1,3 3-2-15,1 2 2 0,0-6-1 16,0 5 0-16,0 0 0 16,0 3 0-16,3-2 0 15,-3 1 0-15,4-2 0 16,-4 7 0-16,4 2 0 15,-1-7 0-15,4 9 0 16,-3 0 0-16,-1-1 0 16,5 8 0-16,-5 0-1 15,4 0 1-15,0 8 0 0,0 2 0 16,1 1 0 0,2 0 0-16,1 0 0 0,3 0 0 15,-3 3 0 1,7-3-1-16,-3-3 0 15,14 18-5-15,-12-12-4 16,6 1-3-16,6-15-12 0,0 0-55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7:29.2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9101D6A-C7CF-4BAD-9041-D382ABDACBF1}" emma:medium="tactile" emma:mode="ink">
          <msink:context xmlns:msink="http://schemas.microsoft.com/ink/2010/main" type="inkDrawing" rotatedBoundingBox="13829,13885 18170,13699 18296,16622 13954,16809" hotPoints="18038,15385 16183,17240 14328,15385 16183,13529" semanticType="enclosure" shapeName="Circle">
            <msink:sourceLink direction="with" ref="{9414B4D2-3C34-45BD-B3DC-81416925E6A5}"/>
          </msink:context>
        </emma:interpretation>
      </emma:emma>
    </inkml:annotationXML>
    <inkml:trace contextRef="#ctx0" brushRef="#br0">2537 269 58 0,'-12'7'91'0,"-5"-14"-50"15,-1 0-29-15,6 7-4 16,-10-4-3-16,8 4-1 16,-16-8-1-16,12 8-1 0,-14 0 0 15,10 0 0-15,-11-4 0 16,4 4-1-16,-7 0 0 15,-4 4 0-15,-7-4-1 16,2 0 1-16,-9 8-1 16,0-4 1-16,-5 3-1 15,-7 0 1-15,-2 0-1 16,2 8 0-16,-3-7 1 16,4 6-1-16,-5-3 0 15,9-1 1-15,-2-2-1 16,1 3 0-16,1-1 0 15,3-2 0-15,-1 3 0 16,-3 0 1-16,8 4-1 16,-9-1 0-16,2 4-1 0,2 1 1 15,1 2 0-15,-3 1 0 16,6 4 0 0,0 3 0-16,0 0 0 0,8 7 0 15,0-3 0-15,-1 8 0 16,4-5 0-16,8 4 0 15,-4 0 0-15,3-4 0 16,5 4 0-16,-1 1 0 16,8-1 0-16,-5 3 0 15,5-3 0-15,3 7 0 16,0 1 0-16,1 3 0 16,3 3 0-16,3-3 0 0,-4 3 0 15,9 2 0 1,2 2-1-16,-3 1 1 0,11-5 0 15,0 1 0 1,0-1 0-16,15 1 0 0,-4 3 1 16,7 0-1-16,4-2 0 15,4 5 0-15,-1-3 0 16,8 8 0-16,3-9 0 16,4 6 0-16,4-1 0 15,3-4 0-15,4 0 0 16,8-3 0-16,-1-4 0 15,11-4 0-15,1 1 0 16,2-8 0-16,5-4 0 16,-1 1 0-16,8-9 0 0,0-1 0 15,3 1 0-15,0-2 0 16,4-4 0 0,4 0 0-16,4-5 0 0,2-1 0 15,-3-6 0-15,0 2 0 16,1-5 0-1,-4-4 0-15,-1-3 0 0,-2 0 0 16,-5 0 0-16,0 0 0 16,1 0 0-16,-1-7 0 15,0-1 1-15,4 1-1 16,-4-3 0-16,4-6 0 16,-7 2 0-16,0-4 0 15,-3 0 0-15,-2-4 0 16,-3-1 0-16,1 3 0 15,-4-7 0-15,0 3 0 16,-8-2 0-16,4-2 0 0,-10-6 0 16,-1 1 0-16,-7-4 0 15,0 1 0 1,-8-4 1-16,-2 4-1 16,-4-1 0-16,-2-3 0 0,-5 0 0 15,3 0 0-15,-4-4 1 16,0-3-1-16,-4 0 0 15,4-4 0-15,-3-1 0 16,-4 2 0-16,3-5 0 16,-3 1 0-16,-4-5 0 15,-3 1 0-15,-1-4 0 16,-3 4 0-16,-4-9 1 0,1 7-1 16,-8-6 0-16,0 0 0 15,-8 1 0 1,-2 3 0-16,-5 0 1 0,-7 0-1 15,1 0 0-15,-5 0 0 16,0 0 0-16,-3-4 0 16,0 1 0-16,0 3 1 15,-3-3-1-15,-5 6 0 16,1-2 0-16,-5 2 0 16,1 4 0-16,-3 4 0 15,-8 10 1-15,3-2-1 16,-6 8 0-16,-4 1 0 15,-1 2 0-15,-3 1 0 0,1 7 0 16,-1-5 0 0,4 7 0-16,0-3 0 0,-2 6 0 15,6-3 0 1,0 8 0-16,-1-1 0 0,4 0 0 16,0 4 0-1,-4 4 0-15,5 0 0 0,-5 7 0 16,8 0 0-16,-1 0 0 15,1 11 0-15,6 0 0 16,2-3 0-16,2 6 0 16,-3 1 0-16,8 11-1 15,-5-6-1-15,12 25-2 16,-9-9-6-16,5 4-4 16,-3-3-14-16,6-1-58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4T22:40:39.6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D099272D-CE14-4DA3-B4E9-0A16E718A004}" emma:medium="tactile" emma:mode="ink">
          <msink:context xmlns:msink="http://schemas.microsoft.com/ink/2010/main" type="inkDrawing" rotatedBoundingBox="787,11954 802,14278 744,14279 729,11955" semanticType="verticalRange" shapeName="Other">
            <msink:sourceLink direction="with" ref="{C6DDA34C-FBE1-4C26-9A40-19523B05BA6A}"/>
          </msink:context>
        </emma:interpretation>
      </emma:emma>
    </inkml:annotationXML>
    <inkml:trace contextRef="#ctx0" brushRef="#br0">51 23 58 0,'0'0'60'0,"-7"-14"-22"15,7 14-16-15,0 0-9 16,0 0-4-16,0 0-1 16,0-10-3-16,0 10 0 15,0 0-2-15,0 0 0 16,0 0-1-16,-9 17 0 15,9-17-1-15,-10 17 0 16,10-17 0-16,-7 24 0 0,4-10 0 16,3 7-1-1,-10 0 1-15,10 2-1 16,-4 5 1-16,4-1-1 0,0-3 0 16,0 7 0-16,0 1 0 15,0-3 1-15,0-1-1 16,0 3 0-16,0 0 0 15,7 7 0-15,-7-3 0 16,7 2 0-16,-7-2 0 16,3 6 0-16,-3-3 0 15,7 6 0-15,-7-1 0 16,0-3 0-16,0 1 0 0,0 4 0 16,0 0 0-1,0-1 0-15,0 4 0 16,0-3 0-16,0 3 0 0,0-3 0 15,0 0 0-15,0 0 0 16,0 0 0 0,0-2 0-16,3 0 0 15,-3-2 1-15,0 4-2 0,0-9 2 16,0 9-2-16,4 1 2 16,-4-5-1-16,0-3 0 15,0 2 0-15,0 2 0 16,0 0 0-16,0-5 0 15,0 4 0-15,0-6 0 16,0-5 0-16,0 5 0 16,0-4 0-16,-4-3 0 15,4-5 0-15,0-1 0 16,0-3 0-16,0-1 0 16,0-1 0-16,0 0 0 15,0-3 0-15,0 0 0 0,0-3 0 16,0-11 0-16,-6 20 0 15,6-20 0-15,0 16 0 16,0-16-1-16,0 0 1 16,0 0 0-16,0 19-2 15,0-19-3-15,-4-15-5 16,4 15-8-16,0-13-21 16,-7 2-75-16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7:29.2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414B4D2-3C34-45BD-B3DC-81416925E6A5}" emma:medium="tactile" emma:mode="ink">
          <msink:context xmlns:msink="http://schemas.microsoft.com/ink/2010/main" type="writingRegion" rotatedBoundingBox="17024,15791 14888,15835 14868,14835 17003,14791">
            <msink:destinationLink direction="with" ref="{79101D6A-C7CF-4BAD-9041-D382ABDACBF1}"/>
          </msink:context>
        </emma:interpretation>
      </emma:emma>
    </inkml:annotationXML>
    <inkml:traceGroup>
      <inkml:annotationXML>
        <emma:emma xmlns:emma="http://www.w3.org/2003/04/emma" version="1.0">
          <emma:interpretation id="{DD35C79C-58D5-443E-AEFB-CBA750C46042}" emma:medium="tactile" emma:mode="ink">
            <msink:context xmlns:msink="http://schemas.microsoft.com/ink/2010/main" type="paragraph" rotatedBoundingBox="17024,15791 14888,15835 14868,14835 17003,14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65C8ADC-1BB6-44A6-8207-C6B8B268F67A}" emma:medium="tactile" emma:mode="ink">
              <msink:context xmlns:msink="http://schemas.microsoft.com/ink/2010/main" type="line" rotatedBoundingBox="17024,15791 14888,15835 14868,14835 17003,14791"/>
            </emma:interpretation>
          </emma:emma>
        </inkml:annotationXML>
        <inkml:traceGroup>
          <inkml:annotationXML>
            <emma:emma xmlns:emma="http://www.w3.org/2003/04/emma" version="1.0">
              <emma:interpretation id="{1ADD5AA5-1228-4BA6-A5E5-14FB0B616C13}" emma:medium="tactile" emma:mode="ink">
                <msink:context xmlns:msink="http://schemas.microsoft.com/ink/2010/main" type="inkWord" rotatedBoundingBox="17024,15791 14888,15835 14868,14835 17003,14791"/>
              </emma:interpretation>
            </emma:emma>
          </inkml:annotationXML>
          <inkml:trace contextRef="#ctx0" brushRef="#br0">2860 1044 128 0,'11'-14'61'15,"-11"14"-38"-15,0 0-10 16,0 0-9-16,12 21-1 16,-24-5-2-16,12 16 0 0,-11 4 0 15,4 12-1 1,0 6 1-16,0 12-1 15,-1 0 1-15,5 3-1 0,3 4 0 16,0-8 0-16,0-3 0 16,0-6 0-1,7-9-1-15,-7-16-1 0,11 3-1 16,-11-21-8-16,0-13-6 16,0 0-23-16,4-17-70 15</inkml:trace>
          <inkml:trace contextRef="#ctx0" brushRef="#br0" timeOffset="1">1780 1256 75 0,'18'-7'90'0,"-18"7"-56"15,0 0-17-15,0 25-12 16,0-25-2-16,-8 36-1 16,-2-13 0-16,10 8 0 15,-5-1-1-15,10 10 0 0,-5-11 0 16,10 12 0-1,1-12 0-15,7 4-1 16,1-8 1-16,6 0-1 0,0-3 0 16,5-7 0-1,2-8 1-15,2 0-1 0,-2-7 0 16,4-7 0-16,-3 0 0 16,-3-8-1-16,5 8-1 15,-17-19-3-15,11 8-6 0,-6-3-8 16,-9 2-26-16,1-6-85 15</inkml:trace>
          <inkml:trace contextRef="#ctx0" brushRef="#br0" timeOffset="2">2173 1205 34 0,'0'0'113'16,"-29"0"-69"-16,29 0-23 15,-29 25-14 1,6-13-2-16,16 13-3 0,-15 4 0 16,15 11-1-16,-12 0 0 15,9 15 0-15,-4 3 0 16,9 7 0-16,2-3-1 16,3 8 0-16,3 2 0 15,5-6-1-15,7 0 0 16,-4-16-1-16,10 4-2 0,-3-20-9 15,8-16-10-15,-1-18-35 16,1-15-68-16</inkml:trace>
          <inkml:trace contextRef="#ctx0" brushRef="#br0" timeOffset="3">1484 1682 128 0,'0'14'55'0,"11"5"-32"15,-11-1-13-15,0-18-9 16,18 19-1-16,-18-19-3 0,18 9-6 15,-18-9-13-15,29 0-33 16,-21-13-58-16</inkml:trace>
          <inkml:trace contextRef="#ctx0" brushRef="#br0" timeOffset="4">1120 1172 29 0,'-29'22'105'0,"15"14"-56"15,-15-7-27-15,11 4-19 16,-1 15 1-16,4 3-2 16,8 3 0-16,0-3-1 15,14 7 0-15,0-7 0 0,11 4 0 16,1-15-1-16,7-7 1 15,3-8-1-15,0-11 1 16,4-6-1-16,-4-8 1 16,-4-15 0-16,-3 2 0 15,-4-10-1-15,-4-6 1 16,-6 0 0 0,-1-4 0-16,-11-3-1 0,-2 3 1 15,-6 1 0-15,-5-1-1 16,-2 3 0-16,-3 12 1 15,0 0-1-15,-3 4 0 16,3 10 0-16,4-4-1 16,0 8-1-16,2 0-1 0,16 0-10 15,0 12-9-15,0-12-32 16,5 17-77 0</inkml:trace>
          <inkml:trace contextRef="#ctx0" brushRef="#br0" timeOffset="14.555">2908 1533 15 0,'26'33'107'16,"-11"-12"-51"-16,9-3-38 15,-1 1-8-15,-5-15-4 0,7 2-3 16,-10-12 1-16,6 2-1 16,-10-15-1-1,7 9 0-15,-13-16 0 0,5 8 0 16,-10-8-1-1,-4 5 0-15,-7-5 0 0,-3 7-1 16,-11 5 1-16,-1 7-1 16,-3 7-1-16,-3 0 0 15,6 21-1-15,-14 2-9 16,11 6-6-16,3-1-22 16,4-5-71-16</inkml:trace>
          <inkml:trace contextRef="#ctx0" brushRef="#br0" timeOffset="15.555">2603 1431 58 0,'-23'22'96'15,"-6"-12"-56"-15,15 16-22 0,-9 0-13 16,10-8-3-1,13 7 0-15,0-7-1 0,10 1 0 16,4-5-1-16,4 1 1 16,5-8-1-16,-1-4 1 15,-1-3-1-15,2-6 0 16,-2-2 0-16,-3-3 0 16,-3-1 0-16,-4-2-1 15,-4 0 0-15,-7-1 0 16,7 0-2-16,-14-5-4 15,0-3-12-15,7 9-23 16,-11-12-56-16,11 11 50 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03.6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0F2B244-1774-4669-8153-38169430F00F}" emma:medium="tactile" emma:mode="ink">
          <msink:context xmlns:msink="http://schemas.microsoft.com/ink/2010/main" type="writingRegion" rotatedBoundingBox="10204,15149 10466,15149 10466,15867 10204,15867">
            <msink:destinationLink direction="with" ref="{5C60D888-2697-4401-B4C9-1377A4481DDC}"/>
          </msink:context>
        </emma:interpretation>
      </emma:emma>
    </inkml:annotationXML>
    <inkml:traceGroup>
      <inkml:annotationXML>
        <emma:emma xmlns:emma="http://www.w3.org/2003/04/emma" version="1.0">
          <emma:interpretation id="{E3D24FE2-9441-4F58-BE76-3DDB09262501}" emma:medium="tactile" emma:mode="ink">
            <msink:context xmlns:msink="http://schemas.microsoft.com/ink/2010/main" type="paragraph" rotatedBoundingBox="10204,15149 10466,15149 10466,15867 10204,158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6F8382B-AB3E-4AC9-97F9-7388FD611DB4}" emma:medium="tactile" emma:mode="ink">
              <msink:context xmlns:msink="http://schemas.microsoft.com/ink/2010/main" type="line" rotatedBoundingBox="10204,15149 10466,15149 10466,15867 10204,15867"/>
            </emma:interpretation>
          </emma:emma>
        </inkml:annotationXML>
        <inkml:traceGroup>
          <inkml:annotationXML>
            <emma:emma xmlns:emma="http://www.w3.org/2003/04/emma" version="1.0">
              <emma:interpretation id="{072F1B07-9DD7-4914-B5B1-10F150D2785A}" emma:medium="tactile" emma:mode="ink">
                <msink:context xmlns:msink="http://schemas.microsoft.com/ink/2010/main" type="inkWord" rotatedBoundingBox="10204,15149 10466,15149 10466,15867 10204,15867"/>
              </emma:interpretation>
            </emma:emma>
          </inkml:annotationXML>
          <inkml:trace contextRef="#ctx0" brushRef="#br0">7 197 154 0,'0'25'42'0,"-8"-10"-23"16,8-15-8-16,0 15-8 15,0-15-1-15,11-15-1 16,0-6 0-16,4 2 1 15,-4-10-1-15,7 3-1 16,-7-9 1-16,4 5-1 16,-9 4 1-16,2 4-1 15,-5 5 1-15,-3 5-1 16,0 12 0-16,0 0 0 16,0 0 0-16,0 12 0 15,0 9 0-15,0 1 0 16,7 7 0-16,-2 4 0 0,-2 4 0 15,8-6 0 1,-1 3 0-16,2-5 0 0,2-3 0 16,-3-12-1-16,7 5 0 15,-18-19-3-15,29-8-6 16,-18-3-5 0,4-11-15-16,-8-7-60 0</inkml:trace>
          <inkml:trace contextRef="#ctx0" brushRef="#br0" timeOffset="156.1778">141-361 179 0,'-21'-17'29'16,"9"9"-15"-16,-2 1-5 16,14 7-8-16,-15-7-3 15,15 7-8-15,15 0-4 16,-15 0-16-16,26-11-58 15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13.6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B3E625-9284-4BBD-A5F2-69B7672233FE}" emma:medium="tactile" emma:mode="ink">
          <msink:context xmlns:msink="http://schemas.microsoft.com/ink/2010/main" type="writingRegion" rotatedBoundingBox="14299,13356 17008,12773 17240,13852 14531,14435"/>
        </emma:interpretation>
      </emma:emma>
    </inkml:annotationXML>
    <inkml:traceGroup>
      <inkml:annotationXML>
        <emma:emma xmlns:emma="http://www.w3.org/2003/04/emma" version="1.0">
          <emma:interpretation id="{8AEBDAB7-AA36-443F-AB3C-6BD94854F1F1}" emma:medium="tactile" emma:mode="ink">
            <msink:context xmlns:msink="http://schemas.microsoft.com/ink/2010/main" type="paragraph" rotatedBoundingBox="14299,13356 17008,12773 17240,13852 14531,144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20BA1A-68B5-41E0-8FD2-C4259F301818}" emma:medium="tactile" emma:mode="ink">
              <msink:context xmlns:msink="http://schemas.microsoft.com/ink/2010/main" type="line" rotatedBoundingBox="14299,13356 17008,12773 17240,13852 14531,14435"/>
            </emma:interpretation>
          </emma:emma>
        </inkml:annotationXML>
        <inkml:traceGroup>
          <inkml:annotationXML>
            <emma:emma xmlns:emma="http://www.w3.org/2003/04/emma" version="1.0">
              <emma:interpretation id="{0103BADC-ABBD-4F36-9E20-765EFFE83CA3}" emma:medium="tactile" emma:mode="ink">
                <msink:context xmlns:msink="http://schemas.microsoft.com/ink/2010/main" type="inkWord" rotatedBoundingBox="14299,13356 17008,12773 17240,13852 14531,14435"/>
              </emma:interpretation>
            </emma:emma>
          </inkml:annotationXML>
          <inkml:trace contextRef="#ctx0" brushRef="#br0">291 50 144 0,'0'0'46'16,"12"-18"-27"-16,-12 0-9 15,0 18-4-15,0-14-2 16,0 14-1-16,0 0-1 16,0 0-1-16,0 0 0 15,0 32 0-15,-12-3 0 0,6 8-1 16,-9 14 0-16,4 12 0 15,-7 12 1 1,-1 12-1-16,1 8 0 16,7 8 0-16,-4-2 0 0,4-2 0 15,1-5 0-15,-1-10 0 16,3-15 0-16,5-11 0 16,-4-14 0-16,-4-19 0 15,3-6 0-15,8-19 0 16,-21 10 0-16,21-10 0 15,-26-21 0-15,11-4 0 16,1-5 0-16,3-14 0 16,0-6 0-16,4-16 0 15,7-3 0-15,0-12 0 16,7 2 0-16,4-5 0 16,3 3 0-16,5 5-1 0,2 7 2 15,2 8-2 1,2 5 1-16,0 13 0 0,1 7 0 15,3 6 0-15,-8 8 0 16,5 7 0 0,3 8 0-16,-3 7 1 0,-4 11-1 15,3 7 0-15,-3 1 0 16,4 7 0-16,-8 2 0 16,0 9 0-16,-3-4 0 15,-4 6 0-15,-8 2 0 16,-3-1 0-16,0 0 0 15,-7 4 0-15,-7-5 0 16,-1 1 0-16,-4 5 0 0,1-13 0 16,0-3 0-1,-4-10-1-15,7 2 0 0,-6-17 0 16,21-4-1-16,-26-8 0 16,26-6-1-16,-11-22-1 15,19 7 1-15,-8-19-1 16,18 4 0-16,-7-10 2 15,7 3 0-15,4-3 0 16,0 2 4-16,3 9 0 16,-3 3 0-16,7 10 1 15,-10-3 1-15,6 19 0 16,-11-1-1-16,15 23-1 16,-10-8 0-16,2 26 0 0,-6-12-1 15,11 18 1-15,-12 1-2 16,1 8 1-16,-4-5-1 15,-4 4 0-15,-7-11 1 16,0 0-1-16,0-3 0 0,-4-8 0 16,4-18 0-16,-6 18 0 15,6-18 1-15,0-14-1 16,3-1 0-16,4-3 0 16,4-4 0-1,4 0 0-15,-1-4 0 0,8 1-1 16,-4 3 1-16,0 5 0 15,0-2 0-15,1 4 0 16,-9 8 0-16,5 7 0 16,-15 0 0-16,14 11 0 15,-2 4 0-15,-5 2 0 16,0 9 0-16,4 0 0 16,1-2 0-16,2-1 0 15,4-1 0-15,-3-4 0 16,7-11 0-16,-4 0 0 15,0-7 0-15,0-7 0 16,-4-7 0-16,-3-1 0 16,-3 1 1-16,-8-5-1 15,0 1 0-15,-4-3 0 0,-3 2 0 16,-7 1 0 0,-1 0-1-16,-7 3 1 0,7 8-3 15,-14-4-2-15,11 11-7 16,-4 0-6-16,7 0-25 15,15 0-81-15</inkml:trace>
          <inkml:trace contextRef="#ctx0" brushRef="#br0" timeOffset="750.0148">1242 262 176 0,'7'-12'30'0,"-7"12"-15"15,0 0-8-15,0 0-4 16,25 26-1-16,-25-26-1 16,15 36 1-16,-7-9-1 15,2 8-1-15,-6 2 1 0,3 3-1 16,-7 3 1-16,0 5-1 15,-3 3 0 1,-5-5 0-16,-2 6 0 0,-5 0 0 16,1-6 0-16,-9 2 0 15,2-13 0 1,-8-5-1-16,6-7 1 0,-6-16 0 16,4-14 0-16,3-9-1 15,8-13 1-15,3-7 0 16,4-3 0-16,7-6 0 15,0 2 1-15,10 7-1 16,5-1 0-16,-1 8 0 16,5 7 1-16,2 7-1 15,2 9 0-15,1 6 0 16,5 0 0-16,-6 6 0 16,3 6 0-16,-2-2-1 15,-1 5 1-15,-9-11-2 0,4 13 0 16,-18-17-5-16,0 0-6 15,0 0-10-15,0 0-34 16</inkml:trace>
          <inkml:trace contextRef="#ctx0" brushRef="#br0" timeOffset="937.4989">1263 21 147 0,'0'0'43'0,"0"-29"-23"16,0 29-9-16,0 0-12 16,11 8-3-16,-3 1-10 15,-8-9-15-15,25 20-44 16,-25-20-22-16</inkml:trace>
          <inkml:trace contextRef="#ctx0" brushRef="#br0" timeOffset="1906.2496">1489 212 62 0,'0'0'94'0,"15"24"-55"16,-15-24-22-16,0 0-12 15,32-4 0-15,-32 4-2 16,29-10-1-16,-17-8 0 15,6 10-1-15,-4-10 1 16,1 10-1-16,-8-10-1 16,-7 18 1-16,15-25 0 15,-15 25-1-15,7-23 1 16,-7 23-1-16,-7-13 0 16,7 13 1-16,-15-16-1 15,15 16 0-15,-22-3 0 16,4 6 1-16,4 5-1 15,-4 3 0-15,3 3 1 0,1 8-1 16,-1 0 0-16,4 11 0 16,0-4 1-16,4 4-1 15,7-1 0-15,0 5 0 16,0-8 0-16,3 0 0 16,8-6 0-1,-4-3 1-15,8-1-1 0,-1-4 0 16,5-8 0-16,-1-3-1 15,4-4 1-15,0 0 0 16,-1-11-1-16,5-4 1 16,0 1 0-16,-8-8-1 15,7 0 1-15,-7-3 0 16,5-1-1-16,-6-3 1 16,-5 7 0-16,-1 4 0 15,-4 0 0-15,-4 3 0 16,-3 15 0-16,0-11 0 15,0 11 0-15,0 0 0 16,-10 14 0-16,10 0 1 0,-8 2-1 16,8 5 0-1,-7 2 0-15,7-1 0 16,0-1 0-16,4 1 1 0,2-7-1 16,6 0 0-16,2-9 0 15,4 2 0-15,1-8 0 16,2-8 0-16,8-2 0 15,-3-9 0-15,7-2 0 16,-4-8 0-16,0 0 0 16,3-8 0-16,-1-3 0 0,-2-4 0 15,0 0 0 1,-5 5 0-16,-1-2-1 0,-5 5 1 16,-7 6 0-16,0 9 0 15,-4 6 1-15,-7 15-1 16,8-14 0-16,-8 14 0 15,0 14 0-15,0 1 0 16,-8 3 0-16,8 8 0 16,-4 4 0-16,4 0 1 15,0 7-1-15,0 4 0 16,7-1 0-16,1 3 0 16,3-2 0-16,-4-8 0 15,4-1 0-15,0-3-1 0,4-10 1 16,-15-19-1-1,21 21 0-15,-21-21-1 0,15 0-2 16,-15 0-7-16,0-25-7 16,0 7-19-16,-7-8-70 15</inkml:trace>
          <inkml:trace contextRef="#ctx0" brushRef="#br0" timeOffset="2187.5002">2105-4 154 0,'-19'-12'44'0,"19"12"-25"16,-7-14-7-16,7 3-9 15,26 15 0-15,-8-15-1 0,14 11 0 16,-3 0-1-16,12 0 0 16,-1 0-1-16,4 7 1 15,-4-7-1-15,7 8 1 16,-3-8-1-16,-7 7 0 15,-2-7 0 1,-2 0 0-16,-4 7-1 0,-10-7 0 16,2 11-4-16,-6-3-4 15,-15-8-6-15,0 14-12 16,0-14-54-16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19.6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4764854-65E3-4B80-B444-A4E534656C8B}" emma:medium="tactile" emma:mode="ink">
          <msink:context xmlns:msink="http://schemas.microsoft.com/ink/2010/main" type="writingRegion" rotatedBoundingBox="19131,15018 20544,15018 20544,15589 19131,15589"/>
        </emma:interpretation>
      </emma:emma>
    </inkml:annotationXML>
    <inkml:traceGroup>
      <inkml:annotationXML>
        <emma:emma xmlns:emma="http://www.w3.org/2003/04/emma" version="1.0">
          <emma:interpretation id="{D0534FB0-F58F-4DA9-9B07-D5B08BDE26E0}" emma:medium="tactile" emma:mode="ink">
            <msink:context xmlns:msink="http://schemas.microsoft.com/ink/2010/main" type="paragraph" rotatedBoundingBox="19131,15018 20544,15018 20544,15589 19131,15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822B47-597F-461A-A764-4979E33687E0}" emma:medium="tactile" emma:mode="ink">
              <msink:context xmlns:msink="http://schemas.microsoft.com/ink/2010/main" type="line" rotatedBoundingBox="19131,15018 20544,15018 20544,15589 19131,15589"/>
            </emma:interpretation>
          </emma:emma>
        </inkml:annotationXML>
        <inkml:traceGroup>
          <inkml:annotationXML>
            <emma:emma xmlns:emma="http://www.w3.org/2003/04/emma" version="1.0">
              <emma:interpretation id="{27DA8D58-62CC-46D3-B216-BF70824A40F9}" emma:medium="tactile" emma:mode="ink">
                <msink:context xmlns:msink="http://schemas.microsoft.com/ink/2010/main" type="inkWord" rotatedBoundingBox="19131,15018 20544,15018 20544,15589 19131,15589"/>
              </emma:interpretation>
            </emma:emma>
          </inkml:annotationXML>
          <inkml:trace contextRef="#ctx0" brushRef="#br0">52 134 67 0,'0'0'91'16,"-22"0"-53"-16,22 0-20 15,-22-11-12-15,14-3-2 16,8 14-1-16,4-32-1 16,10 16 0-16,-2-5-1 15,7 10 0-15,-2-3 0 16,5 2-1-16,-8 9 1 15,5 3-1-15,-1 8 0 0,-11 9 0 16,4 5 1-16,-3 14-1 16,-8 4 0-1,3 11 0-15,-3 4 0 16,0 5 0-16,0-3 0 0,0-6 0 16,7-1 0-16,1-5-1 15,3-13 1-15,7-6 0 16,3-12 1-16,5-7-2 15,3-7 2-15,8-10-1 16,-4-5 0-16,-1-7 0 16,8-3 0-16,-7-4 0 15,0-1 0-15,-11 1 0 16,-4-3 0-16,-7 2 0 0,-3-2 0 16,-8 6 1-16,-8 0-1 15,1 4 0-15,-8 8 0 16,15 14 0-16,-25-22 0 15,25 22 0-15,-18 7 0 16,18-7 0-16,-8 27 0 16,8-13 0-16,3 0 0 15,5-2-1-15,10-2 1 16,4-10 0-16,8-7 0 16,5-8 1-16,2-7-1 15,7 1 0-15,3-12 0 16,3 0 1-16,-9 4-1 15,2 4 0-15,-6-1 0 16,-4 7 1-16,-8 5-1 0,1 3 0 16,-11 7 0-16,3 4 0 15,-4 8 0-15,-3 3 0 16,4 4 1-16,-5 2-1 16,-2 6 0-16,-1 2 0 15,-7 4 0-15,-10 4 0 16,-2 0 0-16,-2 2 0 15,-9-1 0-15,-6 2 0 16,0 5 0-16,-3-9 0 16,-1-6 0-16,1-1 0 15,3-10 0-15,0-8 0 16,6-7 0-16,1 0 0 16,7-11 0-16,9-4 0 15,-2 1 0-15,8-1 0 16,8 1 1-16,-8 14-1 15,25-15 0-15,-3 8 0 16,3 7 0-16,4 0 0 16,8 0 0-16,-4 0-2 15,14 11-1-15,-15-11-6 16,9 0-5-16,-1-11-11 0,0 4-48 16</inkml:trace>
          <inkml:trace contextRef="#ctx0" brushRef="#br0" timeOffset="140.6253">1340 284 139 0,'23'11'50'16,"-23"-11"-29"-16,10 29-9 0,-6-14-10 15,7-1-3-15,-7 5-9 16,-4-19-8-16,21 14-21 16,-21-14-59-16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24.6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28696C5-4B58-425A-B3B9-043B46D36751}" emma:medium="tactile" emma:mode="ink">
          <msink:context xmlns:msink="http://schemas.microsoft.com/ink/2010/main" type="inkDrawing" rotatedBoundingBox="19907,16349 22365,11925 26230,14073 23772,18497" hotPoints="25429,15329 23116,17641 20804,15329 23116,13016" semanticType="enclosure" shapeName="Circle">
            <msink:sourceLink direction="with" ref="{57FB6D52-C203-429D-9ECE-BEBA800AE2CC}"/>
          </msink:context>
        </emma:interpretation>
      </emma:emma>
    </inkml:annotationXML>
    <inkml:trace contextRef="#ctx0" brushRef="#br0">3401 263 84 0,'0'0'78'16,"11"-14"-50"-16,-11 14-12 0,0 0-8 16,12-8-2-1,-12 8-2-15,0 0-1 16,-8-14 0-16,8 14-2 0,-15-4 1 15,15 4-1-15,-18-7 0 16,18 7-1-16,-25-7 1 16,10 2-1-16,0-2 1 15,-2 0-1-15,-9 0 0 16,4-1 0-16,-3-2 0 16,3 3 1-16,-7-5-1 15,0 2 0-15,-4-1 0 16,8 3 0-16,-5-3 0 0,1 1 1 15,-4-2-1-15,1 5 0 16,-5-3 0 0,-2 2 0-16,-5 1 1 15,-4-4-1-15,-6 4 0 0,-1-1 0 16,-3 4 0-16,0 1 0 16,0-4 0-16,-5 7 0 15,9-8 0-15,-1 8 0 16,4 0 0-16,0 0 0 15,-3 0 0-15,2 0 0 16,-2 0 0-16,0 8 0 16,-8-8 0-16,3 3 0 15,-3 1 1-15,0 3-1 16,1-3 0-16,3 3 0 0,-2 0 0 16,2 1 0-16,4 2 0 15,3 2 0 1,1-2 0-16,-2 2 0 0,2 2 0 15,-2 1-1 1,-3 3 1-16,-3-3 1 0,0 6-1 16,0-3 0-16,-4 5 0 15,1-2 0-15,-2 1 0 16,8 2 0-16,1 3 0 16,-1 2 0-16,8 4 0 15,4-4 0-15,6 4 0 16,1-1 0-16,2 5 0 15,2 3 0-15,6 0 0 0,1 4 0 16,0 7 0-16,-1-1 0 16,4 10 0-1,0 4 0-15,4 2 0 0,0 0 0 16,0 8 0-16,0-3 0 16,3 2 0-16,4 0 0 31,-4 4 0-31,1-1 0 0,3 0 1 15,-4 5-1 1,1-1 0-16,-1-4 0 16,0 1 0-16,1-2 0 0,4-4 0 15,-1 1 0-15,-1 1 0 16,6-3 0-16,1-6 0 16,2 6 0-16,3 0 0 15,-8-5 0-15,8 7 0 16,-3-2 0-16,-1 3 0 0,1 0 0 15,3-3 0-15,-8-3-1 16,5 3 1-16,3 0 0 16,0-5 0-1,0-3 0-15,0 1 0 16,3-3 0-16,-3 2 0 0,4 1 0 16,3-1 0-16,-3 0 0 15,3 0 0-15,0-1 0 16,1 1 0-16,10-3 0 15,0-8 0-15,4-1 0 16,4-6 0-16,6 0 0 16,1-4 0-16,7 0 0 15,4-7 0-15,0 3 0 16,3-3 0-16,4 0 0 16,-1-4 0-16,5-4 0 15,0 2 1-15,3 1-1 0,7-6 0 16,1 4 0-16,-4-1 0 15,4-4 0 1,3 1 0-16,-4 1 0 16,1-5 0-16,-4-4 0 0,-1 0 0 15,-2-2 0-15,-1-4 0 16,0-6 1-16,-3 6-1 16,0-8 0-16,0 8 0 15,3-8 0-15,-3 2 0 16,3-2 0-16,0 0 0 15,4 0 0-15,-1 0 0 16,2-6 0-16,-5 2 0 0,0-4 0 16,4 6 0-16,0-6 0 15,-4-7 0-15,-3 8 0 16,3-7 1-16,0 0-1 16,0-6 0-1,0 6 0-15,4-8 0 0,-4 4 0 16,2 0 0-16,-2-4 0 15,0 0 0-15,0-3 0 16,-7-1 0-16,7 1 0 16,-3-1 0-16,-1 0 1 15,-3 1-1-15,0-8 0 16,-4 5 0-16,5-6 0 16,-2 1 1-16,-3-3-1 15,-2 4 0-15,2-8 0 16,0-1 0-16,0 1 0 15,-3-7 0-15,-1-8 0 16,6-3 0-16,-6-4 0 0,1-12 0 16,-4 6 0-1,-1-9 0-15,2 4 0 16,-4 1 0-16,-5 6 0 0,-3 1 0 16,-3 3 0-16,-5-1 0 15,2 5 0-15,-13-4 0 0,4-3 0 16,-6-1 0-16,3 0 1 15,-4-2-1-15,1 2 0 16,-1 1 0-16,-7-1 1 16,7 1-1-16,-7 3 0 15,7 3 0-15,-7 1 0 16,-7 4 0-16,7-5 0 16,0-3 0-16,-4 8 0 15,-3-5-1-15,-1 1 1 0,2 0 0 16,6-1 0-16,-12 1 0 15,1 0-1-15,-3-1 1 16,4 1 0-16,2 0 0 16,4 0 0-16,-7 3 0 15,-3-4 0-15,7 1 0 16,-4 0 0-16,-4 4 0 16,1-4 0-16,-1 3 0 15,0 5 0-15,1-6 0 16,-1 6 0-16,-3 1 0 15,4 2 0-15,3-1 0 16,0 2 0-16,-1 2 0 16,-2 0 0-16,-4-3 0 15,0 7 0-15,-4-4 0 16,0 4 0-16,-11 0 0 0,-3 5 0 16,3 1 0-16,-7 5 0 15,3 3 0-15,-2 4 0 16,-1 5 0-16,-1-2 0 15,9 8 0-15,-2 0 0 16,-1 4 0-16,2 7 0 16,-4-4 0-16,1 4 0 15,-1 0 0-15,2 0-1 16,-6 7 1-16,1-7 0 16,4 7-1-16,-12-7-1 15,22 8-6-15,-13-8-2 0,-1 7-6 16,3-11-20-1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25.6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7FB6D52-C203-429D-9ECE-BEBA800AE2CC}" emma:medium="tactile" emma:mode="ink">
          <msink:context xmlns:msink="http://schemas.microsoft.com/ink/2010/main" type="writingRegion" rotatedBoundingBox="22481,14431 22889,14431 22889,15407 22481,15407">
            <msink:destinationLink direction="with" ref="{828696C5-4B58-425A-B3B9-043B46D36751}"/>
          </msink:context>
        </emma:interpretation>
      </emma:emma>
    </inkml:annotationXML>
    <inkml:traceGroup>
      <inkml:annotationXML>
        <emma:emma xmlns:emma="http://www.w3.org/2003/04/emma" version="1.0">
          <emma:interpretation id="{4E9059E4-32FC-4003-B143-7881FF3D0E76}" emma:medium="tactile" emma:mode="ink">
            <msink:context xmlns:msink="http://schemas.microsoft.com/ink/2010/main" type="paragraph" rotatedBoundingBox="22481,14431 22889,14431 22889,15407 22481,154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BC4946-85C9-4DC8-B611-E0B176A4FCCF}" emma:medium="tactile" emma:mode="ink">
              <msink:context xmlns:msink="http://schemas.microsoft.com/ink/2010/main" type="line" rotatedBoundingBox="22481,14431 22889,14431 22889,15407 22481,15407"/>
            </emma:interpretation>
          </emma:emma>
        </inkml:annotationXML>
        <inkml:traceGroup>
          <inkml:annotationXML>
            <emma:emma xmlns:emma="http://www.w3.org/2003/04/emma" version="1.0">
              <emma:interpretation id="{C6E98EE5-0CC8-4E8D-BB7D-29551E2A4722}" emma:medium="tactile" emma:mode="ink">
                <msink:context xmlns:msink="http://schemas.microsoft.com/ink/2010/main" type="inkWord" rotatedBoundingBox="22481,14431 22889,14431 22889,15407 22481,15407"/>
              </emma:interpretation>
            </emma:emma>
          </inkml:annotationXML>
          <inkml:trace contextRef="#ctx0" brushRef="#br0">51 3 184 0,'-18'-4'26'0,"0"4"-13"15,4 0-5-15,14 0-8 0,-4 33-5 16,8-15-7-1,-4-18-8-15,17 26-27 16</inkml:trace>
          <inkml:trace contextRef="#ctx0" brushRef="#br0" timeOffset="-203.0545">-179 827 178 0,'-6'20'29'15,"-2"0"-13"-15,8-20-7 16,0 0-7-16,0 0 0 31,19-26-1-31,6 0 0 0,-3-6 0 16,7-9-1-16,-3-1 0 15,6-3 0 1,-6 1 0-16,-5 8 0 16,-2 3 1-16,-4 8-1 0,-8 3 0 15,-7 11 0-15,0 11 0 16,0 0 0-16,-18 7 0 16,6 19 1-16,1 2-1 15,1 9 0-15,2 7 0 0,8 7 0 16,0 0 1-16,4 0-1 15,10-3 0 1,5-8 0-16,3-4 0 0,3-7 0 16,4-11 0-1,-7-3-1-15,7-5 0 0,-15-13-2 16,15 3-5-16,-17-14-4 16,-5-5-9-16,-7-17-36 15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6:56.4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0E210D4-5D30-42E9-8456-90F36F94A755}" emma:medium="tactile" emma:mode="ink">
          <msink:context xmlns:msink="http://schemas.microsoft.com/ink/2010/main" type="inkDrawing" rotatedBoundingBox="1887,13247 6228,13061 6354,15984 2012,16171" hotPoints="6096,14747 4241,16602 2386,14747 4241,12891" semanticType="enclosure" shapeName="Circle">
            <msink:sourceLink direction="with" ref="{23E3CF08-B6D2-43CF-A7DB-0053C68179DF}"/>
          </msink:context>
        </emma:interpretation>
      </emma:emma>
    </inkml:annotationXML>
    <inkml:trace contextRef="#ctx0" brushRef="#br0">2537 269 58 0,'-12'7'91'0,"-5"-14"-50"15,-1 0-29-15,6 7-4 16,-10-4-3-16,8 4-1 16,-16-8-1-16,12 8-1 0,-14 0 0 15,10 0 0-15,-11-4 0 16,4 4-1-16,-7 0 0 15,-4 4 0-15,-7-4-1 16,2 0 1-16,-9 8-1 16,0-4 1-16,-5 3-1 15,-7 0 1-15,-2 0-1 16,2 8 0-16,-3-7 1 16,4 6-1-16,-5-3 0 15,9-1 1-15,-2-2-1 16,1 3 0-16,1-1 0 15,3-2 0-15,-1 3 0 16,-3 0 1-16,8 4-1 16,-9-1 0-16,2 4-1 0,2 1 1 15,1 2 0-15,-3 1 0 16,6 4 0 0,0 3 0-16,0 0 0 0,8 7 0 15,0-3 0-15,-1 8 0 16,4-5 0-16,8 4 0 15,-4 0 0-15,3-4 0 16,5 4 0-16,-1 1 0 16,8-1 0-16,-5 3 0 15,5-3 0-15,3 7 0 16,0 1 0-16,1 3 0 16,3 3 0-16,3-3 0 0,-4 3 0 15,9 2 0 1,2 2-1-16,-3 1 1 0,11-5 0 15,0 1 0 1,0-1 0-16,15 1 0 0,-4 3 1 16,7 0-1-16,4-2 0 15,4 5 0-15,-1-3 0 16,8 8 0-16,3-9 0 16,4 6 0-16,4-1 0 15,3-4 0-15,4 0 0 16,8-3 0-16,-1-4 0 15,11-4 0-15,1 1 0 16,2-8 0-16,5-4 0 16,-1 1 0-16,8-9 0 0,0-1 0 15,3 1 0-15,0-2 0 16,4-4 0 0,4 0 0-16,4-5 0 0,2-1 0 15,-3-6 0-15,0 2 0 16,1-5 0-1,-4-4 0-15,-1-3 0 0,-2 0 0 16,-5 0 0-16,0 0 0 16,1 0 0-16,-1-7 0 15,0-1 1-15,4 1-1 16,-4-3 0-16,4-6 0 16,-7 2 0-16,0-4 0 15,-3 0 0-15,-2-4 0 16,-3-1 0-16,1 3 0 15,-4-7 0-15,0 3 0 16,-8-2 0-16,4-2 0 0,-10-6 0 16,-1 1 0-16,-7-4 0 15,0 1 0 1,-8-4 1-16,-2 4-1 16,-4-1 0-16,-2-3 0 0,-5 0 0 15,3 0 0-15,-4-4 1 16,0-3-1-16,-4 0 0 15,4-4 0-15,-3-1 0 16,-4 2 0-16,3-5 0 16,-3 1 0-16,-4-5 0 15,-3 1 0-15,-1-4 0 16,-3 4 0-16,-4-9 1 0,1 7-1 16,-8-6 0-16,0 0 0 15,-8 1 0 1,-2 3 0-16,-5 0 1 0,-7 0-1 15,1 0 0-15,-5 0 0 16,0 0 0-16,-3-4 0 16,0 1 0-16,0 3 1 15,-3-3-1-15,-5 6 0 16,1-2 0-16,-5 2 0 16,1 4 0-16,-3 4 0 15,-8 10 1-15,3-2-1 16,-6 8 0-16,-4 1 0 15,-1 2 0-15,-3 1 0 0,1 7 0 16,-1-5 0 0,4 7 0-16,0-3 0 0,-2 6 0 15,6-3 0 1,0 8 0-16,-1-1 0 0,4 0 0 16,0 4 0-1,-4 4 0-15,5 0 0 0,-5 7 0 16,8 0 0-16,-1 0 0 15,1 11 0-15,6 0 0 16,2-3 0-16,2 6 0 16,-3 1 0-16,8 11-1 15,-5-6-1-15,12 25-2 16,-9-9-6-16,5 4-4 16,-3-3-14-16,6-1-58 0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02.9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D31A82F-F8C1-484D-9639-99B61CCE466A}" emma:medium="tactile" emma:mode="ink">
          <msink:context xmlns:msink="http://schemas.microsoft.com/ink/2010/main" type="inkDrawing" rotatedBoundingBox="8444,13931 11298,12949 12128,15363 9275,16345" hotPoints="11751,14561 10357,15955 8962,14561 10357,13166" semanticType="enclosure" shapeName="Circle">
            <msink:sourceLink direction="with" ref="{F09113EF-7969-4748-822B-F7FAF45E6B1B}"/>
          </msink:context>
        </emma:interpretation>
      </emma:emma>
    </inkml:annotationXML>
    <inkml:trace contextRef="#ctx0" brushRef="#br0">2330 245 67 0,'0'0'89'0,"0"0"-52"0,0 0-18 16,0 0-14-16,0 0 0 15,15 7-2 1,-15-7-1-16,0 0 1 0,-8-23-1 16,8 23 0-16,-4-14-1 15,4 14 0-15,-14-15 0 16,14 15 0-16,-18-22 0 15,18 22-1-15,-26-17 0 16,12 5 1-16,-4-2-1 0,3 3 1 16,-4 0-1-1,1-2 0-15,-3 0 1 0,-5 3-1 16,0-5 0-16,1 8 1 16,-4-1-1-16,0 1 0 15,-4 0 0-15,1-1 0 16,2 5 0-16,-3-4 1 15,0 3-1-15,-2 1 0 16,-2 3 0-16,4-4 0 16,-4 4 0-16,-3 0 0 15,4 0 0-15,-1 0 0 16,-2 4 0-16,2-4 0 16,1 7 0-16,-4-4 0 15,-4 1 0-15,-4 3 0 16,-2 1 0-16,-2-1 0 0,-1 1 0 15,-2 2 0 1,0 0 0-16,0 5 0 16,0 0 0-16,5-1 0 15,3 0 0-15,3 5 0 0,4-4 0 16,-1 4 0-16,6 2 0 16,1 2 0-16,2-2 0 15,3 5 0-15,-1 3 0 16,-2 7 0-16,-5 0 0 15,5 4 0-15,-12 5 0 16,4 2 0-16,-4 3 0 16,0-2 0-16,1 3 0 15,-1 0 0-15,4 0 0 0,4-4-1 16,2 0 1-16,5 1 0 16,4-5 0-16,0 9 0 15,7-5 0-15,3 1 0 16,1 2 0-1,3 5 0-15,3 3 0 0,8 1 0 16,0-1 0 0,0 4 0-16,14-7 0 0,-3 2 0 15,7 1 0-15,5 2 0 16,6-7 0-16,3 6 0 16,1-4 0-16,4-1 0 15,0 1 0-15,6 0 0 16,1-8 0-16,0 0 0 15,6-3 0-15,-3-4 0 16,5 0 0-16,2-4 0 16,5 1 0-16,-1-5 0 15,7 2 0-15,1-10 0 16,3 2 0-16,1-4 1 0,2-3-1 16,4-5 0-16,1-3 0 15,-5 1 0-15,6-9 0 16,-6 0 0-16,1-3 0 15,0 0 0-15,-5 0 0 16,-2-3 0-16,-1 0 0 16,1-5 0-16,0 0 0 15,-4-3 0-15,-4 1 0 16,0-5 0-16,-3-3 0 0,3 3 0 16,-7-4 0-16,0 2 0 15,-4-5 1-15,5-1-2 16,-5-2 2-16,3-4-1 15,-2 4 0-15,-1-4 0 16,0 0 0-16,1-8 0 16,-4 8 0-16,3-4 0 15,-3 4 0 1,-7-4 0-16,-5 0 0 0,1 4 0 16,-4-3 0-16,0 2 0 15,-7-2 0-15,-4 3 0 16,3-4 0-16,-2 0 0 15,-4-3 0-15,-5-1 1 16,1-3-2-16,0 0 2 0,-4 0-1 16,1-4 0-1,-8-3 0-15,0 0 0 0,0-1 0 16,-3-3 0 0,-5-3 0-16,-3-1 0 15,0 1 0-15,0 2 0 0,-3 1 0 16,3 4 0-1,-4-4 0-15,4 7 0 0,-4 4 0 16,5 4 0-16,-4-4 0 16,-1 3 0-16,0 4 0 15,-3 1 1-15,0 2-1 16,0 1 0-16,-5 0 0 16,2 0 0-16,2-4 0 15,-2 3 0-15,-5-2 0 0,5 0 0 16,-8 3 0-16,3-1 0 15,-3 1 0 1,0 4 0-16,0-1 0 0,-4 5 0 16,0-1 1-1,3 3-2-15,1 2 2 0,0-6-1 16,0 5 0-16,0 0 0 16,0 3 0-16,3-2 0 15,-3 1 0-15,4-2 0 16,-4 7 0-16,4 2 0 15,-1-7 0-15,4 9 0 16,-3 0 0-16,-1-1 0 16,5 8 0-16,-5 0-1 15,4 0 1-15,0 8 0 0,0 2 0 16,1 1 0 0,2 0 0-16,1 0 0 0,3 0 0 15,-3 3 0 1,7-3-1-16,-3-3 0 15,14 18-5-15,-12-12-4 16,6 1-3-16,6-15-12 0,0 0-55 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7:29.22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B9C6B83-075F-40B5-8090-FD7D4115ADDD}" emma:medium="tactile" emma:mode="ink">
          <msink:context xmlns:msink="http://schemas.microsoft.com/ink/2010/main" type="inkDrawing" rotatedBoundingBox="13758,12865 18099,12679 18225,15602 13883,15789" hotPoints="17967,14365 16112,16220 14257,14365 16112,12509" semanticType="enclosure" shapeName="Circle">
            <msink:sourceLink direction="with" ref="{305F36CA-92E6-43CF-B3BC-4A7B082DC408}"/>
          </msink:context>
        </emma:interpretation>
      </emma:emma>
    </inkml:annotationXML>
    <inkml:trace contextRef="#ctx0" brushRef="#br0">2537 269 58 0,'-12'7'91'0,"-5"-14"-50"15,-1 0-29-15,6 7-4 16,-10-4-3-16,8 4-1 16,-16-8-1-16,12 8-1 0,-14 0 0 15,10 0 0-15,-11-4 0 16,4 4-1-16,-7 0 0 15,-4 4 0-15,-7-4-1 16,2 0 1-16,-9 8-1 16,0-4 1-16,-5 3-1 15,-7 0 1-15,-2 0-1 16,2 8 0-16,-3-7 1 16,4 6-1-16,-5-3 0 15,9-1 1-15,-2-2-1 16,1 3 0-16,1-1 0 15,3-2 0-15,-1 3 0 16,-3 0 1-16,8 4-1 16,-9-1 0-16,2 4-1 0,2 1 1 15,1 2 0-15,-3 1 0 16,6 4 0 0,0 3 0-16,0 0 0 0,8 7 0 15,0-3 0-15,-1 8 0 16,4-5 0-16,8 4 0 15,-4 0 0-15,3-4 0 16,5 4 0-16,-1 1 0 16,8-1 0-16,-5 3 0 15,5-3 0-15,3 7 0 16,0 1 0-16,1 3 0 16,3 3 0-16,3-3 0 0,-4 3 0 15,9 2 0 1,2 2-1-16,-3 1 1 0,11-5 0 15,0 1 0 1,0-1 0-16,15 1 0 0,-4 3 1 16,7 0-1-16,4-2 0 15,4 5 0-15,-1-3 0 16,8 8 0-16,3-9 0 16,4 6 0-16,4-1 0 15,3-4 0-15,4 0 0 16,8-3 0-16,-1-4 0 15,11-4 0-15,1 1 0 16,2-8 0-16,5-4 0 16,-1 1 0-16,8-9 0 0,0-1 0 15,3 1 0-15,0-2 0 16,4-4 0 0,4 0 0-16,4-5 0 0,2-1 0 15,-3-6 0-15,0 2 0 16,1-5 0-1,-4-4 0-15,-1-3 0 0,-2 0 0 16,-5 0 0-16,0 0 0 16,1 0 0-16,-1-7 0 15,0-1 1-15,4 1-1 16,-4-3 0-16,4-6 0 16,-7 2 0-16,0-4 0 15,-3 0 0-15,-2-4 0 16,-3-1 0-16,1 3 0 15,-4-7 0-15,0 3 0 16,-8-2 0-16,4-2 0 0,-10-6 0 16,-1 1 0-16,-7-4 0 15,0 1 0 1,-8-4 1-16,-2 4-1 16,-4-1 0-16,-2-3 0 0,-5 0 0 15,3 0 0-15,-4-4 1 16,0-3-1-16,-4 0 0 15,4-4 0-15,-3-1 0 16,-4 2 0-16,3-5 0 16,-3 1 0-16,-4-5 0 15,-3 1 0-15,-1-4 0 16,-3 4 0-16,-4-9 1 0,1 7-1 16,-8-6 0-16,0 0 0 15,-8 1 0 1,-2 3 0-16,-5 0 1 0,-7 0-1 15,1 0 0-15,-5 0 0 16,0 0 0-16,-3-4 0 16,0 1 0-16,0 3 1 15,-3-3-1-15,-5 6 0 16,1-2 0-16,-5 2 0 16,1 4 0-16,-3 4 0 15,-8 10 1-15,3-2-1 16,-6 8 0-16,-4 1 0 15,-1 2 0-15,-3 1 0 0,1 7 0 16,-1-5 0 0,4 7 0-16,0-3 0 0,-2 6 0 15,6-3 0 1,0 8 0-16,-1-1 0 0,4 0 0 16,0 4 0-1,-4 4 0-15,5 0 0 0,-5 7 0 16,8 0 0-16,-1 0 0 15,1 11 0-15,6 0 0 16,2-3 0-16,2 6 0 16,-3 1 0-16,8 11-1 15,-5-6-1-15,12 25-2 16,-9-9-6-16,5 4-4 16,-3-3-14-16,6-1-58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24.65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34AE1A1-2B55-4D30-A101-3A766ACD2123}" emma:medium="tactile" emma:mode="ink">
          <msink:context xmlns:msink="http://schemas.microsoft.com/ink/2010/main" type="inkDrawing" rotatedBoundingBox="19836,15329 22294,10905 26159,13053 23701,17477" hotPoints="25358,14309 23045,16621 20733,14309 23045,11996" semanticType="enclosure" shapeName="Circle">
            <msink:sourceLink direction="with" ref="{2DCBFE88-2D5F-4B33-BB70-A159920C16BA}"/>
          </msink:context>
        </emma:interpretation>
      </emma:emma>
    </inkml:annotationXML>
    <inkml:trace contextRef="#ctx0" brushRef="#br0">3401 263 84 0,'0'0'78'16,"11"-14"-50"-16,-11 14-12 0,0 0-8 16,12-8-2-1,-12 8-2-15,0 0-1 16,-8-14 0-16,8 14-2 0,-15-4 1 15,15 4-1-15,-18-7 0 16,18 7-1-16,-25-7 1 16,10 2-1-16,0-2 1 15,-2 0-1-15,-9 0 0 16,4-1 0-16,-3-2 0 16,3 3 1-16,-7-5-1 15,0 2 0-15,-4-1 0 16,8 3 0-16,-5-3 0 0,1 1 1 15,-4-2-1-15,1 5 0 16,-5-3 0 0,-2 2 0-16,-5 1 1 15,-4-4-1-15,-6 4 0 0,-1-1 0 16,-3 4 0-16,0 1 0 16,0-4 0-16,-5 7 0 15,9-8 0-15,-1 8 0 16,4 0 0-16,0 0 0 15,-3 0 0-15,2 0 0 16,-2 0 0-16,0 8 0 16,-8-8 0-16,3 3 0 15,-3 1 1-15,0 3-1 16,1-3 0-16,3 3 0 0,-2 0 0 16,2 1 0-16,4 2 0 15,3 2 0 1,1-2 0-16,-2 2 0 0,2 2 0 15,-2 1-1 1,-3 3 1-16,-3-3 1 0,0 6-1 16,0-3 0-16,-4 5 0 15,1-2 0-15,-2 1 0 16,8 2 0-16,1 3 0 16,-1 2 0-16,8 4 0 15,4-4 0-15,6 4 0 16,1-1 0-16,2 5 0 15,2 3 0-15,6 0 0 0,1 4 0 16,0 7 0-16,-1-1 0 16,4 10 0-1,0 4 0-15,4 2 0 0,0 0 0 16,0 8 0-16,0-3 0 16,3 2 0-16,4 0 0 31,-4 4 0-31,1-1 0 0,3 0 1 15,-4 5-1 1,1-1 0-16,-1-4 0 16,0 1 0-16,1-2 0 0,4-4 0 15,-1 1 0-15,-1 1 0 16,6-3 0-16,1-6 0 16,2 6 0-16,3 0 0 15,-8-5 0-15,8 7 0 16,-3-2 0-16,-1 3 0 0,1 0 0 15,3-3 0-15,-8-3-1 16,5 3 1-16,3 0 0 16,0-5 0-1,0-3 0-15,0 1 0 16,3-3 0-16,-3 2 0 0,4 1 0 16,3-1 0-16,-3 0 0 15,3 0 0-15,0-1 0 16,1 1 0-16,10-3 0 15,0-8 0-15,4-1 0 16,4-6 0-16,6 0 0 16,1-4 0-16,7 0 0 15,4-7 0-15,0 3 0 16,3-3 0-16,4 0 0 16,-1-4 0-16,5-4 0 15,0 2 1-15,3 1-1 0,7-6 0 16,1 4 0-16,-4-1 0 15,4-4 0 1,3 1 0-16,-4 1 0 16,1-5 0-16,-4-4 0 0,-1 0 0 15,-2-2 0-15,-1-4 0 16,0-6 1-16,-3 6-1 16,0-8 0-16,0 8 0 15,3-8 0-15,-3 2 0 16,3-2 0-16,0 0 0 15,4 0 0-15,-1 0 0 16,2-6 0-16,-5 2 0 0,0-4 0 16,4 6 0-16,0-6 0 15,-4-7 0-15,-3 8 0 16,3-7 1-16,0 0-1 16,0-6 0-1,0 6 0-15,4-8 0 0,-4 4 0 16,2 0 0-16,-2-4 0 15,0 0 0-15,0-3 0 16,-7-1 0-16,7 1 0 16,-3-1 0-16,-1 0 1 15,-3 1-1-15,0-8 0 16,-4 5 0-16,5-6 0 16,-2 1 1-16,-3-3-1 15,-2 4 0-15,2-8 0 16,0-1 0-16,0 1 0 15,-3-7 0-15,-1-8 0 16,6-3 0-16,-6-4 0 0,1-12 0 16,-4 6 0-1,-1-9 0-15,2 4 0 16,-4 1 0-16,-5 6 0 0,-3 1 0 16,-3 3 0-16,-5-1 0 15,2 5 0-15,-13-4 0 0,4-3 0 16,-6-1 0-16,3 0 1 15,-4-2-1-15,1 2 0 16,-1 1 0-16,-7-1 1 16,7 1-1-16,-7 3 0 15,7 3 0-15,-7 1 0 16,-7 4 0-16,7-5 0 16,0-3 0-16,-4 8 0 15,-3-5-1-15,-1 1 1 0,2 0 0 16,6-1 0-16,-12 1 0 15,1 0-1-15,-3-1 1 16,4 1 0-16,2 0 0 16,4 0 0-16,-7 3 0 15,-3-4 0-15,7 1 0 16,-4 0 0-16,-4 4 0 16,1-4 0-16,-1 3 0 15,0 5 0-15,1-6 0 16,-1 6 0-16,-3 1 0 15,4 2 0-15,3-1 0 16,0 2 0-16,-1 2 0 16,-2 0 0-16,-4-3 0 15,0 7 0-15,-4-4 0 16,0 4 0-16,-11 0 0 0,-3 5 0 16,3 1 0-16,-7 5 0 15,3 3 0-15,-2 4 0 16,-1 5 0-16,-1-2 0 15,9 8 0-15,-2 0 0 16,-1 4 0-16,2 7 0 16,-4-4 0-16,1 4 0 15,-1 0 0-15,2 0-1 16,-6 7 1-16,1-7 0 16,4 7-1-16,-12-7-1 15,22 8-6-15,-13-8-2 0,-1 7-6 16,3-11-20-1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4T22:40:52.8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381C1E-FA38-4D97-BD88-526AE7734DD0}" emma:medium="tactile" emma:mode="ink">
          <msink:context xmlns:msink="http://schemas.microsoft.com/ink/2010/main" type="writingRegion" rotatedBoundingBox="4783,9752 9482,8589 9765,9732 5066,10895"/>
        </emma:interpretation>
      </emma:emma>
    </inkml:annotationXML>
    <inkml:traceGroup>
      <inkml:annotationXML>
        <emma:emma xmlns:emma="http://www.w3.org/2003/04/emma" version="1.0">
          <emma:interpretation id="{408F3D0A-0BE6-4D9B-91DC-758628EFDC63}" emma:medium="tactile" emma:mode="ink">
            <msink:context xmlns:msink="http://schemas.microsoft.com/ink/2010/main" type="paragraph" rotatedBoundingBox="4783,9752 9482,8589 9765,9732 5066,108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365F4C-E468-4E32-8388-A37B35D9B790}" emma:medium="tactile" emma:mode="ink">
              <msink:context xmlns:msink="http://schemas.microsoft.com/ink/2010/main" type="line" rotatedBoundingBox="4783,9752 9482,8589 9765,9732 5066,10895"/>
            </emma:interpretation>
          </emma:emma>
        </inkml:annotationXML>
        <inkml:traceGroup>
          <inkml:annotationXML>
            <emma:emma xmlns:emma="http://www.w3.org/2003/04/emma" version="1.0">
              <emma:interpretation id="{8E16A74F-7BCB-4BD0-8BA4-F77602258BBB}" emma:medium="tactile" emma:mode="ink">
                <msink:context xmlns:msink="http://schemas.microsoft.com/ink/2010/main" type="inkWord" rotatedBoundingBox="4821,9908 6205,9565 6450,10553 5066,10895">
                  <msink:destinationLink direction="with" ref="{7EF22B34-CFF3-4113-AEE3-4D2A425DFE59}"/>
                </msink:context>
              </emma:interpretation>
            </emma:emma>
          </inkml:annotationXML>
          <inkml:trace contextRef="#ctx0" brushRef="#br0">-3143 1628 165 0,'16'7'37'0,"-2"5"-20"15,6 1-6 1,4 4-8-16,-7-2-1 0,10 4-1 16,0 2 0-16,0-4-1 15,0-1 0-15,1-1 0 16,5 5-3-16,-19-2-6 16,7-11-4-16,-4-4-11 15,-17-3-39-15</inkml:trace>
          <inkml:trace contextRef="#ctx0" brushRef="#br0" timeOffset="-203.1258">-3069 1549 170 0,'-3'11'33'0,"3"-11"-16"0,-17 17-9 16,13 6-5 0,-16-11 0-16,17 8-2 0,-14-5 0 15,7 4 0 1,-4-1 0-16,0 2-1 0,-3 1 0 16,1 0 0-16,-1-4-1 15,-4 0 0-15,14 7-1 16,-13-14-1-16,17 4-7 15,3-14-6-15,-14 10-16 16,14-10-61-16</inkml:trace>
          <inkml:trace contextRef="#ctx0" brushRef="#br0" timeOffset="2241.5283">-4208 1185 154 0,'0'0'42'0,"0"0"-23"15,0 24-7-15,6-10-10 16,1-3-1-16,10 12 0 16,-3 2 0-16,6 2 0 15,-3 0 0-15,3 5-1 16,-6-5 1-16,-1 0-1 15,-6 1 0-15,-4 0 0 0,-3-5 0 16,-13 5 0-16,3-4 0 16,-11 4 0-16,4-9 0 15,-3 3-1-15,0-9 1 16,-1 2 0-16,5-8 0 16,2-1 1-16,14-6-1 0,-17 3 0 15,17-3 0-15,0 0 0 0,0 0 0 16,17 0 0-16,3-3 0 15,4-3 0-15,7-1 0 16,6-8-1-16,3 2 1 16,1-11-2-16,13 3-1 15,-9-17-3-15,3 0-9 16,3-3-10-16,-7-7-43 16,0 4-42-16</inkml:trace>
          <inkml:trace contextRef="#ctx0" brushRef="#br0" timeOffset="2835.1779">-3621 1161 58 0,'0'0'96'16,"-24"0"-57"-16,4 14-22 16,-4 7-9-16,-3-1-3 0,10 11-3 15,-7-3 1-15,17 4-2 16,-6-9 0-16,13 4 0 16,7-10-1-16,3 1 0 15,0-8 1-15,10-3-1 16,4-7 0-16,7 0 0 15,-1-7 0-15,4-3 1 16,-7-8-1-16,4-2 0 31,-11-4 0-31,-3 1 1 0,-10-6-1 16,-7 5 0-16,-7 4 0 16,-10 6 1-16,0 3-1 15,-3 5 0-15,-4 2 0 16,4 4 1-16,3 0-1 15,3 0 0-15,14 0 0 16,0 0 0-16,0 0 0 16,0 0 0-16,24 4 0 0,-1-4 0 15,5 0-1-15,5 6 2 16,1 1-1-16,0 4 0 16,0-1 0-1,-3 0 0-15,-1 0 0 16,1 5 0-16,-4-2 0 0,3-6 0 15,-6 0 0 1,3 1 0-16,-7-8 0 0,1-8 0 16,-1-6 0-16,-3-7 1 15,-7-2-1-15,0-2 0 16,-10-6 1-16,0-2-1 16,-6 1 0-16,-11 4 0 15,-4 8 0-15,-6 10 1 0,-3 10-1 16,-4 0 0-16,0 14-1 15,0 7 1 1,0 6-1-16,4 1 0 0,13 5-4 16,3-9-6-16,7-6-7 15,7-18-19-15,14-11-80 16</inkml:trace>
        </inkml:traceGroup>
        <inkml:traceGroup>
          <inkml:annotationXML>
            <emma:emma xmlns:emma="http://www.w3.org/2003/04/emma" version="1.0">
              <emma:interpretation id="{7A3798E4-9A48-4FA1-B92E-D507A50D18C0}" emma:medium="tactile" emma:mode="ink">
                <msink:context xmlns:msink="http://schemas.microsoft.com/ink/2010/main" type="inkWord" rotatedBoundingBox="7657,9040 9482,8589 9733,9606 7909,10058">
                  <msink:destinationLink direction="with" ref="{85ABA37F-AF8B-488D-9105-B272820C6265}"/>
                </msink:context>
              </emma:interpretation>
            </emma:emma>
          </inkml:annotationXML>
          <inkml:trace contextRef="#ctx0" brushRef="#br0" timeOffset="-5273.1054">-1288 673 165 0,'-17'21'35'16,"0"7"-18"-1,0-4-6-15,-13-3-9 0,20 6 0 16,-11-7-1-16,11 11 0 16,0-10 0-16,10 0 0 15,0-4 0-15,10 3-1 16,0-2 1-16,11 5-1 15,-1-5 0-15,4 2 0 16,-1-3 0-16,1 4 1 16,-4 0-1-16,-3-1 0 15,-3-3 0-15,-11 4 0 16,-3-4 0-16,-7 4 0 16,-9-1 0-16,2 5 1 15,-10-5-1-15,1 1 0 0,-5 3 0 16,5-3 0-1,-1-1 0-15,4-2 0 16,-1-5 0-16,4-3 0 16,17-10-1-16,-20 12 0 15,20-12-1-15,0 0-4 0,-7-26-5 16,7 3-6-16,7-8-23 16</inkml:trace>
          <inkml:trace contextRef="#ctx0" brushRef="#br0" timeOffset="-4554.3515">-1369 714 163 0,'0'0'37'0,"17"4"-20"16,0-4-6-16,-4 10-8 16,11-13-1-1,10 3-1-15,0-7 0 0,6 7 0 16,1-10-1-16,0 10 1 15,-11-7-1-15,4 7 0 16,-10 0 0-16,-4 11 0 16,-10 2 0-16,0 11 1 15,-10 7-1-15,0 3 0 16,-10 11 0-16,7 7 0 16,-7-1 0-16,3-3 1 15,4-3-1-15,3-3 0 16,0-12 0-16,6-2 0 15,4-15 0-15,4-6 0 16,3-7 0-16,3-7 0 16,4-6 0-16,-4-5 0 0,4-9 0 15,-7-1 0 1,0-6 0-16,-7-1 0 16,-3 1 0-16,-7 4 0 0,-4-2 0 15,-6 8 0-15,-3 7 0 16,-1 4 0-16,-3 2 0 15,7 4 0-15,10 7 0 16,-13-4 0-16,13 4 0 16,0 0 0-16,23-6 0 15,-9 6 0-15,6-4 0 16,0 4 0-16,4 4 0 0,3 6 0 16,-6 4 0-16,-1 6 0 15,0 8 0-15,-3 3 0 16,4 3 0-16,0-3 0 15,-4-3 0-15,0-4 0 16,3-7 0-16,0-7 0 16,-3-10 0-16,4-13 0 15,-4-8 1-15,-4-3-1 16,-3-7 0-16,-10 0 0 16,0-4 0-16,-13 1 0 15,-4 0 1-15,-3 6-1 16,-8 11 0-16,-2-3-1 15,-4 16 0-15,-8-2-7 16,5 8-3-16,0 12-5 16,-4 0-23-16</inkml:trace>
          <inkml:trace contextRef="#ctx0" brushRef="#br0" timeOffset="-8253.2882">-104 7 62 0,'0'0'92'16,"17"-10"-53"-1,-17 10-22-15,0 0-9 0,0 0-3 16,0 0-1 0,0 0-1-16,0 0-1 0,0 0-1 15,-17 3 1-15,13 10-1 16,-13 0 0-16,4 6 0 15,-4-3-1-15,-4 6 1 16,-2 1-1-16,2 4 0 16,1-6 0-16,0 0 0 15,10 0 0-15,-7-11-2 0,17 7 0 16,0-17-3 0,0 0-7-16,0 0-5 0,6-24-24 15,11 10-71-15</inkml:trace>
          <inkml:trace contextRef="#ctx0" brushRef="#br0" timeOffset="-8053.8267">-142 45 111 0,'17'7'67'16,"-17"-7"-39"-16,27 19-14 16,-6-1-9-16,-4-4-1 15,10 3-2-15,-14-4-1 16,11 5 0-16,-10-4-1 15,3-7-1-15,-7 10-1 16,-10-17-3-16,0 0-7 0,0 0-8 16,0 0-26-16,0 0-72 15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13.67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11A6C30-8DA9-42BC-833D-E724B0D91EF2}" emma:medium="tactile" emma:mode="ink">
          <msink:context xmlns:msink="http://schemas.microsoft.com/ink/2010/main" type="writingRegion" rotatedBoundingBox="14228,12336 16937,11753 17169,12832 14460,13415"/>
        </emma:interpretation>
      </emma:emma>
    </inkml:annotationXML>
    <inkml:traceGroup>
      <inkml:annotationXML>
        <emma:emma xmlns:emma="http://www.w3.org/2003/04/emma" version="1.0">
          <emma:interpretation id="{15A0D434-DA6B-4A42-ABC4-60FDDF49C22D}" emma:medium="tactile" emma:mode="ink">
            <msink:context xmlns:msink="http://schemas.microsoft.com/ink/2010/main" type="paragraph" rotatedBoundingBox="14228,12336 16937,11753 17169,12832 14460,134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F5A821-8FC5-47CC-813B-114737759428}" emma:medium="tactile" emma:mode="ink">
              <msink:context xmlns:msink="http://schemas.microsoft.com/ink/2010/main" type="line" rotatedBoundingBox="14228,12336 16937,11753 17169,12832 14460,13415"/>
            </emma:interpretation>
          </emma:emma>
        </inkml:annotationXML>
        <inkml:traceGroup>
          <inkml:annotationXML>
            <emma:emma xmlns:emma="http://www.w3.org/2003/04/emma" version="1.0">
              <emma:interpretation id="{37A8FCB1-EC75-4D21-A8CB-76A6E26C67AA}" emma:medium="tactile" emma:mode="ink">
                <msink:context xmlns:msink="http://schemas.microsoft.com/ink/2010/main" type="inkWord" rotatedBoundingBox="14228,12336 16937,11753 17169,12832 14460,13415"/>
              </emma:interpretation>
            </emma:emma>
          </inkml:annotationXML>
          <inkml:trace contextRef="#ctx0" brushRef="#br0">291 50 144 0,'0'0'46'16,"12"-18"-27"-16,-12 0-9 15,0 18-4-15,0-14-2 16,0 14-1-16,0 0-1 16,0 0-1-16,0 0 0 15,0 32 0-15,-12-3 0 0,6 8-1 16,-9 14 0-16,4 12 0 15,-7 12 1 1,-1 12-1-16,1 8 0 16,7 8 0-16,-4-2 0 0,4-2 0 15,1-5 0-15,-1-10 0 16,3-15 0-16,5-11 0 16,-4-14 0-16,-4-19 0 15,3-6 0-15,8-19 0 16,-21 10 0-16,21-10 0 15,-26-21 0-15,11-4 0 16,1-5 0-16,3-14 0 16,0-6 0-16,4-16 0 15,7-3 0-15,0-12 0 16,7 2 0-16,4-5 0 16,3 3 0-16,5 5-1 0,2 7 2 15,2 8-2 1,2 5 1-16,0 13 0 0,1 7 0 15,3 6 0-15,-8 8 0 16,5 7 0 0,3 8 0-16,-3 7 1 0,-4 11-1 15,3 7 0-15,-3 1 0 16,4 7 0-16,-8 2 0 16,0 9 0-16,-3-4 0 15,-4 6 0-15,-8 2 0 16,-3-1 0-16,0 0 0 15,-7 4 0-15,-7-5 0 16,-1 1 0-16,-4 5 0 0,1-13 0 16,0-3 0-1,-4-10-1-15,7 2 0 0,-6-17 0 16,21-4-1-16,-26-8 0 16,26-6-1-16,-11-22-1 15,19 7 1-15,-8-19-1 16,18 4 0-16,-7-10 2 15,7 3 0-15,4-3 0 16,0 2 4-16,3 9 0 16,-3 3 0-16,7 10 1 15,-10-3 1-15,6 19 0 16,-11-1-1-16,15 23-1 16,-10-8 0-16,2 26 0 0,-6-12-1 15,11 18 1-15,-12 1-2 16,1 8 1-16,-4-5-1 15,-4 4 0-15,-7-11 1 16,0 0-1-16,0-3 0 0,-4-8 0 16,4-18 0-16,-6 18 0 15,6-18 1-15,0-14-1 16,3-1 0-16,4-3 0 16,4-4 0-1,4 0 0-15,-1-4 0 0,8 1-1 16,-4 3 1-16,0 5 0 15,0-2 0-15,1 4 0 16,-9 8 0-16,5 7 0 16,-15 0 0-16,14 11 0 15,-2 4 0-15,-5 2 0 16,0 9 0-16,4 0 0 16,1-2 0-16,2-1 0 15,4-1 0-15,-3-4 0 16,7-11 0-16,-4 0 0 15,0-7 0-15,0-7 0 16,-4-7 0-16,-3-1 0 16,-3 1 1-16,-8-5-1 15,0 1 0-15,-4-3 0 0,-3 2 0 16,-7 1 0 0,-1 0-1-16,-7 3 1 0,7 8-3 15,-14-4-2-15,11 11-7 16,-4 0-6-16,7 0-25 15,15 0-81-15</inkml:trace>
          <inkml:trace contextRef="#ctx0" brushRef="#br0" timeOffset="750.0148">1242 262 176 0,'7'-12'30'0,"-7"12"-15"15,0 0-8-15,0 0-4 16,25 26-1-16,-25-26-1 16,15 36 1-16,-7-9-1 15,2 8-1-15,-6 2 1 0,3 3-1 16,-7 3 1-16,0 5-1 15,-3 3 0 1,-5-5 0-16,-2 6 0 0,-5 0 0 16,1-6 0-16,-9 2 0 15,2-13 0 1,-8-5-1-16,6-7 1 0,-6-16 0 16,4-14 0-16,3-9-1 15,8-13 1-15,3-7 0 16,4-3 0-16,7-6 0 15,0 2 1-15,10 7-1 16,5-1 0-16,-1 8 0 16,5 7 1-16,2 7-1 15,2 9 0-15,1 6 0 16,5 0 0-16,-6 6 0 16,3 6 0-16,-2-2-1 15,-1 5 1-15,-9-11-2 0,4 13 0 16,-18-17-5-16,0 0-6 15,0 0-10-15,0 0-34 16</inkml:trace>
          <inkml:trace contextRef="#ctx0" brushRef="#br0" timeOffset="937.4989">1263 21 147 0,'0'0'43'0,"0"-29"-23"16,0 29-9-16,0 0-12 16,11 8-3-16,-3 1-10 15,-8-9-15-15,25 20-44 16,-25-20-22-16</inkml:trace>
          <inkml:trace contextRef="#ctx0" brushRef="#br0" timeOffset="1906.2496">1489 212 62 0,'0'0'94'0,"15"24"-55"16,-15-24-22-16,0 0-12 15,32-4 0-15,-32 4-2 16,29-10-1-16,-17-8 0 15,6 10-1-15,-4-10 1 16,1 10-1-16,-8-10-1 16,-7 18 1-16,15-25 0 15,-15 25-1-15,7-23 1 16,-7 23-1-16,-7-13 0 16,7 13 1-16,-15-16-1 15,15 16 0-15,-22-3 0 16,4 6 1-16,4 5-1 15,-4 3 0-15,3 3 1 0,1 8-1 16,-1 0 0-16,4 11 0 16,0-4 1-16,4 4-1 15,7-1 0-15,0 5 0 16,0-8 0-16,3 0 0 16,8-6 0-1,-4-3 1-15,8-1-1 0,-1-4 0 16,5-8 0-16,-1-3-1 15,4-4 1-15,0 0 0 16,-1-11-1-16,5-4 1 16,0 1 0-16,-8-8-1 15,7 0 1-15,-7-3 0 16,5-1-1-16,-6-3 1 16,-5 7 0-16,-1 4 0 15,-4 0 0-15,-4 3 0 16,-3 15 0-16,0-11 0 15,0 11 0-15,0 0 0 16,-10 14 0-16,10 0 1 0,-8 2-1 16,8 5 0-1,-7 2 0-15,7-1 0 16,0-1 0-16,4 1 1 0,2-7-1 16,6 0 0-16,2-9 0 15,4 2 0-15,1-8 0 16,2-8 0-16,8-2 0 15,-3-9 0-15,7-2 0 16,-4-8 0-16,0 0 0 16,3-8 0-16,-1-3 0 0,-2-4 0 15,0 0 0 1,-5 5 0-16,-1-2-1 0,-5 5 1 16,-7 6 0-16,0 9 0 15,-4 6 1-15,-7 15-1 16,8-14 0-16,-8 14 0 15,0 14 0-15,0 1 0 16,-8 3 0-16,8 8 0 16,-4 4 0-16,4 0 1 15,0 7-1-15,0 4 0 16,7-1 0-16,1 3 0 16,3-2 0-16,-4-8 0 15,4-1 0-15,0-3-1 0,4-10 1 16,-15-19-1-1,21 21 0-15,-21-21-1 0,15 0-2 16,-15 0-7-16,0-25-7 16,0 7-19-16,-7-8-70 15</inkml:trace>
          <inkml:trace contextRef="#ctx0" brushRef="#br0" timeOffset="2187.5002">2105-4 154 0,'-19'-12'44'0,"19"12"-25"16,-7-14-7-16,7 3-9 15,26 15 0-15,-8-15-1 0,14 11 0 16,-3 0-1-16,12 0 0 16,-1 0-1-16,4 7 1 15,-4-7-1-15,7 8 1 16,-3-8-1-16,-7 7 0 15,-2-7 0 1,-2 0 0-16,-4 7-1 0,-10-7 0 16,2 11-4-16,-6-3-4 15,-15-8-6-15,0 14-12 16,0-14-54-16</inkml:trace>
        </inkml:traceGroup>
      </inkml:traceGroup>
    </inkml:traceGroup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03.61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09113EF-7969-4748-822B-F7FAF45E6B1B}" emma:medium="tactile" emma:mode="ink">
          <msink:context xmlns:msink="http://schemas.microsoft.com/ink/2010/main" type="writingRegion" rotatedBoundingBox="10133,14129 10395,14129 10395,14847 10133,14847">
            <msink:destinationLink direction="with" ref="{8D31A82F-F8C1-484D-9639-99B61CCE466A}"/>
          </msink:context>
        </emma:interpretation>
      </emma:emma>
    </inkml:annotationXML>
    <inkml:traceGroup>
      <inkml:annotationXML>
        <emma:emma xmlns:emma="http://www.w3.org/2003/04/emma" version="1.0">
          <emma:interpretation id="{28B85740-7015-4698-8B6E-D9C8490C8479}" emma:medium="tactile" emma:mode="ink">
            <msink:context xmlns:msink="http://schemas.microsoft.com/ink/2010/main" type="paragraph" rotatedBoundingBox="10133,14129 10395,14129 10395,14847 10133,1484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AC9A5E-59AD-440F-B193-575877485394}" emma:medium="tactile" emma:mode="ink">
              <msink:context xmlns:msink="http://schemas.microsoft.com/ink/2010/main" type="line" rotatedBoundingBox="10133,14129 10395,14129 10395,14847 10133,14847"/>
            </emma:interpretation>
          </emma:emma>
        </inkml:annotationXML>
        <inkml:traceGroup>
          <inkml:annotationXML>
            <emma:emma xmlns:emma="http://www.w3.org/2003/04/emma" version="1.0">
              <emma:interpretation id="{0D3B2A85-C3A8-44A9-A734-B18B263E4E2B}" emma:medium="tactile" emma:mode="ink">
                <msink:context xmlns:msink="http://schemas.microsoft.com/ink/2010/main" type="inkWord" rotatedBoundingBox="10133,14129 10395,14129 10395,14847 10133,14847"/>
              </emma:interpretation>
            </emma:emma>
          </inkml:annotationXML>
          <inkml:trace contextRef="#ctx0" brushRef="#br0">7 197 154 0,'0'25'42'0,"-8"-10"-23"16,8-15-8-16,0 15-8 15,0-15-1-15,11-15-1 16,0-6 0-16,4 2 1 15,-4-10-1-15,7 3-1 16,-7-9 1-16,4 5-1 16,-9 4 1-16,2 4-1 15,-5 5 1-15,-3 5-1 16,0 12 0-16,0 0 0 16,0 0 0-16,0 12 0 15,0 9 0-15,0 1 0 16,7 7 0-16,-2 4 0 0,-2 4 0 15,8-6 0 1,-1 3 0-16,2-5 0 0,2-3 0 16,-3-12-1-16,7 5 0 15,-18-19-3-15,29-8-6 16,-18-3-5 0,4-11-15-16,-8-7-60 0</inkml:trace>
          <inkml:trace contextRef="#ctx0" brushRef="#br0" timeOffset="156.1778">141-361 179 0,'-21'-17'29'16,"9"9"-15"-16,-2 1-5 16,14 7-8-16,-15-7-3 15,15 7-8-15,15 0-4 16,-15 0-16-16,26-11-58 15</inkml:trace>
        </inkml:traceGroup>
      </inkml:traceGroup>
    </inkml:traceGroup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19.6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64C7D17-A7FB-4F0D-B73E-37A494BBFBE2}" emma:medium="tactile" emma:mode="ink">
          <msink:context xmlns:msink="http://schemas.microsoft.com/ink/2010/main" type="writingRegion" rotatedBoundingBox="19060,13998 20473,13998 20473,14569 19060,14569"/>
        </emma:interpretation>
      </emma:emma>
    </inkml:annotationXML>
    <inkml:traceGroup>
      <inkml:annotationXML>
        <emma:emma xmlns:emma="http://www.w3.org/2003/04/emma" version="1.0">
          <emma:interpretation id="{F6CAE8A5-C988-40F8-B738-6D6BF9A3ABFA}" emma:medium="tactile" emma:mode="ink">
            <msink:context xmlns:msink="http://schemas.microsoft.com/ink/2010/main" type="paragraph" rotatedBoundingBox="19060,13998 20473,13998 20473,14569 19060,145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2C5D03-A67A-4A7C-A653-608E2E4812F7}" emma:medium="tactile" emma:mode="ink">
              <msink:context xmlns:msink="http://schemas.microsoft.com/ink/2010/main" type="line" rotatedBoundingBox="19060,13998 20473,13998 20473,14569 19060,14569"/>
            </emma:interpretation>
          </emma:emma>
        </inkml:annotationXML>
        <inkml:traceGroup>
          <inkml:annotationXML>
            <emma:emma xmlns:emma="http://www.w3.org/2003/04/emma" version="1.0">
              <emma:interpretation id="{6FD37E77-A5D4-443E-8007-C01C12B875DC}" emma:medium="tactile" emma:mode="ink">
                <msink:context xmlns:msink="http://schemas.microsoft.com/ink/2010/main" type="inkWord" rotatedBoundingBox="19060,13998 20473,13998 20473,14569 19060,14569"/>
              </emma:interpretation>
            </emma:emma>
          </inkml:annotationXML>
          <inkml:trace contextRef="#ctx0" brushRef="#br0">52 134 67 0,'0'0'91'16,"-22"0"-53"-16,22 0-20 15,-22-11-12-15,14-3-2 16,8 14-1-16,4-32-1 16,10 16 0-16,-2-5-1 15,7 10 0-15,-2-3 0 16,5 2-1-16,-8 9 1 15,5 3-1-15,-1 8 0 0,-11 9 0 16,4 5 1-16,-3 14-1 16,-8 4 0-1,3 11 0-15,-3 4 0 16,0 5 0-16,0-3 0 0,0-6 0 16,7-1 0-16,1-5-1 15,3-13 1-15,7-6 0 16,3-12 1-16,5-7-2 15,3-7 2-15,8-10-1 16,-4-5 0-16,-1-7 0 16,8-3 0-16,-7-4 0 15,0-1 0-15,-11 1 0 16,-4-3 0-16,-7 2 0 0,-3-2 0 16,-8 6 1-16,-8 0-1 15,1 4 0-15,-8 8 0 16,15 14 0-16,-25-22 0 15,25 22 0-15,-18 7 0 16,18-7 0-16,-8 27 0 16,8-13 0-16,3 0 0 15,5-2-1-15,10-2 1 16,4-10 0-16,8-7 0 16,5-8 1-16,2-7-1 15,7 1 0-15,3-12 0 16,3 0 1-16,-9 4-1 15,2 4 0-15,-6-1 0 16,-4 7 1-16,-8 5-1 0,1 3 0 16,-11 7 0-16,3 4 0 15,-4 8 0-15,-3 3 0 16,4 4 1-16,-5 2-1 16,-2 6 0-16,-1 2 0 15,-7 4 0-15,-10 4 0 16,-2 0 0-16,-2 2 0 15,-9-1 0-15,-6 2 0 16,0 5 0-16,-3-9 0 16,-1-6 0-16,1-1 0 15,3-10 0-15,0-8 0 16,6-7 0-16,1 0 0 16,7-11 0-16,9-4 0 15,-2 1 0-15,8-1 0 16,8 1 1-16,-8 14-1 15,25-15 0-15,-3 8 0 16,3 7 0-16,4 0 0 16,8 0 0-16,-4 0-2 15,14 11-1-15,-15-11-6 16,9 0-5-16,-1-11-11 0,0 4-48 16</inkml:trace>
          <inkml:trace contextRef="#ctx0" brushRef="#br0" timeOffset="140.6253">1340 284 139 0,'23'11'50'16,"-23"-11"-29"-16,10 29-9 0,-6-14-10 15,7-1-3-15,-7 5-9 16,-4-19-8-16,21 14-21 16,-21-14-59-16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7:29.2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05F36CA-92E6-43CF-B3BC-4A7B082DC408}" emma:medium="tactile" emma:mode="ink">
          <msink:context xmlns:msink="http://schemas.microsoft.com/ink/2010/main" type="writingRegion" rotatedBoundingBox="16951,14776 14629,14813 14612,13696 16933,13659">
            <msink:destinationLink direction="with" ref="{4B9C6B83-075F-40B5-8090-FD7D4115ADDD}"/>
          </msink:context>
        </emma:interpretation>
      </emma:emma>
    </inkml:annotationXML>
    <inkml:traceGroup>
      <inkml:annotationXML>
        <emma:emma xmlns:emma="http://www.w3.org/2003/04/emma" version="1.0">
          <emma:interpretation id="{D7AC2B32-EA0C-44FE-A579-792A33956141}" emma:medium="tactile" emma:mode="ink">
            <msink:context xmlns:msink="http://schemas.microsoft.com/ink/2010/main" type="paragraph" rotatedBoundingBox="16951,14776 14629,14813 14612,13696 16933,136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A2D2C21-63D7-4538-A4EE-5A97E789C982}" emma:medium="tactile" emma:mode="ink">
              <msink:context xmlns:msink="http://schemas.microsoft.com/ink/2010/main" type="line" rotatedBoundingBox="16951,14776 14629,14813 14612,13696 16933,13659"/>
            </emma:interpretation>
          </emma:emma>
        </inkml:annotationXML>
        <inkml:traceGroup>
          <inkml:annotationXML>
            <emma:emma xmlns:emma="http://www.w3.org/2003/04/emma" version="1.0">
              <emma:interpretation id="{66DE376C-06FC-4FD8-9929-BCE52C01795D}" emma:medium="tactile" emma:mode="ink">
                <msink:context xmlns:msink="http://schemas.microsoft.com/ink/2010/main" type="inkWord" rotatedBoundingBox="16951,14776 14629,14813 14612,13696 16933,13659"/>
              </emma:interpretation>
            </emma:emma>
          </inkml:annotationXML>
          <inkml:trace contextRef="#ctx0" brushRef="#br0">2860 1044 128 0,'11'-14'61'15,"-11"14"-38"-15,0 0-10 16,0 0-9-16,12 21-1 16,-24-5-2-16,12 16 0 0,-11 4 0 15,4 12-1 1,0 6 1-16,0 12-1 15,-1 0 1-15,5 3-1 0,3 4 0 16,0-8 0-16,0-3 0 16,0-6 0-1,7-9-1-15,-7-16-1 0,11 3-1 16,-11-21-8-16,0-13-6 16,0 0-23-16,4-17-70 15</inkml:trace>
          <inkml:trace contextRef="#ctx0" brushRef="#br0" timeOffset="1">1780 1256 75 0,'18'-7'90'0,"-18"7"-56"15,0 0-17-15,0 25-12 16,0-25-2-16,-8 36-1 16,-2-13 0-16,10 8 0 15,-5-1-1-15,10 10 0 0,-5-11 0 16,10 12 0-1,1-12 0-15,7 4-1 16,1-8 1-16,6 0-1 0,0-3 0 16,5-7 0-1,2-8 1-15,2 0-1 0,-2-7 0 16,4-7 0-16,-3 0 0 16,-3-8-1-16,5 8-1 15,-17-19-3-15,11 8-6 0,-6-3-8 16,-9 2-26-16,1-6-85 15</inkml:trace>
          <inkml:trace contextRef="#ctx0" brushRef="#br0" timeOffset="2">2173 1205 34 0,'0'0'113'16,"-29"0"-69"-16,29 0-23 15,-29 25-14 1,6-13-2-16,16 13-3 0,-15 4 0 16,15 11-1-16,-12 0 0 15,9 15 0-15,-4 3 0 16,9 7 0-16,2-3-1 16,3 8 0-16,3 2 0 15,5-6-1-15,7 0 0 16,-4-16-1-16,10 4-2 0,-3-20-9 15,8-16-10-15,-1-18-35 16,1-15-68-16</inkml:trace>
          <inkml:trace contextRef="#ctx0" brushRef="#br0" timeOffset="3">1484 1682 128 0,'0'14'55'0,"11"5"-32"15,-11-1-13-15,0-18-9 16,18 19-1-16,-18-19-3 0,18 9-6 15,-18-9-13-15,29 0-33 16,-21-13-58-16</inkml:trace>
          <inkml:trace contextRef="#ctx0" brushRef="#br0" timeOffset="14.555">2908 1533 15 0,'26'33'107'16,"-11"-12"-51"-16,9-3-38 15,-1 1-8-15,-5-15-4 0,7 2-3 16,-10-12 1-16,6 2-1 16,-10-15-1-1,7 9 0-15,-13-16 0 0,5 8 0 16,-10-8-1-1,-4 5 0-15,-7-5 0 0,-3 7-1 16,-11 5 1-16,-1 7-1 16,-3 7-1-16,-3 0 0 15,6 21-1-15,-14 2-9 16,11 6-6-16,3-1-22 16,4-5-71-16</inkml:trace>
          <inkml:trace contextRef="#ctx0" brushRef="#br0" timeOffset="15.555">2603 1431 58 0,'-23'22'96'15,"-6"-12"-56"-15,15 16-22 0,-9 0-13 16,10-8-3-1,13 7 0-15,0-7-1 0,10 1 0 16,4-5-1-16,4 1 1 16,5-8-1-16,-1-4 1 15,-1-3-1-15,2-6 0 16,-2-2 0-16,-3-3 0 16,-3-1 0-16,-4-2-1 15,-4 0 0-15,-7-1 0 16,7 0-2-16,-14-5-4 15,0-3-12-15,7 9-23 16,-11-12-56-16,11 11 50 16</inkml:trace>
          <inkml:trace contextRef="#ctx0" brushRef="#br0" timeOffset="1.31372E6">1133 1029 115 0,'-5'-30'60'0,"5"13"-41"16,0 17-9-16,-17-26-2 15,17 26-3-15,-18-11 0 16,18 11-2-16,-26 11-2 16,11 7 1-16,-14 4-1 15,8 11 0-15,-13 7 0 16,10 15-1-16,-10 3 1 0,8 8-1 15,-3 2 1-15,8 13-1 16,3-4 0 0,7-1 0-16,7-4 1 0,4-2-2 15,7-7 1-15,8-14 0 16,7-5 0-16,-1-10 0 16,9-16 0-16,-1-8 0 15,4-10 1-15,0-7-1 16,-8-14 0-16,5-6 0 15,-9-2 0-15,-3-4 0 16,-4 1 1-16,-2-2-1 16,-12 2 0-16,0 3 0 15,-4 7 0-15,-10 0 0 0,-1 8 0 16,-7 3 0 0,-3 3 0-16,-1 8 0 0,1 4 0 15,3 7 0 1,-4 0 0-16,4 0-1 0,8 4-1 15,-1-12-2-15,15-3-7 16,0 0-8-16,-10 7-25 16,10-7-76-16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25.69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DCBFE88-2D5F-4B33-BB70-A159920C16BA}" emma:medium="tactile" emma:mode="ink">
          <msink:context xmlns:msink="http://schemas.microsoft.com/ink/2010/main" type="writingRegion" rotatedBoundingBox="22410,13411 22818,13411 22818,14387 22410,14387">
            <msink:destinationLink direction="with" ref="{934AE1A1-2B55-4D30-A101-3A766ACD2123}"/>
          </msink:context>
        </emma:interpretation>
      </emma:emma>
    </inkml:annotationXML>
    <inkml:traceGroup>
      <inkml:annotationXML>
        <emma:emma xmlns:emma="http://www.w3.org/2003/04/emma" version="1.0">
          <emma:interpretation id="{640800B6-F6E7-4847-98DF-129081EE027A}" emma:medium="tactile" emma:mode="ink">
            <msink:context xmlns:msink="http://schemas.microsoft.com/ink/2010/main" type="paragraph" rotatedBoundingBox="22410,13411 22818,13411 22818,14387 22410,143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81CEEB-5FFF-4E13-A865-AD0E4928100A}" emma:medium="tactile" emma:mode="ink">
              <msink:context xmlns:msink="http://schemas.microsoft.com/ink/2010/main" type="line" rotatedBoundingBox="22410,13411 22818,13411 22818,14387 22410,14387"/>
            </emma:interpretation>
          </emma:emma>
        </inkml:annotationXML>
        <inkml:traceGroup>
          <inkml:annotationXML>
            <emma:emma xmlns:emma="http://www.w3.org/2003/04/emma" version="1.0">
              <emma:interpretation id="{90F79649-4A9B-43D3-AD49-A890274AE6A2}" emma:medium="tactile" emma:mode="ink">
                <msink:context xmlns:msink="http://schemas.microsoft.com/ink/2010/main" type="inkWord" rotatedBoundingBox="22410,13411 22818,13411 22818,14387 22410,14387"/>
              </emma:interpretation>
            </emma:emma>
          </inkml:annotationXML>
          <inkml:trace contextRef="#ctx0" brushRef="#br0">51 3 184 0,'-18'-4'26'0,"0"4"-13"15,4 0-5-15,14 0-8 0,-4 33-5 16,8-15-7-1,-4-18-8-15,17 26-27 16</inkml:trace>
          <inkml:trace contextRef="#ctx0" brushRef="#br0" timeOffset="-203.0545">-179 827 178 0,'-6'20'29'15,"-2"0"-13"-15,8-20-7 16,0 0-7-16,0 0 0 31,19-26-1-31,6 0 0 0,-3-6 0 16,7-9-1-16,-3-1 0 15,6-3 0 1,-6 1 0-16,-5 8 0 16,-2 3 1-16,-4 8-1 0,-8 3 0 15,-7 11 0-15,0 11 0 16,0 0 0-16,-18 7 0 16,6 19 1-16,1 2-1 15,1 9 0-15,2 7 0 0,8 7 0 16,0 0 1-16,4 0-1 15,10-3 0 1,5-8 0-16,3-4 0 0,3-7 0 16,4-11 0-1,-7-3-1-15,7-5 0 0,-15-13-2 16,15 3-5-16,-17-14-4 16,-5-5-9-16,-7-17-36 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8:09.20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61D0370-3098-4A22-B161-5B221E9C1B41}" emma:medium="tactile" emma:mode="ink">
          <msink:context xmlns:msink="http://schemas.microsoft.com/ink/2010/main" type="writingRegion" rotatedBoundingBox="2554,12355 8311,12233 8371,15083 2614,15205"/>
        </emma:interpretation>
      </emma:emma>
    </inkml:annotationXML>
    <inkml:traceGroup>
      <inkml:annotationXML>
        <emma:emma xmlns:emma="http://www.w3.org/2003/04/emma" version="1.0">
          <emma:interpretation id="{2571B783-F4D7-4636-B92F-EC6D55903E1B}" emma:medium="tactile" emma:mode="ink">
            <msink:context xmlns:msink="http://schemas.microsoft.com/ink/2010/main" type="paragraph" rotatedBoundingBox="2531,12470 5060,11992 5269,13098 2740,13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39527C5-9CAD-4CD8-882E-BD6E902D7835}" emma:medium="tactile" emma:mode="ink">
              <msink:context xmlns:msink="http://schemas.microsoft.com/ink/2010/main" type="line" rotatedBoundingBox="2531,12470 5060,11992 5269,13098 2740,13576"/>
            </emma:interpretation>
          </emma:emma>
        </inkml:annotationXML>
        <inkml:traceGroup>
          <inkml:annotationXML>
            <emma:emma xmlns:emma="http://www.w3.org/2003/04/emma" version="1.0">
              <emma:interpretation id="{B034679B-4DB2-47C5-BD40-1E6C5F457382}" emma:medium="tactile" emma:mode="ink">
                <msink:context xmlns:msink="http://schemas.microsoft.com/ink/2010/main" type="inkWord" rotatedBoundingBox="2531,12470 5060,11992 5269,13098 2740,13576"/>
              </emma:interpretation>
            </emma:emma>
          </inkml:annotationXML>
          <inkml:trace contextRef="#ctx0" brushRef="#br0">800-678 144 0,'0'0'49'15,"0"0"-29"-15,4-22-11 16,-4 22-5-16,0 0 0 16,0 0-2-16,0 16-1 0,11 4 0 15,-11 2 0 1,0 14 0-16,3 5-1 0,1 17 0 15,-4 11 1-15,11 15-1 16,-8 4 0 0,5 9 0-16,-5-2 0 15,-3 3 0-15,4-3 0 0,-4-11 0 16,0-11 0-16,-4-15 0 16,-3-14 0-16,0-11-1 15,-1-12 1-15,8-21 0 16,-15 12 0-16,15-12 0 15,-21-29-1-15,10-2 1 16,0-12 0-16,1-11 0 16,-2-12 0-16,1-6 0 15,5-9 0-15,1-3 0 16,5 1 0-16,0-4 0 16,11 3 0-16,4 7 0 15,3 8 0-15,1 6 0 16,5 13 0-16,2 7 0 0,0 14 1 15,3 10-1-15,-3 8 0 16,-2 11 0-16,-1 14 0 16,-2 5 0-16,-2 3 0 15,-1 3 0-15,-3 8 0 16,-4 6 0-16,-8 2 0 16,-3 3 0-16,0-1 0 15,0 5 1-15,-11-2-1 16,1 2 0-16,-1-8-1 0,3-7 1 15,-2 1-1-15,-6-20-2 16,16-4-7-16,0-10-5 16,-18 0-16-16,11-13-57 15</inkml:trace>
          <inkml:trace contextRef="#ctx0" brushRef="#br0" timeOffset="562.5018">1069-587 62 0,'19'0'98'16,"-19"0"-62"-16,36 22-17 16,-14-4-14-16,-7 0-1 15,14 12-2-15,-11-5 0 16,3 11 0-16,-10 0-1 16,4 5 0-16,-15-4-1 0,8 2 1 15,-8-11-1-15,-8 2 1 16,8-8-1-16,-4-7 0 15,4-15 0-15,0 0 1 16,0-19-1-16,4-1 0 16,4-11 0-16,2 2 0 15,4-10 0-15,1-2 0 16,4 5 0-16,2 3 0 16,-3 4 0-16,1 3 0 15,-1 5 0-15,0 10 0 16,-7 3 0-16,4 8 0 15,-1 8 0-15,-3 7 0 16,4 6 0-16,-4 4 1 16,4 5-1-16,-1-1 0 15,1 0 0-15,3-4 0 16,-7-2 0-16,7-6 0 16,-4-9 1-16,4-8-1 15,0 0 0-15,1-8 0 0,-4-5 0 16,-1-6 1-16,-4-7-1 15,2 1 0-15,-12-4 0 16,0 0 0-16,-15 0 0 16,4 7 0-16,-10-4 0 15,-2 8 0-15,2 10-1 16,-5-2 0-16,12 13-1 16,-12-10-2-16,26 7-7 15,0 0-6-15,0 0-22 0,-7 12-71 16</inkml:trace>
          <inkml:trace contextRef="#ctx0" brushRef="#br0" timeOffset="1024.8006">1793-606 80 0,'19'0'83'16,"7"5"-46"-16,-5 5-24 15,-3-3-6-15,11 15-2 16,-10-3-2-16,14 10-1 15,-15-4 0-15,11 15-1 16,-15 0 0-16,12 8 0 16,-11-5 0-16,-1 12-1 15,-3-4 1-15,-4 4-1 16,-7 0 0-16,0 3 0 0,-3-4 0 16,-5-3 0-1,-10-11 0-15,4-3 0 16,-4-8 0-16,-5-15 0 15,2-10-1-15,3-11 1 0,-1-15 0 32,5-7 0-32,3-4 0 0,0-3 0 15,11-1 0-15,0-3 1 16,7 5-1-16,4 1 0 16,4 8 0-16,3 1 1 0,1 3-1 15,2 7 0-15,1 5 0 16,3 6 0-1,-3 4-1-15,-4-4 1 0,5 8-1 16,-23-4-1-16,24 21-2 16,-24-21-7-16,11 23-8 15,-11-23-23-15,-21 14-77 16</inkml:trace>
          <inkml:trace contextRef="#ctx0" brushRef="#br0" timeOffset="1212.2962">1871-747 181 0,'-18'-15'27'16,"18"15"-12"-16,0 0-6 16,0 0-9-16,0 0 0 15,18 3-1-15,-18-3-2 16,35 0-7-16,-9 12-6 15,-8-12-21-15,4 15-66 16</inkml:trace>
          <inkml:trace contextRef="#ctx0" brushRef="#br0" timeOffset="2009.19">2085-654 115 0,'22'27'65'0,"-8"-20"-39"0,9 0-12 16,1-3-11 0,-5-8-1-16,7 4 0 15,-11-10 0-15,9 10 0 16,-13-15-1-16,7 7 0 0,-10-6 0 16,-8 14 0-16,11-14 0 15,-11 14-1-15,7-18 1 16,-7 18-1-16,-7-15 0 15,7 15 0-15,-14-15 0 16,14 15 0-16,-23-8 0 16,23 8 0-16,-21 8 0 15,7 3 0-15,2 0 1 16,-2 15-1-16,3-6 0 0,4 14 0 16,-1-1 0-1,5 3 0-15,3 5 0 0,0 2 0 16,3-7 0-16,5-3 1 15,2-4-1-15,1-3 0 16,4-11 0-16,7-8 0 16,-4-7 0-16,8-7 0 15,-1-8 0 1,0-3 0-16,1-5 0 0,-5 2 0 16,2-1 0-16,-5 4 0 15,-4 3 0-15,1 8 0 16,-1 7 0-16,1 7 0 15,4 4 0-15,-6 4 0 16,10 0 0-16,-1-1 0 16,3 1 0-16,4-9 0 0,-4-6 0 15,5 0 0 1,-5-14 0-16,4-4 1 16,1-11-1-16,-5-5 0 0,0-5 0 15,1-5 0 1,-8 0 0-16,1-4 0 0,-5 10 1 15,-4-2-1-15,-2 10 0 16,-5 4 0-16,-3 9 0 16,0 17 0-16,0-16 0 15,0 16 0-15,0 19 0 16,8-5 0-16,-4 12 0 16,-1 4 0-16,5 2 0 15,-1 12 0-15,4-1 0 0,0 5 0 16,0-5 0-16,-1 0 0 15,1 5-1-15,-7-15 0 16,10 11-1-16,-20-25-3 16,-2-2-7-16,8-17-6 15,-25 7-24 1,3-20-84-16</inkml:trace>
          <inkml:trace contextRef="#ctx0" brushRef="#br0" timeOffset="2181.0481">2744-642 191 0,'-7'-29'24'0,"7"0"-11"16,11 11-3-16,10 4-9 16,2-1 1-16,9 7-2 15,4 8 1-15,9 0-1 0,-1 8 0 16,3-1 0-16,0 11-2 16,-10-7-6-16,6 3-4 15,-7-6-6 1,-3-8-30-16</inkml:trace>
        </inkml:traceGroup>
      </inkml:traceGroup>
    </inkml:traceGroup>
    <inkml:traceGroup>
      <inkml:annotationXML>
        <emma:emma xmlns:emma="http://www.w3.org/2003/04/emma" version="1.0">
          <emma:interpretation id="{1149C867-A21D-4CB4-8172-CE510661ACDA}" emma:medium="tactile" emma:mode="ink">
            <msink:context xmlns:msink="http://schemas.microsoft.com/ink/2010/main" type="paragraph" rotatedBoundingBox="2592,14154 8349,14033 8371,15083 2614,15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6B9F6C0-A605-4472-8405-6907A57DC91F}" emma:medium="tactile" emma:mode="ink">
              <msink:context xmlns:msink="http://schemas.microsoft.com/ink/2010/main" type="line" rotatedBoundingBox="2592,14154 8349,14033 8371,15083 2614,15205"/>
            </emma:interpretation>
          </emma:emma>
        </inkml:annotationXML>
        <inkml:traceGroup>
          <inkml:annotationXML>
            <emma:emma xmlns:emma="http://www.w3.org/2003/04/emma" version="1.0">
              <emma:interpretation id="{23E3CF08-B6D2-43CF-A7DB-0053C68179DF}" emma:medium="tactile" emma:mode="ink">
                <msink:context xmlns:msink="http://schemas.microsoft.com/ink/2010/main" type="inkWord" rotatedBoundingBox="2592,14154 5060,14102 5082,15152 2614,15205">
                  <msink:destinationLink direction="with" ref="{60E210D4-5D30-42E9-8456-90F36F94A755}"/>
                </msink:context>
              </emma:interpretation>
            </emma:emma>
          </inkml:annotationXML>
          <inkml:trace contextRef="#ctx0" brushRef="#br0" timeOffset="-70455.5003">2860 1044 128 0,'11'-14'61'15,"-11"14"-38"-15,0 0-10 16,0 0-9-16,12 21-1 16,-24-5-2-16,12 16 0 0,-11 4 0 15,4 12-1 1,0 6 1-16,0 12-1 15,-1 0 1-15,5 3-1 0,3 4 0 16,0-8 0-16,0-3 0 16,0-6 0-1,7-9-1-15,-7-16-1 0,11 3-1 16,-11-21-8-16,0-13-6 16,0 0-23-16,4-17-70 15</inkml:trace>
          <inkml:trace contextRef="#ctx0" brushRef="#br0" timeOffset="-71049.2513">1780 1256 75 0,'18'-7'90'0,"-18"7"-56"15,0 0-17-15,0 25-12 16,0-25-2-16,-8 36-1 16,-2-13 0-16,10 8 0 15,-5-1-1-15,10 10 0 0,-5-11 0 16,10 12 0-1,1-12 0-15,7 4-1 16,1-8 1-16,6 0-1 0,0-3 0 16,5-7 0-1,2-8 1-15,2 0-1 0,-2-7 0 16,4-7 0-16,-3 0 0 16,-3-8-1-16,5 8-1 15,-17-19-3-15,11 8-6 0,-6-3-8 16,-9 2-26-16,1-6-85 15</inkml:trace>
          <inkml:trace contextRef="#ctx0" brushRef="#br0" timeOffset="-70768.0667">2173 1205 34 0,'0'0'113'16,"-29"0"-69"-16,29 0-23 15,-29 25-14 1,6-13-2-16,16 13-3 0,-15 4 0 16,15 11-1-16,-12 0 0 15,9 15 0-15,-4 3 0 16,9 7 0-16,2-3-1 16,3 8 0-16,3 2 0 15,5-6-1-15,7 0 0 16,-4-16-1-16,10 4-2 0,-3-20-9 15,8-16-10-15,-1-18-35 16,1-15-68-16</inkml:trace>
          <inkml:trace contextRef="#ctx0" brushRef="#br0" timeOffset="-69830.5507">2908 1533 15 0,'26'33'107'16,"-11"-12"-51"-16,9-3-38 15,-1 1-8-15,-5-15-4 0,7 2-3 16,-10-12 1-16,6 2-1 16,-10-15-1-1,7 9 0-15,-13-16 0 0,5 8 0 16,-10-8-1-1,-4 5 0-15,-7-5 0 0,-3 7-1 16,-11 5 1-16,-1 7-1 16,-3 7-1-16,-3 0 0 15,6 21-1-15,-14 2-9 16,11 6-6-16,3-1-22 16,4-5-71-16</inkml:trace>
          <inkml:trace contextRef="#ctx0" brushRef="#br0" timeOffset="-70143.0067">2603 1431 58 0,'-23'22'96'15,"-6"-12"-56"-15,15 16-22 0,-9 0-13 16,10-8-3-1,13 7 0-15,0-7-1 0,10 1 0 16,4-5-1-16,4 1 1 16,5-8-1-16,-1-4 1 15,-1-3-1-15,2-6 0 16,-2-2 0-16,-3-3 0 16,-3-1 0-16,-4-2-1 15,-4 0 0-15,-7-1 0 16,7 0-2-16,-14-5-4 15,0-3-12-15,7 9-23 16,-11-12-56-16,11 11 50 16</inkml:trace>
          <inkml:trace contextRef="#ctx0" brushRef="#br0" timeOffset="1.29195E6">1028 1040 80 0,'0'0'54'0,"0"0"-18"16,11-15-15-16,-11 15-8 15,0 0-5-15,0 0-2 0,0 0-2 16,0 0-1-16,0 0-1 16,0 0-1-16,0 0 1 15,0 0-1-15,0 0 0 16,0 0 0-1,0 0 0-15,0 0 0 16,-21-7-1-16,21 7 1 16,-19 11-1-16,9-4 1 0,-9 5-1 15,1 2 0-15,-3 4 1 16,-5 5-1-16,-3 5 0 16,6 1 0-16,-1 8 0 15,1 3 0-15,-2 4 0 16,3 6 0-16,3 1 0 15,6-3 0-15,2 7 0 16,3-5 0-16,4-2 0 0,4-5 0 16,0 1 0-16,4-7 0 15,7-8 0-15,4 3 0 16,2-10 0 0,6-3 0-16,3-5 0 15,-2-3 0-15,5-7 0 0,0-4 0 16,1 0 0-16,-5-4 0 15,-2-7 0-15,-5 1 0 16,-1-5 0-16,1 0 0 16,-6-7 0-16,-1 4 0 15,0-3 0-15,-4-1 0 16,4-3 0-16,-3 2 0 16,-2-3 0-16,-2 5 0 15,-1-6 0-15,2 7 0 16,-5-6 0-16,0 4 0 15,-5 0 0-15,2-3 0 16,-7 6 1-16,-2-3-1 0,1 8 0 16,-3 3 0-1,-4 0 0-15,3 4 0 0,-4 3 0 16,1 4 0 0,0 0 0-16,-4 0 0 0,1 4 0 15,-8 6 0-15,3-2 0 16,0 3 0-16,-3 0 0 15,0 0 0-15,3-4 0 16,2 0 0-16,6 0 0 16,-1-2 0-16,4 2 0 15,15-7 0-15,-14 0-1 0,14 0 1 16,0 0-2-16,0 0 0 16,0 0-8-1,18-12-5-15,-18 12-16 0,0 0-59 16</inkml:trace>
          <inkml:trace contextRef="#ctx0" brushRef="#br0" timeOffset="-71399.9451">1484 1682 128 0,'0'14'55'0,"11"5"-32"15,-11-1-13-15,0-18-9 16,18 19-1-16,-18-19-3 0,18 9-6 15,-18-9-13-15,29 0-33 16,-21-13-58-16</inkml:trace>
        </inkml:traceGroup>
        <inkml:traceGroup>
          <inkml:annotationXML>
            <emma:emma xmlns:emma="http://www.w3.org/2003/04/emma" version="1.0">
              <emma:interpretation id="{2EEEC44A-903B-412E-972D-C63A989AF232}" emma:medium="tactile" emma:mode="ink">
                <msink:context xmlns:msink="http://schemas.microsoft.com/ink/2010/main" type="inkWord" rotatedBoundingBox="6742,14310 8354,14276 8364,14733 6752,14767"/>
              </emma:interpretation>
            </emma:emma>
          </inkml:annotationXML>
          <inkml:trace contextRef="#ctx0" brushRef="#br0" timeOffset="-66778.3119">4848 1369 29 0,'0'0'107'15,"-32"-5"-57"-15,32 5-27 16,-11-10-18-16,-1-11 0 15,12 21-1-15,0-33-2 0,12 19 0 16,-5-9 0-16,11 9-1 16,0-5 0-16,5 8 0 15,-5 1-1 1,0 10 0-16,4 0 1 16,-1 7-1-16,-2 7 0 0,-1 8 0 15,0 7 0-15,0 7 0 16,1 5 0-16,-1 2 1 15,0 1-1-15,-4 0 0 16,1-4 0-16,3-3 0 16,1-12 0-16,-5-3 0 15,8-11 0-15,0-4 0 16,-1-10 0-16,2-9 0 16,2-9 0-16,5-5 0 15,-9-6 0-15,5-6 0 16,-5-2 1-16,-2 1-1 0,-5 2 0 15,1 4 0 1,-8 8 0-16,-4 3 0 16,-3 7 0-16,0 15 0 0,0 0 0 15,0 0 0 1,-14 19 0-16,7-1 0 0,7 4 0 16,0 3 0-16,0-3 0 15,7 4 0-15,0-8 0 16,4-3 0-16,4-5 0 15,3-10 0-15,0-7 0 16,8-4 0-16,3-10 1 16,0-12-1-16,0 4 0 0,3-8 0 15,-2 0 1-15,-1 1-1 16,0 7 0-16,0 0 0 16,-3 11 0-16,-4 7 0 15,-1 7 0 1,-3 4 0-16,-3 11 0 0,4 4 1 15,-13 3-1-15,2 3 0 16,-4 5 0-16,-4 0 0 16,-4 6 0-16,-7 5 1 15,-7-1-1-15,-4 1 0 16,-4-1-1-16,-3-3 1 16,-3-3 0-16,-1-5 0 15,1-11 0-15,2-6 0 16,8-5 0-16,4-3 0 15,7-3 0-15,11 3 0 0,-15-4 0 16,15 4 0-16,15 0 0 16,3 7 0-1,8-3 0-15,3 6 0 0,8-2 1 16,2-4-1-16,1-2 0 16,0-2 0-1,1 0 0-15,-5 0 0 0,0-6 0 16,-3-5-1-16,-1 4-2 15,-13-4-7-15,3-4-3 16,-4 1-14-16,-7-8-50 16</inkml:trace>
          <inkml:trace contextRef="#ctx0" brushRef="#br0" timeOffset="-66606.5054">6371 1507 180 0,'7'26'28'0,"4"-1"-15"0,-11-25-5 15,7 15-18-15,-7-15-5 16,15 7-16-16,-15-7-58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41:55.2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2C40E09-23B1-4B61-8C57-768ED6772DCA}" emma:medium="tactile" emma:mode="ink">
          <msink:context xmlns:msink="http://schemas.microsoft.com/ink/2010/main" type="inkDrawing" rotatedBoundingBox="5666,7729 10007,7543 10133,10466 5791,10653" hotPoints="9875,9229 8020,11084 6165,9229 8020,7373" semanticType="enclosure" shapeName="Circle">
            <msink:sourceLink direction="with" ref="{2D6FF5C8-BB54-4AB5-A413-F3A39B598683}"/>
          </msink:context>
        </emma:interpretation>
      </emma:emma>
    </inkml:annotationXML>
    <inkml:trace contextRef="#ctx0" brushRef="#br0">2537 269 58 0,'-12'7'91'0,"-5"-14"-50"15,-1 0-29-15,6 7-4 16,-10-4-3-16,8 4-1 16,-16-8-1-16,12 8-1 0,-14 0 0 15,10 0 0-15,-11-4 0 16,4 4-1-16,-7 0 0 15,-4 4 0-15,-7-4-1 16,2 0 1-16,-9 8-1 16,0-4 1-16,-5 3-1 15,-7 0 1-15,-2 0-1 16,2 8 0-16,-3-7 1 16,4 6-1-16,-5-3 0 15,9-1 1-15,-2-2-1 16,1 3 0-16,1-1 0 15,3-2 0-15,-1 3 0 16,-3 0 1-16,8 4-1 16,-9-1 0-16,2 4-1 0,2 1 1 15,1 2 0-15,-3 1 0 16,6 4 0 0,0 3 0-16,0 0 0 0,8 7 0 15,0-3 0-15,-1 8 0 16,4-5 0-16,8 4 0 15,-4 0 0-15,3-4 0 16,5 4 0-16,-1 1 0 16,8-1 0-16,-5 3 0 15,5-3 0-15,3 7 0 16,0 1 0-16,1 3 0 16,3 3 0-16,3-3 0 0,-4 3 0 15,9 2 0 1,2 2-1-16,-3 1 1 0,11-5 0 15,0 1 0 1,0-1 0-16,15 1 0 0,-4 3 1 16,7 0-1-16,4-2 0 15,4 5 0-15,-1-3 0 16,8 8 0-16,3-9 0 16,4 6 0-16,4-1 0 15,3-4 0-15,4 0 0 16,8-3 0-16,-1-4 0 15,11-4 0-15,1 1 0 16,2-8 0-16,5-4 0 16,-1 1 0-16,8-9 0 0,0-1 0 15,3 1 0-15,0-2 0 16,4-4 0 0,4 0 0-16,4-5 0 0,2-1 0 15,-3-6 0-15,0 2 0 16,1-5 0-1,-4-4 0-15,-1-3 0 0,-2 0 0 16,-5 0 0-16,0 0 0 16,1 0 0-16,-1-7 0 15,0-1 1-15,4 1-1 16,-4-3 0-16,4-6 0 16,-7 2 0-16,0-4 0 15,-3 0 0-15,-2-4 0 16,-3-1 0-16,1 3 0 15,-4-7 0-15,0 3 0 16,-8-2 0-16,4-2 0 0,-10-6 0 16,-1 1 0-16,-7-4 0 15,0 1 0 1,-8-4 1-16,-2 4-1 16,-4-1 0-16,-2-3 0 0,-5 0 0 15,3 0 0-15,-4-4 1 16,0-3-1-16,-4 0 0 15,4-4 0-15,-3-1 0 16,-4 2 0-16,3-5 0 16,-3 1 0-16,-4-5 0 15,-3 1 0-15,-1-4 0 16,-3 4 0-16,-4-9 1 0,1 7-1 16,-8-6 0-16,0 0 0 15,-8 1 0 1,-2 3 0-16,-5 0 1 0,-7 0-1 15,1 0 0-15,-5 0 0 16,0 0 0-16,-3-4 0 16,0 1 0-16,0 3 1 15,-3-3-1-15,-5 6 0 16,1-2 0-16,-5 2 0 16,1 4 0-16,-3 4 0 15,-8 10 1-15,3-2-1 16,-6 8 0-16,-4 1 0 15,-1 2 0-15,-3 1 0 0,1 7 0 16,-1-5 0 0,4 7 0-16,0-3 0 0,-2 6 0 15,6-3 0 1,0 8 0-16,-1-1 0 0,4 0 0 16,0 4 0-1,-4 4 0-15,5 0 0 0,-5 7 0 16,8 0 0-16,-1 0 0 15,1 11 0-15,6 0 0 16,2-3 0-16,2 6 0 16,-3 1 0-16,8 11-1 15,-5-6-1-15,12 25-2 16,-9-9-6-16,5 4-4 16,-3-3-14-16,6-1-58 0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41:29.23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9275FEAD-0C19-4B66-8AAA-A3E33F05EA3C}" emma:medium="tactile" emma:mode="ink">
          <msink:context xmlns:msink="http://schemas.microsoft.com/ink/2010/main" type="writingRegion" rotatedBoundingBox="6418,6485 12588,6202 12729,9284 6560,9567"/>
        </emma:interpretation>
      </emma:emma>
    </inkml:annotationXML>
    <inkml:traceGroup>
      <inkml:annotationXML>
        <emma:emma xmlns:emma="http://www.w3.org/2003/04/emma" version="1.0">
          <emma:interpretation id="{19B8B932-251C-4FDE-B497-BA9343CC15D8}" emma:medium="tactile" emma:mode="ink">
            <msink:context xmlns:msink="http://schemas.microsoft.com/ink/2010/main" type="paragraph" rotatedBoundingBox="6295,6675 9258,6091 9467,7152 6504,773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C6C3D2-AEAB-426F-9206-CC022CD7C9EA}" emma:medium="tactile" emma:mode="ink">
              <msink:context xmlns:msink="http://schemas.microsoft.com/ink/2010/main" type="line" rotatedBoundingBox="6295,6675 9258,6091 9467,7152 6504,7736"/>
            </emma:interpretation>
          </emma:emma>
        </inkml:annotationXML>
        <inkml:traceGroup>
          <inkml:annotationXML>
            <emma:emma xmlns:emma="http://www.w3.org/2003/04/emma" version="1.0">
              <emma:interpretation id="{4D9D6F67-F8EC-4A59-8FBD-524391226E0F}" emma:medium="tactile" emma:mode="ink">
                <msink:context xmlns:msink="http://schemas.microsoft.com/ink/2010/main" type="inkWord" rotatedBoundingBox="6295,6675 9258,6091 9467,7152 6504,7736"/>
              </emma:interpretation>
            </emma:emma>
          </inkml:annotationXML>
          <inkml:trace contextRef="#ctx0" brushRef="#br0">-286-2047 58 0,'-15'18'89'0,"12"15"-49"16,-16-8-20-16,9 8-17 0,-1 10 0 15,3 8 0-15,4 11-1 16,-2 4 0 0,6 11-1-16,-8 6 0 0,8 12 0 15,-11 3 0-15,4-4 0 16,-1-6-1-1,1-8 0-15,-4-11 0 0,4-17 0 16,-4-14 0-16,0-15 0 16,11-23 0-16,-15-7 0 15,9-15 0-15,-5-14 0 16,3-12 0-16,1-14-1 16,-1-10 1-16,1-8 1 15,7-8-2-15,0-5 1 16,7-3 0-16,8 5 0 15,7-1-1-15,4 9 1 0,3 6 0 16,7 8 0 0,-4 14 0-16,9 16 0 15,-9 17 0-15,2 10 1 16,-10 17-1-16,2 15 0 0,-4 14 0 16,-4 10 1-16,-7 7-1 0,-4-1 0 15,-7 4 1-15,0 4-1 16,-7-5 1-16,0-2-1 15,-5-8 1 1,2-7-1-16,-4-7 0 0,3-6-2 16,3-13 1-16,8-10-2 15,-7-10-1-15,7-19-1 16,3-4-2-16,-3-11-2 16,15-3-2-16,-7-8-2 15,10 4 2-15,0 0 5 16,4 1 10-16,4 13 5 15,-2 0 2-15,2 16 0 16,0 2-2-16,3 19-2 0,-3 0-2 16,-2 11 0-1,-1 7-3-15,-2 15 0 0,-2 3 0 16,-1 5-1-16,-3 1 0 16,-4 3 0-1,-8-8 0-15,-3-1-1 0,0-11 1 16,0 1 0-16,0-12 0 15,0-14-1-15,0 0 0 16,0 0 0-16,7-28 0 16,4 9 0-16,4-6 0 15,4-1-1-15,2-3 1 16,5 10 0-16,3-2 0 16,3 5-1-16,1 6 1 0,-4 3 0 15,0 7 0-15,-3 0 0 16,-1 11 0-16,-3-5 0 15,-3 10 0-15,-5-9 0 16,-14-7 0-16,21 18 0 16,-21-18 1-16,18 7-1 15,-18-7 0-15,19-11 0 16,-19 11 1-16,15-25-1 16,-8 7 0-16,-3-4 0 15,-4-4 1-15,-8 5-1 16,2-4 0-16,-10-2 0 15,-2 2 0-15,-3 3 0 16,2 5 0-16,-6 1-1 16,6 9-1-16,-2-3-1 0,21 10-8 15,0 0-8-15,-11 7-25 16,11-7-64-16</inkml:trace>
          <inkml:trace contextRef="#ctx0" brushRef="#br0" timeOffset="411.7102">850-1935 115 0,'25'18'64'0,"0"8"-38"16,-2 6-17-16,-9-3-2 16,11 12-3-16,-9-9-1 15,1 9-1-15,-5-1 0 0,-2 6-1 16,-10-1 0-1,8 5-1-15,-16 2 1 0,4-1-1 16,-10-4 0-16,-1-3 0 16,1-8 0-16,-4-7 1 15,-1-14-1-15,-2-11 0 16,-2-12 0-16,2-10-1 16,3-14 1-16,7-2 0 15,-4-6 0-15,4 2 0 16,8-4 0-16,3 6 0 15,6 3 0-15,2 4 0 16,7 11 0-16,6 3 0 16,1 8 0-16,0 4 0 15,7 3-1-15,-7 8 1 0,7-2-1 16,-11-3-1 0,11 16-3-16,-14-12-7 0,-15-7-9 15,11 11-28-15,-11-11-76 0</inkml:trace>
          <inkml:trace contextRef="#ctx0" brushRef="#br0" timeOffset="614.8194">904-2212 176 0,'0'0'30'0,"-18"-10"-16"16,18 10-4-16,0 0-10 15,0 0 0-15,14-11-1 16,4 18-2-16,-3-7-4 16,4 10-9-16,7 4-15 15,-9 3-53-15</inkml:trace>
          <inkml:trace contextRef="#ctx0" brushRef="#br0" timeOffset="1332.8265">1181-2080 71 0,'15'22'87'0,"-15"-22"-50"0,18 11-20 15,0-11-12-15,-4-11-2 16,9 6 0-16,-5-9-1 16,3-1 0-16,-7 2-1 15,5-3 0-15,-4 2-1 16,-4 7 1-16,-11 7-1 15,18-19 1-15,-18 19-1 0,3-14 0 16,-3 14 0-16,0 0 1 16,-11-15-1-1,11 15 0-15,-24 7 1 0,8 5-1 16,-5 5 0 0,3 5 1-16,-5 7-1 0,9 8 1 15,-4 0-1-15,7 2 1 16,4-2-1-16,7-1 0 15,0-2 0-15,7-6 0 16,4-6 1-16,7-7-1 16,4-8 0-16,0-7 0 15,3 0 0-15,1 0 0 16,0-7 0-16,-2 3 0 16,-1-4 0-16,-2 5 0 0,1 3 0 15,0 0 0 1,0 0 0-16,-1 8 0 15,-2-5 0-15,3 1 0 16,3-4 0-16,-3 0 0 0,3-4 0 31,1-7 0-31,3-8 0 16,0-1 0-16,0-10 0 0,1-3 0 0,-5-11 0 16,4 4 0-16,-7-4 0 15,-3 2 0-15,-1 1 1 16,-7 8-1-16,-4 4 0 15,0 11 0-15,-7 18 0 16,0 0 0-16,0 0 0 16,7 18 0-16,-7 11 0 15,0 8 0-15,4 6 0 0,3 5 0 16,0 3 0-16,1-4 0 16,6 4 0-16,-2-11-1 15,2 7 1-15,-10-17-2 16,13 8-1-16,-17-14-6 15,0-24-6-15,-11 10-15 16,-7-20-52-16</inkml:trace>
          <inkml:trace contextRef="#ctx0" brushRef="#br0" timeOffset="1551.5066">1752-2058 178 0,'-6'-34'29'0,"12"13"-13"16,13-1-6-16,14 15-8 15,-4-8-1-15,18 7 0 16,8 2 0-16,3 6-1 16,7 6 0-16,-2-6-1 15,13 11-5-15,-10-3-5 16,-8-4-6-16,-4-4-23 0</inkml:trace>
        </inkml:traceGroup>
      </inkml:traceGroup>
    </inkml:traceGroup>
    <inkml:traceGroup>
      <inkml:annotationXML>
        <emma:emma xmlns:emma="http://www.w3.org/2003/04/emma" version="1.0">
          <emma:interpretation id="{A88F24B3-F9AB-482E-BE12-6C435ED56A44}" emma:medium="tactile" emma:mode="ink">
            <msink:context xmlns:msink="http://schemas.microsoft.com/ink/2010/main" type="paragraph" rotatedBoundingBox="6937,8605 12686,8341 12729,9284 6981,95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66AEA0-6AFA-412F-B914-6982A447ECDF}" emma:medium="tactile" emma:mode="ink">
              <msink:context xmlns:msink="http://schemas.microsoft.com/ink/2010/main" type="line" rotatedBoundingBox="6937,8605 12686,8341 12729,9284 6981,9548"/>
            </emma:interpretation>
          </emma:emma>
        </inkml:annotationXML>
        <inkml:traceGroup>
          <inkml:annotationXML>
            <emma:emma xmlns:emma="http://www.w3.org/2003/04/emma" version="1.0">
              <emma:interpretation id="{2D6FF5C8-BB54-4AB5-A413-F3A39B598683}" emma:medium="tactile" emma:mode="ink">
                <msink:context xmlns:msink="http://schemas.microsoft.com/ink/2010/main" type="inkWord" rotatedBoundingBox="6937,8605 9141,8504 9185,9447 6981,9548">
                  <msink:destinationLink direction="with" ref="{62C40E09-23B1-4B61-8C57-768ED6772DCA}"/>
                </msink:context>
              </emma:interpretation>
            </emma:emma>
          </inkml:annotationXML>
          <inkml:trace contextRef="#ctx0" brushRef="#br0" timeOffset="39891">212 32 122 0,'0'-11'58'16,"0"11"-32"-16,-10-18-17 0,10 18-2 15,-23 0-4-15,23 0-1 16,-25 7 0-16,10 11-1 15,-6 4 0-15,3 11 0 16,-4 7 0-16,4 11-1 16,3 8 1-16,1 9-1 15,2 5 0-15,1 7 1 16,8-3-1-16,3-1 0 16,0-6 0-16,3-8 0 15,8-15-1-15,1-10 2 16,5-17-1-16,6-9 0 15,2-11 0-15,0-11 0 16,1-6 0-16,0-8 0 16,-5-5 0-16,-3-6 1 15,-2-4-1-15,-10 3 0 0,-6 0 0 16,0 5 0 0,-14 0 1-16,-1 3-1 15,-7 7 0-15,1-1 0 0,-5 9 0 16,0 6 0-16,5 1 0 15,-2 7 0-15,5 0-1 16,1 7 0-16,9 5 0 16,8-12 0-16,-15 21-1 15,15-21-1-15,5 19-4 16,5-4-7-16,-10-15-14 16,25 17-40-16,-13-17-38 0</inkml:trace>
          <inkml:trace contextRef="#ctx0" brushRef="#br0" timeOffset="40078.4982">456 655 111 0,'0'0'59'15,"4"26"-33"-15,-4-26-14 16,0 14-16-16,0-14-11 15,0 0-18-15,15 18-39 16,-15-18-7-16</inkml:trace>
          <inkml:trace contextRef="#ctx0" brushRef="#br0" timeOffset="40491.5873">860 54 163 0,'0'0'36'15,"0"0"-19"-15,-21 29-6 0,13-8-9 16,-10 1 0-16,7 15-1 15,-7-7 0-15,3 10 0 16,1-8 0-16,7 4-1 16,-1-6 0-16,8-1 1 15,4-4-1-15,3 6 0 16,11-7 1-16,8 2-1 16,0-9 0-16,6 6 0 15,4-9 0-15,4 1 1 16,1-5-1-16,-1-10 0 15,4 0 0-15,-8-2-1 16,4 2-1-16,-11-23-1 16,11 16-6-16,-11-8-5 15,-7-3-14 1,0-1-49-16</inkml:trace>
          <inkml:trace contextRef="#ctx0" brushRef="#br0" timeOffset="40741.5886">1152 18 125 0,'-14'10'55'0,"-5"-3"-29"16,9 16-12-16,2 5-12 16,-7 2 1-16,15 17-1 15,-11 0 0-15,11 14-1 16,-10-1 0-16,10 8 0 15,0-1 0-15,0 2-1 16,7-7 0-16,0-4-1 16,11-7 0-16,-6-15-2 15,12-2-1-15,2-17-9 16,-4-17-9-16,14-15-33 0,-7-14-69 16</inkml:trace>
          <inkml:trace contextRef="#ctx0" brushRef="#br0" timeOffset="41410.1884">1658 247 75 0,'-19'7'85'0,"-2"-7"-49"15,6 15-19-15,4 3-12 0,-7-4-1 16,15 9-1 0,-8-6-2-16,11 5 0 15,0-7 0-15,11 6 0 0,-11-21-1 16,21 23 1 0,-6-23-1-16,7 0 1 0,-4-11-1 15,-3-1 1-15,-1-5-1 16,1 3 0-16,-9-5 1 15,-1 4-1-15,-5-3 0 16,0 7 0-16,-8-3 0 16,8 14-1-16,-14-20 1 15,14 20-1-15,-12-10-2 16,12 10-1-16,-14-18-8 16,14 18-9-16,0 0-31 0,14-14-63 15</inkml:trace>
          <inkml:trace contextRef="#ctx0" brushRef="#br0" timeOffset="41066.438">1912-124 139 0,'5'-12'50'0,"-5"12"-28"16,0 0-9-16,0 0-10 0,0 33 0 15,-8-11-1-15,8 22-1 16,-7-1 0-16,7 19 0 16,-11 8 0-16,8 5 0 0,-2 6-1 15,5 3 0-15,-3-1 1 16,3-1-1-16,0-10-1 0,-3-10 1 16,3-8-1-16,0-21-2 15,3-1-1-15,-6-17-7 16,3-15-7-16,0-15-22 15,-8-13-72-15</inkml:trace>
          <inkml:trace contextRef="#ctx0" brushRef="#br0" timeOffset="41691.4422">1993 363 39 0,'29'33'100'0,"-14"-13"-53"15,10 0-26-15,-3-5-13 16,-3-12-3-16,5 4-1 15,-9-17-2-15,4 5 0 16,-9-16 0-16,5 3-1 16,-8-7 0-16,-3 3 0 15,-4-4-1-15,0 4 1 16,-11 1-1-16,0 6 0 16,-3 4 0-16,-9 11 0 15,6 4-1-15,-13 3-4 16,-3 11-5-16,4 8-7 0,0-5-19 15,4 6-62-15</inkml:trace>
        </inkml:traceGroup>
        <inkml:traceGroup>
          <inkml:annotationXML>
            <emma:emma xmlns:emma="http://www.w3.org/2003/04/emma" version="1.0">
              <emma:interpretation id="{0BE12188-12A8-4595-93A2-C8D3106B84E3}" emma:medium="tactile" emma:mode="ink">
                <msink:context xmlns:msink="http://schemas.microsoft.com/ink/2010/main" type="inkWord" rotatedBoundingBox="11132,8678 12698,8607 12720,9079 11154,9151"/>
              </emma:interpretation>
            </emma:emma>
          </inkml:annotationXML>
          <inkml:trace contextRef="#ctx0" brushRef="#br0" timeOffset="43510.471">4177 247 122 0,'8'-11'57'15,"6"8"-33"-15,-2-23-10 16,-9 7-11-16,18 2-1 16,-13-5 0-16,10 11 0 15,-10-4-1-15,-8 15 0 0,0 0 0 16,14 0 0 0,-14 0-1-16,4 23 1 15,-4-6-1-15,11 8 0 0,-4 0 1 16,4 9-1-16,3-2 0 15,-7 1 0-15,9-4 0 16,-6-2 0-16,4-3 0 16,1-5 1-16,4-8-1 15,-1-4 0-15,3-11 1 16,8-5-1-16,-3-15 0 16,7 0 0-16,0-6 1 15,-4-3-1-15,-8-1 0 0,5 6 1 16,-11 6-1-16,-1 4 1 15,-7 3-1-15,-7 15 1 16,4-14-1-16,-4 14 0 16,0 0 0-16,0 26-1 15,0-26 1-15,7 25 0 16,-7-25 0-16,18 25-1 16,-2-17 1-16,2-1 1 15,3-7-1-15,12-15 0 16,0 1 0-16,7-9 1 15,4-2-1 1,3-7 0-16,0-1 0 16,4-4 0-16,-3 5 0 15,-5 6 0-15,-6 1 0 16,-1 10 0-16,-7 4 0 16,-3 11 1-16,-5 11-1 0,-6 4 0 15,-1 3 0-15,-3 11 0 16,-3 0 1-16,-4 8-1 15,-4-4 1-15,-8-1-1 16,-2-3 0-16,-5 4 0 16,-4-5 0-16,1-1 1 15,-3-9-1-15,-1-3 0 16,0-8 0-16,0-4 0 16,7-3 0-16,1 0 0 15,14 0 0-15,-18-7 0 16,18 7 0-16,14 4 0 15,8 7 0-15,7 0 0 16,11 7 0-16,7 0 0 16,8-3 0-16,3-1 0 15,5 1-1-15,-13-23-4 16,12 5-5-16,-4-15-3 16,-3-15-12-16,-8-11-45 0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42:18.76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A84B0D9-36AA-4410-8B01-229016C7E7DC}" emma:medium="tactile" emma:mode="ink">
          <msink:context xmlns:msink="http://schemas.microsoft.com/ink/2010/main" type="inkDrawing" rotatedBoundingBox="13781,7729 18122,7543 18248,10466 13906,10653" hotPoints="17990,9229 16135,11084 14280,9229 16135,7373" semanticType="enclosure" shapeName="Circle">
            <msink:sourceLink direction="with" ref="{226F079E-E381-434F-BD6A-5655CA00A82F}"/>
          </msink:context>
        </emma:interpretation>
      </emma:emma>
    </inkml:annotationXML>
    <inkml:trace contextRef="#ctx0" brushRef="#br0">2537 269 58 0,'-12'7'91'0,"-5"-14"-50"15,-1 0-29-15,6 7-4 16,-10-4-3-16,8 4-1 16,-16-8-1-16,12 8-1 0,-14 0 0 15,10 0 0-15,-11-4 0 16,4 4-1-16,-7 0 0 15,-4 4 0-15,-7-4-1 16,2 0 1-16,-9 8-1 16,0-4 1-16,-5 3-1 15,-7 0 1-15,-2 0-1 16,2 8 0-16,-3-7 1 16,4 6-1-16,-5-3 0 15,9-1 1-15,-2-2-1 16,1 3 0-16,1-1 0 15,3-2 0-15,-1 3 0 16,-3 0 1-16,8 4-1 16,-9-1 0-16,2 4-1 0,2 1 1 15,1 2 0-15,-3 1 0 16,6 4 0 0,0 3 0-16,0 0 0 0,8 7 0 15,0-3 0-15,-1 8 0 16,4-5 0-16,8 4 0 15,-4 0 0-15,3-4 0 16,5 4 0-16,-1 1 0 16,8-1 0-16,-5 3 0 15,5-3 0-15,3 7 0 16,0 1 0-16,1 3 0 16,3 3 0-16,3-3 0 0,-4 3 0 15,9 2 0 1,2 2-1-16,-3 1 1 0,11-5 0 15,0 1 0 1,0-1 0-16,15 1 0 0,-4 3 1 16,7 0-1-16,4-2 0 15,4 5 0-15,-1-3 0 16,8 8 0-16,3-9 0 16,4 6 0-16,4-1 0 15,3-4 0-15,4 0 0 16,8-3 0-16,-1-4 0 15,11-4 0-15,1 1 0 16,2-8 0-16,5-4 0 16,-1 1 0-16,8-9 0 0,0-1 0 15,3 1 0-15,0-2 0 16,4-4 0 0,4 0 0-16,4-5 0 0,2-1 0 15,-3-6 0-15,0 2 0 16,1-5 0-1,-4-4 0-15,-1-3 0 0,-2 0 0 16,-5 0 0-16,0 0 0 16,1 0 0-16,-1-7 0 15,0-1 1-15,4 1-1 16,-4-3 0-16,4-6 0 16,-7 2 0-16,0-4 0 15,-3 0 0-15,-2-4 0 16,-3-1 0-16,1 3 0 15,-4-7 0-15,0 3 0 16,-8-2 0-16,4-2 0 0,-10-6 0 16,-1 1 0-16,-7-4 0 15,0 1 0 1,-8-4 1-16,-2 4-1 16,-4-1 0-16,-2-3 0 0,-5 0 0 15,3 0 0-15,-4-4 1 16,0-3-1-16,-4 0 0 15,4-4 0-15,-3-1 0 16,-4 2 0-16,3-5 0 16,-3 1 0-16,-4-5 0 15,-3 1 0-15,-1-4 0 16,-3 4 0-16,-4-9 1 0,1 7-1 16,-8-6 0-16,0 0 0 15,-8 1 0 1,-2 3 0-16,-5 0 1 0,-7 0-1 15,1 0 0-15,-5 0 0 16,0 0 0-16,-3-4 0 16,0 1 0-16,0 3 1 15,-3-3-1-15,-5 6 0 16,1-2 0-16,-5 2 0 16,1 4 0-16,-3 4 0 15,-8 10 1-15,3-2-1 16,-6 8 0-16,-4 1 0 15,-1 2 0-15,-3 1 0 0,1 7 0 16,-1-5 0 0,4 7 0-16,0-3 0 0,-2 6 0 15,6-3 0 1,0 8 0-16,-1-1 0 0,4 0 0 16,0 4 0-1,-4 4 0-15,5 0 0 0,-5 7 0 16,8 0 0-16,-1 0 0 15,1 11 0-15,6 0 0 16,2-3 0-16,2 6 0 16,-3 1 0-16,8 11-1 15,-5-6-1-15,12 25-2 16,-9-9-6-16,5 4-4 16,-3-3-14-16,6-1-58 0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42:31.61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26F079E-E381-434F-BD6A-5655CA00A82F}" emma:medium="tactile" emma:mode="ink">
          <msink:context xmlns:msink="http://schemas.microsoft.com/ink/2010/main" type="writingRegion" rotatedBoundingBox="15180,8609 17131,8572 17147,9462 15196,9499">
            <msink:destinationLink direction="with" ref="{AA84B0D9-36AA-4410-8B01-229016C7E7DC}"/>
          </msink:context>
        </emma:interpretation>
      </emma:emma>
    </inkml:annotationXML>
    <inkml:traceGroup>
      <inkml:annotationXML>
        <emma:emma xmlns:emma="http://www.w3.org/2003/04/emma" version="1.0">
          <emma:interpretation id="{A9FEE4D8-B12F-4A24-8822-EFFA5920298E}" emma:medium="tactile" emma:mode="ink">
            <msink:context xmlns:msink="http://schemas.microsoft.com/ink/2010/main" type="paragraph" rotatedBoundingBox="15180,8609 17131,8572 17147,9462 15196,94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4B16C7-A920-40F0-BCB4-7D8ABBFB08A5}" emma:medium="tactile" emma:mode="ink">
              <msink:context xmlns:msink="http://schemas.microsoft.com/ink/2010/main" type="line" rotatedBoundingBox="15180,8609 17131,8572 17147,9462 15196,9499"/>
            </emma:interpretation>
          </emma:emma>
        </inkml:annotationXML>
        <inkml:traceGroup>
          <inkml:annotationXML>
            <emma:emma xmlns:emma="http://www.w3.org/2003/04/emma" version="1.0">
              <emma:interpretation id="{2133B70C-3640-4FCB-8F81-E05257F199C6}" emma:medium="tactile" emma:mode="ink">
                <msink:context xmlns:msink="http://schemas.microsoft.com/ink/2010/main" type="inkWord" rotatedBoundingBox="15180,8609 17131,8572 17147,9462 15196,9499"/>
              </emma:interpretation>
            </emma:emma>
          </inkml:annotationXML>
          <inkml:trace contextRef="#ctx0" brushRef="#br0">148 32 158 0,'-12'-18'38'0,"12"18"-24"15,-14-7-5-15,4 0-4 16,10 7-2-16,-19 10-1 16,12 4 0-16,-4 13-1 15,-4 5-1-15,4 16 1 0,1 6-1 16,-5 11 0-16,4 12 1 16,3-1-1-16,5 5 0 15,3-12 0-15,0-3 0 16,11-8 0-1,0-15 0-15,4-12 0 0,0-14 0 16,2-13 0 0,1-4 0-16,0-15 0 0,-3-7 1 15,-1-3-1-15,1-8 0 16,-7 0 0-16,-5 4 0 16,-3-4 1-16,0 4-1 15,-11 3 0-15,1 5 0 16,-5 2 0-16,-4 5 0 15,1 3 0-15,0-2-1 0,4 8 1 16,-1-7-1-16,15 12-1 16,-29-7 0-16,29 7-4 15,0 0-7-15,0 0-11 16,0 0-32-16,0 0-70 16</inkml:trace>
          <inkml:trace contextRef="#ctx0" brushRef="#br0" timeOffset="187.5015">366 513 162 0,'19'33'35'0,"-16"-15"-18"16,8 8-6-1,0-5-10-15,-4-6-1 16,-7-15-1-16,29 26-3 0,-29-26-8 15,18 0-10-15,0 0-26 16,-10-18-67-16</inkml:trace>
          <inkml:trace contextRef="#ctx0" brushRef="#br0" timeOffset="500.0013">676 189 128 0,'-11'18'56'0,"4"8"-32"16,-9-5-10-1,6-6-11-15,10 20 0 16,-19-12 0-16,19 17-1 16,-3-11-1-16,11 7 1 15,-5-6-1-15,15-1 0 0,-3-4-1 16,10-2 1-1,4-9-1-15,4 1 0 0,7-12 0 16,7-3 0-16,-3 0 0 16,4-10 0-16,-1-2-1 15,-3-2 0-15,3 2-2 16,-22-9-6-16,5 3-5 16,-12-4-12-16,-4-8-48 15</inkml:trace>
          <inkml:trace contextRef="#ctx0" brushRef="#br0" timeOffset="765.6301">988 123 136 0,'-24'11'54'16,"9"14"-32"-16,-4 1-9 15,1 7-9-15,7 18-2 16,1-4 0-16,2 15 0 15,1-8-1-15,7 16 0 16,0-11-1-16,4 2 0 16,-1-2 0-16,12-12 0 15,-4-3-1-15,3-15-1 16,12-8-1-16,-8-21-3 16,3-13-7-16,8-10-10 15,-3-10-35-15</inkml:trace>
          <inkml:trace contextRef="#ctx0" brushRef="#br0" timeOffset="1437.5027">1397 302 88 0,'-19'29'82'16,"-10"-7"-50"-16,11 11-17 16,-3-1-8-16,2-6-5 15,19 7 1-15,0-16-2 16,11 5 0-16,3-15 0 0,9-7-1 15,-2-10 1 1,5-4-1-16,-4-8 0 16,-1 0 0-16,-6-4 0 0,-7 4 0 15,-8 1 0-15,0 2 0 16,-8 9 0-16,-7-6 0 16,15 16-1-16,-29-21 0 15,29 21-1-15,-22-11-1 16,22 11-4-16,0 0-7 15,0 0-16-15,0 0-45 16,11-5-20-16</inkml:trace>
          <inkml:trace contextRef="#ctx0" brushRef="#br0" timeOffset="1078.1271">1626 17 104 0,'11'-29'69'0,"7"15"-39"16,-11-1-15-16,-7 15-10 0,15 0-2 15,-15 0 0-15,-7 37-1 16,-4-9 0-16,7 19-1 16,-10 1 1-16,6 18-1 15,-10 3 0-15,7 15 0 16,-7-1 0 0,7 5-1-16,0-7 0 0,7-5 1 15,4-14-1-15,-6-11-1 16,6-11 1-16,3-22-1 15,8-4 0-15,-11-14-2 16,10-22-6-16,-2 4-4 16,-5-7-11-16,1-10-40 15</inkml:trace>
          <inkml:trace contextRef="#ctx0" brushRef="#br0" timeOffset="1750.0084">1757 401 84 0,'7'17'81'16,"12"16"-46"-16,-9-11-19 16,-2-4-10-16,10 7-3 15,-7-14 0-15,10 8-2 0,-9-16 1 16,10-3-2 0,-7-3 1-16,-1-8 0 0,-4-8-1 15,5 2 1 1,-7-9-1-16,-5 4 1 0,-3-4-1 15,-7 8 0-15,-4 0 1 16,11 18-1-16,-29-15 0 16,11 15 0-16,-4 8 0 15,-7-1-1-15,3 15-1 0,-7-1-7 16,8 2-4 0,-1-5-12-16,1-4-43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4T22:40:45.8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5ABA37F-AF8B-488D-9105-B272820C6265}" emma:medium="tactile" emma:mode="ink">
          <msink:context xmlns:msink="http://schemas.microsoft.com/ink/2010/main" type="inkDrawing" rotatedBoundingBox="9269,11768 9319,8788 9407,8789 9357,11769" semanticType="callout" shapeName="Other">
            <msink:sourceLink direction="with" ref="{C674CB39-17A8-407C-BC6F-C54BF6A347DC}"/>
            <msink:sourceLink direction="with" ref="{7A3798E4-9A48-4FA1-B92E-D507A50D18C0}"/>
          </msink:context>
        </emma:interpretation>
      </emma:emma>
    </inkml:annotationXML>
    <inkml:trace contextRef="#ctx0" brushRef="#br0">109 0 122 0,'-14'13'61'16,"11"8"-37"-16,-11-8-10 16,1-2-9-16,13 16-2 15,-10-13 0-15,10 17-2 16,-7-7 0-16,7 7 1 15,-7-7-1-15,7 13 0 0,-7-2-1 16,7 3 1 0,-7 4-1-16,7-1 1 15,-3-3-1-15,3 6 0 16,0-2 0-16,3-5 0 0,-3 2 0 0,7-2 1 16,-3-3-1-1,-4 1 0-15,0-1 0 0,3 1 0 16,-3-5 0-16,0 1 0 15,-3-3 0-15,3 3 0 16,0-4 0-16,-4 1 0 16,4-3 0-16,0 1 0 15,0 2 0 1,0-4 0-16,0 6 0 0,0 2 0 16,-7-1 0-16,7-4 0 15,-6 1 0-15,2 3 0 16,4-5 0-16,-3 2 0 15,3 4 0-15,0-5 0 16,-4 0 0-16,4 1 0 0,0-1 0 16,0 1 0-1,0 0 0-15,0-1 0 16,0-3 0-16,0 0 0 0,-6 0 0 16,6 0 0-16,-4 3 0 15,4 4 0 1,0-3 0-16,0 3 0 0,0 0 0 15,0 0 0-15,0 0 0 16,0-4 0-16,0 0-1 16,0-2 1-16,0-1 0 15,0 4 0-15,0-2 0 16,0-2 0-16,0 7 0 16,7-3 0-16,-7 3 0 15,0 1 0-15,0-3 0 16,0 6 0-16,0 0 0 15,0-1 0-15,0-2 0 0,0 2 0 16,0-4 0-16,0 1 0 16,0-3 0-1,3-1 0-15,-3-2 0 0,7-5 0 16,-7 0 0-16,4 1 0 16,-4 3 0-16,0 0 0 15,0 0 0-15,0 3 0 16,0 2 0-16,0-2 0 15,0 0 0-15,0-2 0 16,0-5 0-16,0-3 0 16,0 0 0-16,0-7 0 15,0-10 0-15,0 18 0 0,0-18 0 16,0 0 0-16,0 0-1 16,0 0 1-1,0 0-2-15,0 0-1 0,0-14-6 16,0 0-5-1,-11-10-12-15,5-6-51 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1:10.2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-481-7 84 0,'0'0'85'16,"-7"-6"-54"-16,7 6-14 15,0 12-12-15,0-12-2 16,-2 10-1-16,2-10-1 16,0 21 0-16,-6-7 0 15,6 3-1-15,0-1 0 16,0 7 0-16,0-1 0 15,0 0-1-15,0 9-3 16,0-1-8-16,0-7-6 16,6 8-26-16,-6-12-68 0</inkml:trace>
  <inkml:trace contextRef="#ctx0" brushRef="#br0" timeOffset="1">-329 445 29 0,'0'0'110'0,"-8"0"-60"16,8 0-29-16,0 0-13 15,0 0-3-15,0 0-2 16,0 0-1-16,-5 15-1 16,5-15 0-16,0 14 0 15,0 3-1-15,5-1 0 16,-5 5 0-16,0 1-1 0,5 3-1 16,-5-6-3-16,-2 3-8 15,4 1-11-15,-2-9-37 16,0 0-59-16</inkml:trace>
  <inkml:trace contextRef="#ctx0" brushRef="#br0" timeOffset="2">-1491-19 115 0,'0'0'60'0,"0"0"-33"16,0 0-18-16,-7 0-3 16,7 0-3-16,0 0 0 15,0 0-1-15,0 0-1 16,0 0 1-16,0 0-1 16,7 18 0-16,-7-18 0 15,9 14 0-15,-7-3 0 16,3 3-1-16,-2 5 1 0,0 7-1 15,-3-1 0-15,2 5 0 16,-2 1 0 0,0 3 1-16,0-6-1 0,0 3 0 15,0-7 0-15,-2-4 0 16,2-6-1-16,0-14 0 16,0 20-2-16,0-20-3 15,0 0-7-15,0 0-12 16,-11-14-39-16</inkml:trace>
  <inkml:trace contextRef="#ctx0" brushRef="#br0" timeOffset="3">-1249 432 88 0,'0'0'84'16,"0"0"-53"-16,0 0-16 15,0-12-8-15,0 12-3 16,0 0-1-16,0 0-1 15,0 0 0-15,-13 4-1 16,5-4 0-16,8 0 0 16,-20 17-1-16,9-7 0 15,1 4 0-15,0 3 0 16,4 6 0-16,6 0 0 16,0 1 0-16,8 1 0 15,3-3 0-15,1-1 0 16,7 1 0-16,-2-9 0 0,3-1 0 15,4-9 0 1,-3-3 0-16,-3-3 0 0,3-9 0 16,-1-1 0-1,-7-7 0-15,0-3 0 0,0-4 0 16,-8-1 0-16,-5-5 0 16,0-2 0-1,0 4 0-15,-8 1 0 0,-2 3 0 16,-3 1 0-16,0 6 1 15,0 4-1-15,-2 2 0 16,2 8 0-16,-3 1 0 16,-2 5-1-16,8 0 0 15,-11 0-4-15,8 5-5 16,0 3-5-16,1 1-15 0,2-1-68 16</inkml:trace>
  <inkml:trace contextRef="#ctx0" brushRef="#br0" timeOffset="4">499 7 34 0,'0'0'105'0,"0"0"-56"16,0 0-31-16,0 0-9 15,0 0-3-15,0 0-2 16,0 0-1-16,0 0 0 0,-3 14-2 0,3-14 0 16,-4 14 0-1,1 0-1-15,3 0 0 16,-5 6 0-16,5-1 1 0,-3 4-2 16,3-4 1-1,0 9-1-15,-5-14-4 0,5 5-6 16,0 7-6-16,0-8-23 15,0 5-77-15</inkml:trace>
  <inkml:trace contextRef="#ctx0" brushRef="#br0" timeOffset="5">690 359 96 0,'0'0'79'0,"9"6"-50"15,-9-6-13-15,16 0-11 16,-4 8-2-16,-12-8 0 16,16 11-2-16,-16-11 0 0,18 15 0 15,-18-15 0-15,13 19-1 16,-13-9 1-16,0 5-1 15,0-1 0-15,-8 3 0 16,-2 6 0-16,-6-1 0 16,1 1 0-1,-3-2-1-15,-2 0 1 0,-1-6 0 16,2 0 0-16,2-4 0 16,1-3-1-16,6-5 1 15,0-3 0-15,10 0 0 16,0 0 1-16,0 0-1 15,0 0 0-15,15-3 1 16,-2-2-1-16,5 5 1 16,3-3 0-16,2 3-1 15,3 0 0-15,-3 0 1 0,2 3-1 16,-4 0 0-16,-1 2 0 16,-2-2 0-16,-5 3 0 15,-2-6 0-15,-1 8-2 16,-10-8-1-16,0 0-7 15,10 0-4-15,-10 0-15 16,0 0-56-16</inkml:trace>
  <inkml:trace contextRef="#ctx0" brushRef="#br0" timeOffset="6">1461-21 139 0,'0'0'42'0,"0"0"-23"0,0 0-7 15,0 0-5-15,0 0-1 16,0 0-3-16,0 8 0 15,0 4-2-15,-3-2 0 16,3 8 0-16,-3 1-1 16,3 4 0-16,-3 4 0 15,3-1 0-15,0 4 0 16,-2-4-1-16,4 1-1 0,-6-9-2 16,4-2-8-16,4-2-8 15,-4-14-26-15,0 0-79 16</inkml:trace>
  <inkml:trace contextRef="#ctx0" brushRef="#br0" timeOffset="7">1633 396 100 0,'0'0'75'0,"0"0"-46"0,-5-12-13 15,5 12-11-15,13-5-1 16,-13 5-2-16,15-6 0 15,-5 1-1-15,5 5 0 16,-2 0 0-16,0 0 0 16,-3 3-1-1,1 2 0-15,-11-5 0 0,7 14 0 32,-7-2 0-32,-5 1 0 0,0-1 0 15,-3 2 0-15,0-1 0 16,3 2 0-16,1-2 0 15,-2-2 0-15,6 7 0 16,6-5-1-16,-2 2 1 16,4-2 0-16,5 4 0 15,0-1 0-15,-3-2 0 16,3 3 0-16,0-2 0 16,-6-4 0-16,1 2 0 0,-5-1 0 15,-3 2 0-15,-8 0 0 16,0 0 1-16,-5 0-1 15,-2-3 0-15,-3-3-1 16,0 6 0-16,-7-14-6 16,4 0-5-1,-2-8-8-15,0-6-32 0</inkml:trace>
  <inkml:trace contextRef="#ctx0" brushRef="#br0" timeOffset="8">2368-27 43 0,'0'0'106'0,"10"0"-61"16,-10 0-26-16,0 0-11 16,0 0-4-16,-10 0-1 0,10 14 0 15,0-14-2-15,-8 22 0 16,3-1 0-16,5 1-1 16,-5 5 0-16,5 2 0 15,0 4-2 1,-5-8-1-16,5 6-7 0,5-3-7 15,-5-5-18-15,5 0-65 16</inkml:trace>
  <inkml:trace contextRef="#ctx0" brushRef="#br0" timeOffset="9">2581 359 115 0,'0'0'65'0,"0"0"-39"0,-8 17-12 15,-1-14-10-15,9 11-1 16,-16-5-2-16,13 7 1 16,-9-2-1-16,6 3-1 15,-4-3 1-15,10 3 0 16,-5-6 0-16,7 5-1 15,6 1 1-15,5-2-1 16,5-2 0-16,2 2 0 0,8-5 0 16,1 2 0-16,1-4 0 15,4-2 0-15,0-6 0 16,-4 0 0-16,1-4-1 16,-5-6 1-16,-1 6-2 15,-10-9-1 1,6 4-6-16,-11-2-7 0,-7-2-18 15,-3 13-52-15</inkml:trace>
  <inkml:trace contextRef="#ctx0" brushRef="#br0" timeOffset="10">2776 410 67 0,'-18'14'95'0,"16"3"-60"0,-9-4-17 16,6 9-12-16,5 13-3 15,-5-7 0-15,5 5-2 16,0 1-1-16,0-1-2 16,5 1-8-16,0 7-7 15,-5-13-20-15,3 3-63 16</inkml:trace>
  <inkml:trace contextRef="#ctx0" brushRef="#br0" timeOffset="11">3496 24 125 0,'0'20'59'0,"0"-20"-36"15,-2 13-10-15,2-13-10 16,-5 17-1-16,5-6-2 16,0 4 1-16,0-1-2 15,0 5-1-15,0-3-4 16,0 7-9-16,5 6-14 15,-5-7-44-15,8 11-22 0</inkml:trace>
  <inkml:trace contextRef="#ctx0" brushRef="#br0" timeOffset="12">3696 413 147 0,'0'0'46'0,"0"0"-26"16,0 0-8-16,3 11-8 16,-3-11-2-16,-11 11 0 15,4-5-1-15,-1 7 0 16,1-2 0-16,-1 9-1 16,0-3 1-16,3 2-1 15,0 2 0-15,5-2 0 16,0-3 1-16,2 4-1 15,6-6 0-15,2 0-1 16,3-6 1-16,0 4 0 16,0-4 0-16,0-2 0 15,0-1 0-15,-3 1 0 16,-10-6 0-16,10 11 0 16,-10-11 0-16,-3 11 0 0,3-11 0 15,-15 15 0-15,4-8 0 16,-1 2 0-16,-1-1 0 15,1 1-1-15,-1-1 1 16,0-8-2-16,13 0 0 16,-18 3-3-16,18-3-8 15,-13-17-9-15,5 1-34 16,3-7-75-16</inkml:trace>
  <inkml:trace contextRef="#ctx0" brushRef="#br0" timeOffset="13">3633 365 169 0,'15'-3'35'0,"-3"3"-19"16,9 0-5-16,-6 11-8 15,1-11-1-15,7 0-1 16,2 3 0-16,-1-3-1 16,6 0-2-16,-10-3-3 15,6 3-6-15,0 0-5 16,-6-5-19-16,6 5-72 15</inkml:trace>
  <inkml:trace contextRef="#ctx0" brushRef="#br0" timeOffset="14">4602 35 158 0,'0'0'40'0,"0"0"-21"16,0 0-12-16,0 0-2 15,0 0-2-15,0 17-1 16,0-17 0-16,-9 22-1 16,5-8 0-16,4 6-1 15,-6 3 0-15,1 1 0 16,5 7 0-16,-5-6-2 16,10 12-3-16,-5-7-6 0,0-2-5 15,2 1-21-15,-2-5-68 16</inkml:trace>
  <inkml:trace contextRef="#ctx0" brushRef="#br0" timeOffset="15">4870 424 136 0,'0'0'53'15,"0"0"-30"-15,0 0-10 16,-17 4-9-16,1 0-1 16,3 13-2-16,-5-3 1 15,0 11-1-15,-2 2 0 16,4 10 0-16,-1 2 0 15,6 6-1-15,1 0 1 16,10 0-1-16,0-6 0 16,13-5 0-16,2-12 0 15,8-5 0-15,-3-12 0 16,1-5 0-16,2-11 0 16,-5-3 0-16,0-3 0 0,-10-2 0 15,-6 2 0-15,-2 0 0 16,-7 3 0-16,-8 3-1 15,-4 6 1-15,-4-1-1 16,6 12-3-16,-4-6-6 16,-2 0-5-16,2 0-15 15,3-11-61-15</inkml:trace>
  <inkml:trace contextRef="#ctx0" brushRef="#br0" timeOffset="16">-1603 1900 187 0,'0'0'25'0,"0"0"-12"16,-13 8-4-16,13-8-7 15,-2 18-1-15,2-8-1 16,0 2 1-16,5 2-1 16,-3 0 0-16,6 2 0 15,-1-4 0-15,6-2 0 16,0-3 1-16,5-6-1 15,3-1 0-15,2-4 0 16,3-8 1-16,2 1-1 16,0-2 0-16,-3-2 1 15,1 1-1-15,-5 2 0 16,-3 1 0-16,-5 3 1 16,-13 8-1-16,15-8 0 0,-15 8 0 15,0 0 0-15,10-6-1 16,-10 6-1-1,0 0-7-15,-5-11-3 16,5 11-8-16,-11-6-34 16</inkml:trace>
  <inkml:trace contextRef="#ctx0" brushRef="#br0" timeOffset="17">-1639 2410 170 0,'0'0'34'15,"10"2"-18"1,-10-2-6-16,21 3-9 16,-6-6 0-16,8 3 0 0,1 0 0 15,3-6-1 1,4 3 0-16,-3-3 1 0,0 4-1 15,1-3 0-15,-8 5 0 16,-1-3 0 0,-7 6 0-16,0 4 0 0,-9 6 0 15,1 2 1-15,-5 8-1 16,4 5 0-16,-4 6 0 16,0 2 0-16,0 0 0 15,2-1 0-15,3-6 0 0,0 0 0 16,3-6 0-16,5-5 0 15,0-9 0 1,2-6-1-16,0-3 2 0,3-5-1 16,0-7 0-16,-2-7 0 15,-1-4 0-15,-4-5 0 16,-4 0 0 0,-4-3 0-16,-3 4 0 0,-8 1 1 15,-2 4-1-15,-3 5 0 16,0 3 0-16,0 3 1 15,0 6-1-15,5-1 0 16,8 6 0-16,-10-6 0 16,10 6 0-16,10-11 0 15,3 3 0-15,2-1 0 16,4 4 0-16,2-4 0 16,1 5 0-16,0 4 0 15,-2 0 0-15,-3 8 0 0,2 7-1 16,-7 2 1-16,1 8 0 15,0 4 0 1,0 2 0-16,-3 0 0 16,3-4 0-16,2-1 0 0,1-9 0 15,-1-4 0-15,3-13 0 16,0-3 0-16,-3-16 0 16,0-4 1-16,-2-7-1 15,-5-7 0-15,-3-2 1 16,-5 0-1-16,-8 3 0 15,-4 5 0-15,-6 6 0 0,-5 5 0 16,-3 9 0-16,-2 6-1 16,5 15-2-16,-5-4-6 15,5 3-5-15,2-1-12 16,6-8-49-16</inkml:trace>
  <inkml:trace contextRef="#ctx0" brushRef="#br0" timeOffset="18">-1662 2479 108 0,'0'0'71'16,"0"0"-44"-16,0 15-13 16,0-15-10-16,-10 16-2 15,7-5 0-15,3 5-1 16,5-1 0-16,1 1-1 16,1 1 1-16,6 3-1 15,0-6 1-15,5 2-1 16,-1-5 0-16,5 4 0 0,-2-7 0 15,0 4 0 1,-1-7 0-16,-4 1 1 0,-6 2-1 16,-9-8 0-16,11 20 0 15,-11-6 0-15,-8 3 1 16,1 1-1-16,-6 3 0 0,0 0 0 16,-3 0 1-1,1-2-1-15,0-2 0 0,2-3 0 16,6-5 0-16,7-9 0 15,-13 10 0-15,13-10 0 16,0 0-1-16,-13-10-1 16,13 10-2-16,5-21-8 15,-5 2-8-15,0-6-27 16,-5-6-83-16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1:10.3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39 19 58 0,'0'0'60'0,"-5"-12"-22"15,5 12-16-15,0 0-9 16,0 0-4-16,0 0-1 16,0-8-3-16,0 8 0 15,0 0-2-15,0 0 0 16,0 0-1-16,-7 14 0 15,7-14-1-15,-8 14 0 16,8-14 0-16,-5 19 0 0,3-7 0 16,2 5-1-1,-8 0 1-15,8 2-1 16,-3 3 1-16,3 0-1 0,0-2 0 16,0 5 0-16,0 1 0 15,0-2 1-15,0-2-1 16,0 4 0-16,0-1 0 15,5 6 0-15,-5-3 0 16,6 2 0-16,-6-1 0 16,2 4 0-16,-2-2 0 15,5 5 0-15,-5-1 0 16,0-3 0-16,0 2 0 0,0 2 0 16,0 1 0-1,0-1 0-15,0 3 0 16,0-3 0-16,0 3 0 0,0-3 0 15,0 1 0-15,0-1 0 16,0 1 0 0,0-2 0-16,3 0 0 15,-3-2 1-15,0 4-2 0,0-8 2 16,0 8-2-16,3 0 2 16,-3-3-1-16,0-4 0 15,0 3 0-15,0 1 0 16,0 0 0-16,0-4 0 15,0 4 0-15,0-6 0 16,0-3 0-16,0 3 0 16,0-3 0-16,-3-2 0 15,3-4 0-15,0-1 0 16,0-3 0-16,0 0 0 16,0-1 0-16,0-1 0 15,0-1 0-15,0-1 0 0,0-2 0 16,0-9 0-16,-5 16 0 15,5-16 0-15,0 13 0 16,0-13-1-16,0 0 1 16,0 0 0-16,0 16-2 15,0-16-3-15,-3-12-5 16,3 12-8-16,0-11-21 16,-5 2-75-16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1:10.30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-3410 1325 165 0,'12'6'37'0,"-2"4"-20"15,5 0-6 1,4 4-8-16,-7-1-1 0,9 2-1 16,-1 2 0-16,1-3-1 15,-1-1 0-15,1-1 0 16,4 4-3-16,-14-1-6 16,5-9-4-16,-3-4-11 15,-13-2-39-15</inkml:trace>
  <inkml:trace contextRef="#ctx0" brushRef="#br0" timeOffset="1">-3354 1261 170 0,'-3'9'33'0,"3"-9"-16"0,-13 14-9 16,10 5-5 0,-12-10 0-16,13 8-2 0,-11-5 0 15,6 3 0 1,-4 0 0-16,0 1-1 0,-1 1 0 16,0 0 0-16,-1-3-1 15,-3 0 0-15,10 6-1 16,-9-12-1-16,13 3-7 15,2-11-6-15,-10 8-16 16,10-8-61-16</inkml:trace>
  <inkml:trace contextRef="#ctx0" brushRef="#br0" timeOffset="2">-4216 965 154 0,'0'0'42'0,"0"0"-23"15,0 19-7-15,5-7-10 16,0-3-1-16,8 9 0 16,-2 3 0-16,4 1 0 15,-2 0 0-15,2 4-1 16,-5-4 1-16,0 0-1 15,-4 0 0-15,-4 1 0 0,-2-4 0 16,-10 4 0-16,2-4 0 16,-7 4 0-16,2-7 0 15,-2 2-1-15,-1-8 1 16,1 2 0-16,2-6 0 16,3-1 1-16,10-5-1 0,-13 2 0 15,13-2 0-15,0 0 0 0,0 0 0 16,13 0 0-16,2-2 0 15,3-3 0-15,6-1 0 16,4-6-1-16,2 2 1 16,1-10-2-16,10 3-1 15,-7-14-3-15,2 0-9 16,2-2-10-16,-4-6-43 16,-1 3-42-16</inkml:trace>
  <inkml:trace contextRef="#ctx0" brushRef="#br0" timeOffset="3">-3772 945 58 0,'0'0'96'16,"-18"0"-57"-16,3 12-22 16,-3 5-9-16,-3-1-3 0,9 9-3 15,-7-2 1-15,14 3-2 16,-5-7 0-16,10 3 0 16,6-8-1-16,1 0 0 15,1-6 1-15,7-2-1 16,3-6 0-16,5 0 0 15,0-6 0-15,3-2 1 16,-6-6-1-16,4-3 0 31,-9-2 0-31,-2 0 1 0,-8-5-1 16,-5 5 0-16,-5 3 0 16,-8 4 1-16,0 3-1 15,-2 4 0-15,-3 2 0 16,3 3 1-16,2 0-1 15,2 0 0-15,11 0 0 16,0 0 0-16,0 0 0 16,0 0 0-16,18 3 0 0,0-3 0 15,3 0-1-15,4 5 2 16,0 1-1-16,1 3 0 16,0-1 0-1,-3 0 0-15,0 0 0 16,0 5 0-16,-2-3 0 0,2-4 0 15,-5 0 0 1,2 0 0-16,-5-6 0 0,1-6 0 16,-1-6 0-16,-2-5 1 15,-5-2-1-15,-1-1 0 16,-7-5 1-16,0-2-1 16,-4 1 0-16,-9 3 0 15,-3 7 0-15,-5 8 1 0,-1 8-1 16,-4 0 0-16,0 11-1 15,1 6 1 1,-1 5-1-16,3 1 0 0,10 4-4 16,3-8-6-16,5-4-7 15,5-15-19-15,10-9-80 16</inkml:trace>
  <inkml:trace contextRef="#ctx0" brushRef="#br0" timeOffset="4">-2008 548 165 0,'-13'17'35'16,"0"6"-18"-1,1-4-6-15,-11-2-9 0,15 5 0 16,-8-5-1-16,9 8 0 16,-1-8 0-16,8 0 0 15,0-3 0-15,8 2-1 16,-1-1 1-16,9 4-1 15,-1-5 0-15,4 3 0 16,-2-4 0-16,1 5 1 16,-3-1-1-16,-2-1 0 15,-2-2 0-15,-9 3 0 16,-2-3 0-16,-5 3 0 16,-7-1 0-16,1 4 1 15,-7-3-1-15,0 0 0 0,-3 2 0 16,4-2 0-1,-1 0 0-15,3-3 0 16,-1-3 0-16,3-3 0 16,13-8-1-16,-15 10 0 15,15-10-1-15,0 0-4 0,-6-21-5 16,6 2-6-16,6-6-23 16</inkml:trace>
  <inkml:trace contextRef="#ctx0" brushRef="#br0" timeOffset="5">-2069 581 163 0,'0'0'37'0,"13"4"-20"16,0-4-6-16,-4 8-8 16,10-11-1-1,6 3-1-15,1-5 0 0,4 5 0 16,1-9-1-16,0 9 1 15,-8-5-1-15,3 5 0 16,-8 0 0-16,-3 9 0 16,-8 1 0-16,1 10 1 15,-8 5-1-15,0 3 0 16,-8 8 0-16,6 7 0 16,-5-2 0-16,1-2 1 15,4-2-1-15,2-3 0 16,0-9 0-16,5-3 0 15,2-11 0-15,4-5 0 16,2-6 0-16,2-6 0 16,3-5 0-16,-3-3 0 0,3-8 0 15,-5-1 0 1,0-5 0-16,-6 0 0 16,-1 0 0-16,-6 4 0 0,-3-2 0 15,-5 6 0-15,-2 6 0 16,0 4 0-16,-3 1 0 15,5 3 0-15,8 6 0 16,-10-3 0-16,10 3 0 16,0 0 0-16,18-5 0 15,-8 5 0-15,5-3 0 16,1 3 0-16,2 3 0 0,2 5 0 16,-4 3 0-16,-1 6 0 15,0 5 0-15,-2 4 0 16,3 1 0-16,0-1 0 15,-3-4 0-15,0-2 0 16,2-6 0-16,0-6 0 16,-2-8 0-16,3-11 0 15,-4-6 1-15,-2-2-1 16,-2-7 0-16,-8 1 0 16,0-3 0-16,-10 0 0 15,-3 0 1-15,-2 6-1 16,-6 8 0-16,-2-3-1 15,-3 14 0-15,-5-2-7 16,3 7-3-16,0 9-5 16,-3 1-23-16</inkml:trace>
  <inkml:trace contextRef="#ctx0" brushRef="#br0" timeOffset="6">-1113 6 62 0,'0'0'92'16,"13"-8"-53"-1,-13 8-22-15,0 0-9 0,0 0-3 16,0 0-1 0,0 0-1-16,0 0-1 0,0 0-1 15,-13 2 1-15,10 9-1 16,-10-1 0-16,4 6 0 15,-4-3-1-15,-3 5 1 16,-2 0-1-16,3 4 0 16,-1-5 0-16,1 0 0 15,8 1 0-15,-6-10-2 0,13 6 0 16,0-14-3 0,0 0-7-16,0 0-5 0,4-20-24 15,9 9-71-15</inkml:trace>
  <inkml:trace contextRef="#ctx0" brushRef="#br0" timeOffset="7">-1141 37 111 0,'12'5'67'16,"-12"-5"-39"-16,21 16-14 16,-5-2-9-16,-3-2-1 15,7 2-2-15,-10-4-1 16,8 5 0-16,-8-4-1 15,3-5-1-15,-5 8-1 16,-8-14-3-16,0 0-7 0,0 0-8 16,0 0-26-16,0 0-72 15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1:10.31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83 0 122 0,'-11'11'61'16,"9"6"-37"-16,-9-7-10 16,1-1-9-16,10 13-2 15,-7-10 0-15,7 13-2 16,-6-6 0-16,6 6 1 15,-5-5-1-15,5 10 0 0,-5-1-1 16,5 1 1 0,-5 5-1-16,5-2 1 15,-3-2-1-15,3 5 0 16,0-2 0-16,3-4 0 0,-3 2 0 0,5-2 1 16,-2-3-1-1,-3 2 0-15,0-1 0 0,2 0 0 16,-2-4 0-16,0 2 0 15,-2-4 0-15,2 4 0 16,0-4 0-16,-3 0 0 16,3-1 0-16,0 0 0 15,0 2 0 1,0-4 0-16,0 6 0 0,0 1 0 16,-5-1 0-16,5-3 0 15,-5 0 0-15,2 4 0 16,3-5 0-16,-2 2 0 15,2 3 0-15,0-4 0 16,-3 0 0-16,3 0 0 0,0 0 0 16,0 1 0-1,0 0 0-15,0-1 0 16,0-3 0-16,0 1 0 0,-5-1 0 16,5 1 0-16,-3 2 0 15,3 3 0 1,0-2 0-16,0 2 0 0,0 0 0 15,0 1 0-15,0-1 0 16,0-3 0-16,0 0-1 16,0-2 1-16,0 0 0 15,0 2 0-15,0-1 0 16,0-1 0-16,0 5 0 16,5-2 0-16,-5 2 0 15,0 1 0-15,0-2 0 16,0 4 0-16,0 1 0 15,0-2 0-15,0-1 0 0,0 2 0 16,0-4 0-16,0 2 0 16,0-4 0-1,3 0 0-15,-3-1 0 0,5-5 0 16,-5 0 0-16,3 1 0 16,-3 3 0-16,0-1 0 15,0 1 0-15,0 2 0 16,0 1 0-16,0-1 0 15,0 0 0-15,0-1 0 16,0-5 0-16,0-2 0 16,0 0 0-16,0-6 0 15,0-8 0-15,0 14 0 0,0-14 0 16,0 0 0-16,0 0-1 16,0 0 1-1,0 0-2-15,0 0-1 0,0-11-6 16,0 0-5-1,-8-9-12-15,3-4-51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1:10.31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33-13 104 0,'-10'-5'68'0,"10"5"-40"16,0 0-17-16,0 0-4 16,3 11-3-16,-3-11-1 15,0 0 0-15,0 0 0 0,0 20-2 16,0-20 1-16,0 20-1 16,-5-7 0-16,5 4-1 15,-3 5 1-15,3 1-1 16,0 8 1-16,0-1-1 15,-3 5 0-15,3 3 0 16,0 1 0-16,0 3 0 16,0 6 1-16,0-3-2 15,-5 2 2-15,5 1-1 16,-3-1 0-16,3 0 0 16,-2 1 0-16,2-3 0 15,0 0 0-15,0 3 0 16,0-5 0-16,0 2 0 15,2 1 0-15,-2-5 0 0,5-2 0 16,-5 1 1 0,3-7-1-16,-3 1 0 15,0-3 0-15,0-4 0 0,-3-2 0 16,3-2 0 0,-2-1 0-16,-1-2 0 15,3-6 0-15,-5-3 0 16,5-11 0-16,-2 11-1 15,2-11 0-15,0-14-2 0,0 0-6 16,2-6-5 0,-2-10-11-16,0-4-44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4:05.482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DCFE7A-3331-4382-8BEC-7B951CE9B0FC}" emma:medium="tactile" emma:mode="ink">
          <msink:context xmlns:msink="http://schemas.microsoft.com/ink/2010/main" type="writingRegion" rotatedBoundingBox="599,6703 2961,6492 3050,7488 687,7698"/>
        </emma:interpretation>
      </emma:emma>
    </inkml:annotationXML>
    <inkml:traceGroup>
      <inkml:annotationXML>
        <emma:emma xmlns:emma="http://www.w3.org/2003/04/emma" version="1.0">
          <emma:interpretation id="{3E034E7C-6415-4062-BCDA-2AB2EC6F4408}" emma:medium="tactile" emma:mode="ink">
            <msink:context xmlns:msink="http://schemas.microsoft.com/ink/2010/main" type="paragraph" rotatedBoundingBox="599,6703 2961,6492 3050,7488 687,76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917A870-A043-4753-9DDA-E4CA003C27FD}" emma:medium="tactile" emma:mode="ink">
              <msink:context xmlns:msink="http://schemas.microsoft.com/ink/2010/main" type="line" rotatedBoundingBox="599,6703 2961,6492 3050,7488 687,7698"/>
            </emma:interpretation>
          </emma:emma>
        </inkml:annotationXML>
        <inkml:traceGroup>
          <inkml:annotationXML>
            <emma:emma xmlns:emma="http://www.w3.org/2003/04/emma" version="1.0">
              <emma:interpretation id="{600A0E23-2677-4282-B5D4-C7FB8597BDDA}" emma:medium="tactile" emma:mode="ink">
                <msink:context xmlns:msink="http://schemas.microsoft.com/ink/2010/main" type="inkWord" rotatedBoundingBox="473,6779 1555,6471 1818,7396 737,7704"/>
              </emma:interpretation>
            </emma:emma>
          </inkml:annotationXML>
          <inkml:trace contextRef="#ctx0" brushRef="#br0">207 43 48 0,'-17'-18'101'16,"17"18"-60"-16,-23-25-21 15,23 25-17-15,0 0 1 16,-13 0-2-16,13 21-1 16,6 5 0-16,1 11 0 15,1 13 0-15,3 15 0 16,0 9 0-16,-1 10 0 15,-5-1-1-15,2 8 1 16,-7 1 0-16,0-5-1 16,-7-11 0-16,-1-10 0 15,-3-12 0-15,1-10 1 0,-6-16-1 16,3-9 0 0,-3-11 0-16,3-8 1 15,-6-15-1-15,4-4 0 16,-3-13 0-16,0-15 0 0,-1-5 0 15,5-9 1-15,4-12-1 16,2 0 0-16,4-7 0 16,4 4 0-16,7 2 0 15,4 8 0-15,4 5 0 16,-1 13 0-16,4 5-1 16,1 10 1-16,6 11 0 0,-3 12 0 15,7 10 0-15,1 0 0 16,6 14 0-16,4 8 0 15,0 7 0-15,0 4 1 16,1 3-1-16,-9 1 0 16,-3 3 1-1,-3-4-1-15,-12-3 0 0,-7-1 1 16,-7-2-1-16,0 0 0 16,-11-2 0-16,-4-6 0 15,-6 4 0-15,-5-5 1 16,-3 1-1-16,0-3 0 15,-3-5 0-15,3-6 0 16,-1-1-1-16,5-7 0 16,3 0 0-16,0-11-2 0,22 11-6 15,-3-25-7-15,3-1-17 16,11-1-57 0</inkml:trace>
          <inkml:trace contextRef="#ctx0" brushRef="#br0" timeOffset="625.0023">521 251 62 0,'0'0'92'0,"0"0"-56"16,0 15-24-16,0-15-6 0,0 0 0 15,0 0-3-15,3 17 0 16,-3-17 0-16,8 29-2 16,-8-13 1-16,10 9-1 15,-2-4 0 1,3 8-1-16,-4 4 0 0,4 0 0 16,0 4 0-16,4-1 0 15,-4-8 0-15,-1 2 0 16,-2-7 0-16,3-2 0 15,-4-10 0-15,-7-11 0 16,18 0 1-16,-10-15-1 16,-5-2 0-16,8-6 0 15,-4-2 0-15,4 0 0 16,-3-5 0-16,-1 8 0 16,7 8 0-16,1 7 0 15,7 7 0-15,-1 10-1 0,2 9 1 16,6 2 0-1,0 2 0-15,0-3 0 16,0-1 0-16,-3-4 1 0,-5-15-1 16,2 0 0-16,-5-19 1 15,-4-2-1-15,1-8 0 16,-9-8 1-16,-6-6-1 16,5-5 0-16,-10-2 0 15,-1-2 0-15,-9 4 0 16,1 1 0-16,-4 7 0 15,-1 7 0-15,-3 8-1 16,0 8 0-16,7 17 0 16,-3-8-2-16,12 22-1 0,-10 0-10 15,13 1-13-15,3 7-42 16,0 0-37-16</inkml:trace>
        </inkml:traceGroup>
        <inkml:traceGroup>
          <inkml:annotationXML>
            <emma:emma xmlns:emma="http://www.w3.org/2003/04/emma" version="1.0">
              <emma:interpretation id="{E831F175-DDC5-4C0B-B460-1964327814C0}" emma:medium="tactile" emma:mode="ink">
                <msink:context xmlns:msink="http://schemas.microsoft.com/ink/2010/main" type="inkWord" rotatedBoundingBox="1887,6800 3000,6791 3004,7330 1891,7338"/>
              </emma:interpretation>
            </emma:emma>
          </inkml:annotationXML>
          <inkml:trace contextRef="#ctx0" brushRef="#br0" timeOffset="1109.3092">1256 115 111 0,'0'0'64'16,"-18"15"-36"0,18-15-14-16,18 12-12 0,-18-12-1 15,29 10 1-15,-6-10 0 16,6 10-1-16,0-5 0 16,4 2 0-16,-4-7 0 15,7 11 0-15,-11-4-1 16,4 0 1-16,-6 4-1 15,-5-1 1-15,-4 6-1 16,-7 5 1-16,-7 2 0 16,0 6-1-16,-7-1 1 0,-7 9 0 15,-4 0-1 1,-1 7 0-16,-3-7 1 0,0-2-1 16,4-2 0-16,0-4 0 15,7-3 0 1,0-11-1-16,7 3 0 0,4-18 0 15,0 0-1-15,0 0-2 16,15 4-6-16,-4-12-7 16,7-3-25-16,4 1-63 15</inkml:trace>
          <inkml:trace contextRef="#ctx0" brushRef="#br0" timeOffset="1468.6859">1908 335 48 0,'0'0'99'0,"11"36"-56"16,-4-14-23-16,1 0-15 16,17 18-1-1,-7-11-2-15,15 4 0 16,-1-8 0-16,5-3-1 0,-4-11 1 15,7-8-1-15,-8-17 0 16,5 0 0-16,-4-19 0 16,-4 0 0-16,-7-11-1 15,0-1 1-15,-8-5-1 16,-3 7 0-16,-11-2 0 0,-7 8 1 16,-11 6-1-16,-8 4 0 15,-7 10 0-15,-2 9 0 16,-9 8 0-16,4 0 0 15,-4 8-1-15,4-1-2 16,11 15-7 0,3 3-5-16,0 1-16 0,5 0-64 15</inkml:trace>
        </inkml:traceGroup>
      </inkml:traceGroup>
    </inkml:traceGroup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4:12.358"/>
    </inkml:context>
    <inkml:brush xml:id="br0">
      <inkml:brushProperty name="width" value="0.04667" units="cm"/>
      <inkml:brushProperty name="height" value="0.04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52081B-0F96-42C2-B3E4-C5C06075A7D8}" emma:medium="tactile" emma:mode="ink">
          <msink:context xmlns:msink="http://schemas.microsoft.com/ink/2010/main" type="writingRegion" rotatedBoundingBox="9510,9458 11658,9403 11680,10268 9532,10323"/>
        </emma:interpretation>
      </emma:emma>
    </inkml:annotationXML>
    <inkml:traceGroup>
      <inkml:annotationXML>
        <emma:emma xmlns:emma="http://www.w3.org/2003/04/emma" version="1.0">
          <emma:interpretation id="{C457B57E-B198-4E85-8E95-635FCB7266FF}" emma:medium="tactile" emma:mode="ink">
            <msink:context xmlns:msink="http://schemas.microsoft.com/ink/2010/main" type="paragraph" rotatedBoundingBox="9510,9458 11658,9403 11680,10268 9532,103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3EA676-0EF8-4FBF-973C-4EAD07B34B53}" emma:medium="tactile" emma:mode="ink">
              <msink:context xmlns:msink="http://schemas.microsoft.com/ink/2010/main" type="line" rotatedBoundingBox="9510,9458 11658,9403 11680,10268 9532,10323"/>
            </emma:interpretation>
          </emma:emma>
        </inkml:annotationXML>
        <inkml:traceGroup>
          <inkml:annotationXML>
            <emma:emma xmlns:emma="http://www.w3.org/2003/04/emma" version="1.0">
              <emma:interpretation id="{47CF778B-5970-407A-86BA-61C56638BE08}" emma:medium="tactile" emma:mode="ink">
                <msink:context xmlns:msink="http://schemas.microsoft.com/ink/2010/main" type="inkWord" rotatedBoundingBox="9510,9458 11658,9403 11680,10268 9532,10323"/>
              </emma:interpretation>
            </emma:emma>
          </inkml:annotationXML>
          <inkml:trace contextRef="#ctx0" brushRef="#br0">99 0 169 0,'0'0'32'0,"0"0"-16"16,0 0-6-16,0 26-8 15,-4 3-1-15,4 15-1 16,0 6 1-16,0 15-1 0,0 13 0 16,0 10 1-1,-4-1-1-15,4 4 1 0,-7-15-1 16,7-7 1-16,-11-15-1 16,11-6 1-16,-7-19-1 15,-1-14 1-15,8-15-1 16,-14-15 0-1,7-7 0-15,-1-11 0 0,1-10 0 16,0-8 0-16,0-8 0 16,7-6 0-16,-8-1 0 15,8 1 0-15,8-1 0 16,-1 8 0-16,7 3 1 16,1 9-1-16,7 9 0 15,-1 8 0-15,5 7 0 0,7 11 0 16,-1 11 1-16,2 7-1 15,5 11 0-15,-6 8 0 16,0 6 0-16,-1 1 0 16,-9 7 0-16,-5 0 0 15,-7-4 0-15,-4 2 1 16,-14-6-1-16,-4 1 0 16,-4-4 0-16,-3-4 0 15,-4 1 0-15,1-8 0 16,-5-7 0-16,5 0 0 15,2-4 0-15,1-7 0 16,0 0 0-16,3-3-1 16,15 3-1-16,-19-21 0 0,19 21-2 15,0-23-4 1,5 1-8-16,5 0-14 0,4-3-50 16</inkml:trace>
          <inkml:trace contextRef="#ctx0" brushRef="#br0" timeOffset="562.444">503 189 88 0,'0'0'77'0,"0"0"-49"16,0 0-14-16,0 0-6 15,0 0-2-15,0 0-2 16,11 25-2-16,-11-25 0 0,0 33 0 15,0-10-1-15,3 13 0 16,-3-7 0-16,4 16 0 16,-4-6-1-16,3 1 0 15,5 0 1-15,-5-3-1 16,5-5 0-16,-1-6 0 16,4-4 0-1,-11-22 0-15,26 14 0 16,-12-22 0-16,4-6-1 0,0 0 1 15,-3-8 0-15,-1 0 0 16,4 4 0-16,1 7 0 16,-1 11 0-16,0 0 0 15,1 11 0-15,6 3 0 16,-3 5 0-16,7-1 0 16,-3-7 0-16,-5-1 0 15,2-2 0-15,-6-8 0 0,1-4 0 16,-3-7 1-1,-7-3-1-15,-1-4 0 0,-7-11 0 16,0 3 1-16,0-7-1 16,-12-3 0-16,2-8 0 15,-1-3 0-15,-7-1 0 16,-1 5 0-16,1 2-1 16,0 2 1-16,7 13-1 15,-7-3-1-15,18 29-1 16,-14-18-3-16,14 18-8 15,0 0-10-15,14 4-37 16</inkml:trace>
          <inkml:trace contextRef="#ctx0" brushRef="#br0" timeOffset="1109.3047">1340 26 160 0,'21'17'37'0,"-21"-17"-18"16,8 19-8-16,-8 3-8 15,0-22-1-15,-14 33 0 16,-4-11-1-16,3 7 0 16,-11 0 0-16,4-1-1 15,-14 2 0-15,11-1 1 16,-5-4-1-16,5-2 1 15,0-5-1-15,3-7 0 0,7-1 0 16,15-10 1-16,-21 12-1 16,21-12 0-16,0 0 0 15,0 22 0-15,0-22 0 16,29 25 1-16,-8-3-1 16,8 3 0-16,8 8 0 15,7 3 1-15,0 1-1 16,3 2 0-16,0 2 0 15,-4-9 0-15,-2 2 1 16,-9-6-1-16,2-6 0 16,-16-7 0-16,3-2-1 15,-21-13 1-15,22 20-1 0,-22-20-1 16,15 0 1-16,-15-20-3 16,14 4-6-16,-3-6-5 15,0-4-14-15,8-7-51 16</inkml:trace>
          <inkml:trace contextRef="#ctx0" brushRef="#br0" timeOffset="1421.8226">1868 182 160 0,'-7'-18'39'16,"7"18"-22"-16,-15 22-6 15,1-11-8-15,14 25-1 0,-12-3-1 16,12 10 0-16,0 2 0 16,12 9 1-16,-1-15-2 15,10 2 1 1,1-8 0-16,8-4-1 0,-5-14 1 16,8-12-1-16,3-6 0 15,-7-12 0-15,0-7 1 16,0-3-1-16,-7-11 0 15,-7 3 0-15,-4-4 0 16,-11-3 0-16,0 0 1 16,-8 3-1-16,-6 4 0 15,-8 8 0-15,-3 0 1 16,-8 7-1-16,0 7 0 16,0 7-1-16,4 15 0 0,-11-11-4 15,11 14-4-15,-4 2-4 16,1-3-11-16,3 2-48 15</inkml:trace>
        </inkml:traceGroup>
      </inkml:traceGroup>
    </inkml:traceGroup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57:27.101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B05B48A4-9BB3-44E2-9F70-067455201D24}" emma:medium="tactile" emma:mode="ink">
          <msink:context xmlns:msink="http://schemas.microsoft.com/ink/2010/main" type="writingRegion" rotatedBoundingBox="8471,14176 12613,14383 12539,15871 8397,15665"/>
        </emma:interpretation>
      </emma:emma>
    </inkml:annotationXML>
    <inkml:traceGroup>
      <inkml:annotationXML>
        <emma:emma xmlns:emma="http://www.w3.org/2003/04/emma" version="1.0">
          <emma:interpretation id="{8F6BF007-E4CE-401F-9D63-64A4410A814D}" emma:medium="tactile" emma:mode="ink">
            <msink:context xmlns:msink="http://schemas.microsoft.com/ink/2010/main" type="paragraph" rotatedBoundingBox="8471,14176 12613,14383 12539,15871 8397,156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DBDB90E-8904-42E0-BA24-13D99E823B0F}" emma:medium="tactile" emma:mode="ink">
              <msink:context xmlns:msink="http://schemas.microsoft.com/ink/2010/main" type="line" rotatedBoundingBox="8471,14176 12613,14383 12539,15871 8397,15665"/>
            </emma:interpretation>
          </emma:emma>
        </inkml:annotationXML>
        <inkml:traceGroup>
          <inkml:annotationXML>
            <emma:emma xmlns:emma="http://www.w3.org/2003/04/emma" version="1.0">
              <emma:interpretation id="{75D87EEC-A328-4B3E-8FA6-C20821352D7F}" emma:medium="tactile" emma:mode="ink">
                <msink:context xmlns:msink="http://schemas.microsoft.com/ink/2010/main" type="inkWord" rotatedBoundingBox="10399,14272 12613,14383 12539,15871 10325,15761"/>
              </emma:interpretation>
            </emma:emma>
          </inkml:annotationXML>
          <inkml:trace contextRef="#ctx0" brushRef="#br0">2337-384 62 0,'-11'-33'96'15,"7"19"-58"-15,-10-1-19 16,-9 0-13-16,5 15-2 15,-7 0-1-15,3 10-1 16,0 2 0-16,-3 17-1 16,-5 12 0-16,-2 9-1 15,-1 21 0-15,4 12 0 16,0 19 0-16,3 15 1 16,-3 2-1-16,8 12 0 15,2-7 0-15,4 0 0 16,9-22 0-16,6-11 0 15,0-18 0-15,11-22-1 16,3-18 1-16,4-12 0 16,0-13 1-16,5-19-1 15,-2-7 0-15,1-12 0 0,0-6 0 16,-5-8 0-16,-2-3 0 16,-4 0 0-1,-6-4 1-15,-5 3-1 0,-5 8 0 16,-6 4 0-1,1 3 0-15,-5 8 0 0,4 2 0 16,-7 1 0-16,18 22-2 16,-22-21 1-16,22 21-5 15,0 0-6-15,-11 0-7 16,11 0-30-16,0 0-79 16</inkml:trace>
          <inkml:trace contextRef="#ctx0" brushRef="#br0" timeOffset="187.4617">2275 552 48 0,'33'11'103'16,"-15"-11"-61"-16,7 11-23 0,-13 2-14 16,2-13-2-16,4 12-1 15,-7-4-2-15,-11-8-5 16,15 7-10-16,-15-7-11 15,10 10-46-15,-10-10-27 16</inkml:trace>
          <inkml:trace contextRef="#ctx0" brushRef="#br0" timeOffset="741.7837">2796-121 167 0,'0'0'33'15,"3"14"-16"-15,-11 11-9 0,-6 0-6 16,4 20-1-16,-5 1 0 15,1 13 0-15,-9-5-1 16,12 8 1-16,-3-7 0 16,10 0-1-16,4-12 1 15,8 1-1-15,6-11 1 16,11 0-1-16,-3-4 1 16,11-4-1-16,-1-6 0 0,9-1 0 15,7-7 0-15,-5-4 0 16,5-7 0-1,-5 0 0-15,1 0 0 0,-8-11-1 16,4 11-1-16,-14-18-3 16,-5 3-7-16,-2-2-9 15,-4-9-31-15,-4-3-80 16</inkml:trace>
          <inkml:trace contextRef="#ctx0" brushRef="#br0" timeOffset="1257.3916">3134 31 131 0,'-26'-7'56'15,"12"14"-33"-15,-8 0-10 16,0 4-10-16,12 22 0 16,-9-3-2-16,9 12 0 0,-5 13 0 15,4 15-1 1,-4 2 0-16,8 9 0 15,-4 7 0-15,7-5 0 16,4 8-1-16,0-11-1 0,11 3-3 16,-3-17-7-16,-1-15-11 15,11-22-32-15,-7-21-74 16</inkml:trace>
          <inkml:trace contextRef="#ctx0" brushRef="#br0" timeOffset="1741.7856">3589 341 104 0,'-29'0'69'16,"18"7"-42"0,-7 7-16-16,-1 6-5 0,9 10-3 15,-4-3-1-15,6 9-1 16,1-2 0-16,7-6 0 15,0-2-1-15,15-4 0 16,-15-22 1-16,29 14 0 16,-15-21-1-16,4-11 1 15,0-4 0-15,0-4-1 16,-2-6 1-16,-6-1-1 16,-7 0 0-16,-3 0 1 15,0 4-1-15,-7 8 0 0,-7-2 0 16,-1 5 0-1,4 11-1-15,-7-3-1 16,18 10-1-16,-22-4-3 16,22 4-9-16,0 0-17 15,0 0-48-15,19 17-7 0</inkml:trace>
          <inkml:trace contextRef="#ctx0" brushRef="#br0" timeOffset="1382.3961">3906-271 151 0,'0'0'44'16,"0"0"-24"-16,-19 10-9 15,-2 5-8-15,13 21-1 16,-10 9-1-16,7 17 0 0,-7 10-1 16,0 23 1-16,0 14-1 15,-1 15 1 1,1 3-1-16,-3 8 0 15,-1-10 0-15,7-10 0 16,-3-12 0-16,4-20 0 0,3-21-1 16,-1-33-1-16,12-7-1 15,-3-36-6-15,3-12-7 16,8-10-19-16,-5-15-63 16</inkml:trace>
          <inkml:trace contextRef="#ctx0" brushRef="#br0" timeOffset="2038.6476">3913 504 80 0,'15'37'83'0,"-15"-8"-49"16,11 0-21 0,3 7-7-16,-14-14-2 0,23 0-1 15,-23-22-1-15,32 11 0 16,-14-25-1-1,8-5-1-15,-5-6 1 0,-2-8-1 16,-1-3 1-16,-3 2-1 16,-9 6 0-16,-6 2 0 15,-3 8 0-15,-15 3-1 16,0 22-1-16,-19 1-5 16,-10 7-7-16,3 17-16 15,-14 1-46-15</inkml:trace>
          <inkml:trace contextRef="#ctx0" brushRef="#br1" timeOffset="-3333.8851">43 101 39 0,'0'0'108'0,"-15"0"-63"16,15 0-25-16,-17 7-13 15,5-11-3-15,12 4-1 16,0 0-1-16,0 0-1 0,0 0 1 15,12-18-2 1,2 3 1-16,11 4 0 0,1-3 0 0,6-1-1 16,8 4 1-16,4 0-1 15,0 4 0 1,7 7 1-16,-4 0-1 0,0 7 0 16,1-3 0-16,-1 3 0 15,-6 4 1-15,-6-4-1 16,-2 4 0-16,-4-4 0 15,-7 1 0-15,1-1 0 16,-9 1 0-16,-14-8 0 16,15 14 0-16,-15-14-1 0,10 15 0 15,-10-15 0 1,-3 17-2-16,-15-17-4 16,3 4-6-16,1 7-13 15,-9-4-44-15</inkml:trace>
          <inkml:trace contextRef="#ctx0" brushRef="#br1" timeOffset="-2865.1215">90 657 88 0,'0'0'84'16,"-21"4"-54"-16,21-4-14 0,0 0-12 16,0 0-1-16,0 0 0 15,21-7-2-15,12 0 1 16,0 0-1-16,14-1 0 15,0 0 0-15,11 8 0 16,5-7-1-16,-1 7 1 16,-1 0-1-16,1 4 0 15,0-1 1-15,-3 5-1 16,-5 0 1-16,-3-1-1 16,-7 0 0-16,-4 0 0 15,-4 1 0-15,-7 2 1 16,-10-3-1-16,-1 1 0 0,-18-8 0 15,21 14 0 1,-21-14 0-16,16 7-1 0,-16-7 0 16,0 0-3-16,0 0-6 15,0 0-6-15,0 0-16 16,-16 8-68 0</inkml:trace>
        </inkml:traceGroup>
      </inkml:traceGroup>
    </inkml:traceGroup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2:07.64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-95-3 84 0,'0'0'85'16,"-10"-7"-54"-16,10 7-14 15,0 14-12-15,0-14-2 16,-3 13-1-16,3-13-1 16,0 25 0-16,-7-8 0 15,7 4-1-15,0-1 0 16,0 8 0-16,0-1 0 15,0 0-1-15,0 11-3 16,0 0-8-16,0-10-6 16,7 10-26-16,-7-15-68 0</inkml:trace>
  <inkml:trace contextRef="#ctx0" brushRef="#br0" timeOffset="1">105 553 29 0,'0'0'110'0,"-10"0"-60"16,10 0-29-16,0 0-13 15,0 0-3-15,0 0-2 16,0 0-1-16,-7 18-1 16,7-18 0-16,0 17 0 15,0 4-1-15,7-1 0 16,-7 5 0-16,0 2-1 0,7 4-1 16,-7-7-3-16,-3 3-8 15,6 1-11-15,-3-11-37 16,0 0-59-16</inkml:trace>
  <inkml:trace contextRef="#ctx0" brushRef="#br0" timeOffset="2">-1431-18 115 0,'0'0'60'0,"0"0"-33"16,0 0-18-16,-10 0-3 16,10 0-3-16,0 0 0 15,0 0-1-15,0 0-1 16,0 0 1-16,0 0-1 16,10 22 0-16,-10-22 0 15,11 17 0-15,-8-3 0 16,4 3-1-16,-4 7 1 0,1 7-1 15,-4 0 0-15,3 6 0 16,-3 1 0 0,0 4 1-16,0-8-1 0,0 4 0 15,0-8 0-15,-3-5 0 16,3-8-1-16,0-17 0 16,0 24-2-16,0-24-3 15,0 0-7-15,0 0-12 16,-14-17-39-16</inkml:trace>
  <inkml:trace contextRef="#ctx0" brushRef="#br0" timeOffset="3">-1112 537 88 0,'0'0'84'16,"0"0"-53"-16,0 0-16 15,0-15-8-15,0 15-3 16,0 0-1-16,0 0-1 15,0 0 0-15,-17 4-1 16,7-4 0-16,10 0 0 16,-27 21-1-16,13-8 0 15,1 4 0-15,-1 4 0 16,7 7 0-16,7 0 0 16,0 2 0-16,10 1 0 15,4-4 0-15,3-2 0 16,7 2 0-16,-1-10 0 0,4-3 0 15,4-10 0 1,-3-4 0-16,-4-4 0 0,3-10 0 16,0-3 0-1,-10-7 0-15,0-4 0 0,0-5 0 16,-10-2 0-16,-7-6 0 16,0-1 0-1,0 4 0-15,-11 1 0 0,-2 3 0 16,-4 3 0-16,0 6 1 15,0 5-1-15,-3 3 0 16,3 10 0-16,-4 0 0 16,-3 7-1-16,10 0 0 15,-13 0-4-15,10 7-5 16,0 3-5-16,0 0-15 0,4 0-68 16</inkml:trace>
  <inkml:trace contextRef="#ctx0" brushRef="#br0" timeOffset="4">1201 14 34 0,'0'0'105'0,"0"0"-56"16,0 0-31-16,0 0-9 15,0 0-3-15,0 0-2 16,0 0-1-16,0 0 0 0,-4 17-2 0,4-17 0 16,-6 17 0-1,2 1-1-15,4-1 0 16,-6 7 0-16,6 0 1 0,-4 4-2 16,4-5 1-1,0 12-1-15,-7-18-4 0,7 7-6 16,0 7-6-16,0-8-23 15,0 5-77-15</inkml:trace>
  <inkml:trace contextRef="#ctx0" brushRef="#br0" timeOffset="5">1453 447 96 0,'0'0'79'0,"13"7"-50"15,-13-7-13-15,21 0-11 16,-5 10-2-16,-16-10 0 16,21 14-2-16,-21-14 0 0,24 18 0 15,-24-18 0-15,16 23-1 16,-16-10 1-16,0 5-1 15,0-1 0-15,-10 4 0 16,-3 7 0-16,-8-1 0 16,1 1 0-1,-4-2-1-15,-3 0 1 0,0-7 0 16,2-1 0-16,2-4 0 16,2-4-1-16,8-7 1 15,-1-3 0-15,14 0 0 16,0 0 1-16,0 0-1 15,0 0 0-15,21-3 1 16,-4-4-1-16,6 7 1 16,5-3 0-16,3 3-1 15,3 0 0-15,-4 0 1 0,4 3-1 16,-7 1 0-16,0 2 0 16,-3-2 0-16,-7 3 0 15,-3-7 0-15,-1 10-2 16,-13-10-1-16,0 0-7 15,14 0-4-15,-14 0-15 16,0 0-56-16</inkml:trace>
  <inkml:trace contextRef="#ctx0" brushRef="#br0" timeOffset="6">2473-20 139 0,'0'0'42'0,"0"0"-23"0,0 0-7 15,0 0-5-15,0 0-1 16,0 0-3-16,0 10 0 15,0 4-2-15,-4-1 0 16,4 9 0-16,-3 1-1 16,3 5 0-16,-4 6 0 15,4-3 0-15,0 6 0 16,-3-5-1-16,6 2-1 0,-9-13-2 16,6-1-8-16,6-2-8 15,-6-18-26-15,0 0-79 16</inkml:trace>
  <inkml:trace contextRef="#ctx0" brushRef="#br0" timeOffset="7">2701 492 100 0,'0'0'75'0,"0"0"-46"0,-7-14-13 15,7 14-11-15,17-7-1 16,-17 7-2-16,20-7 0 15,-6 1-1-15,6 6 0 16,-3 0 0-16,0 0 0 16,-4 3-1-1,1 4 0-15,-14-7 0 0,10 17 0 32,-10-3 0-32,-7 3 0 0,1-3 0 15,-5 3 0-15,1 0 0 16,3 1 0-16,1-2 0 15,-1-2 0-15,7 7 0 16,7-4-1-16,-1 1 1 16,5-2 0-16,6 5 0 15,0-1 0-15,-4-3 0 16,4 4 0-16,0-3 0 16,-7-5 0-16,0 4 0 0,-6-3 0 15,-4 4 0-15,-10-1 0 16,-1 0 1-16,-6 0-1 15,-3-4 0-15,-4-2-1 16,1 6 0-16,-11-17-6 16,7 0-5-1,-4-10-8-15,1-8-32 0</inkml:trace>
  <inkml:trace contextRef="#ctx0" brushRef="#br0" timeOffset="8">3673-28 43 0,'0'0'106'0,"14"0"-61"16,-14 0-26-16,0 0-11 16,0 0-4-16,-14 0-1 0,14 18 0 15,0-18-2-15,-10 27 0 16,3-2 0-16,7 2-1 16,-7 7 0-16,7 1 0 15,0 6-2 1,-6-10-1-16,6 7-7 0,6-4-7 15,-6-6-18-15,7 0-65 16</inkml:trace>
  <inkml:trace contextRef="#ctx0" brushRef="#br0" timeOffset="9">3955 447 115 0,'0'0'65'0,"0"0"-39"0,-10 21-12 15,-3-18-10-15,13 15-1 16,-21-8-2-16,18 10 1 16,-14-2-1-16,10 2-1 15,-6-2 1-15,13 2 0 16,-7-6 0-16,10 6-1 15,7 1 1-15,7-3-1 16,7-2 0-16,3 2 0 0,10-5 0 16,1 1 0-16,2-4 0 15,4-2 0-15,1-8 0 16,-5 0 0-16,1-5-1 16,-7-8 1-16,0 9-2 15,-13-12-1 1,6 4-6-16,-13-1-7 0,-11-3-18 15,-3 16-52-15</inkml:trace>
  <inkml:trace contextRef="#ctx0" brushRef="#br0" timeOffset="10">4213 509 67 0,'-24'17'95'0,"21"4"-60"0,-11-4-17 16,7 10-12-16,7 15-3 15,-6-7 0-15,6 6-2 16,0 0-1-16,0 0-2 16,6 1-8-16,1 8-7 15,-7-15-20-15,4 3-63 16</inkml:trace>
  <inkml:trace contextRef="#ctx0" brushRef="#br0" timeOffset="11">5167 35 125 0,'0'24'59'0,"0"-24"-36"15,-3 17-10-15,3-17-10 16,-7 20-1-16,7-6-2 16,0 4 1-16,0-1-2 15,0 7-1-15,0-4-4 16,0 8-9-16,7 7-14 15,-7-8-44-15,10 14-22 0</inkml:trace>
  <inkml:trace contextRef="#ctx0" brushRef="#br0" timeOffset="12">5431 513 147 0,'0'0'46'0,"0"0"-26"16,0 0-8-16,4 13-8 16,-4-13-2-16,-14 14 0 15,4-7-1-15,0 10 0 16,0-4 0-16,0 12-1 16,-1-5 1-16,5 4-1 15,-1 1 0-15,7-1 0 16,0-4 1-16,3 4-1 15,7-7 0-15,4 1-1 16,3-8 1-16,0 4 0 16,0-4 0-16,0-3 0 15,0 0 0-15,-4 0 0 16,-13-7 0-16,14 14 0 16,-14-14 0-16,-4 13 0 0,4-13 0 15,-20 18 0-15,6-9 0 16,-2 2 0-16,-1-1 0 15,0 1-1-15,0-1 1 16,0-10-2-16,17 0 0 16,-24 3-3-16,24-3-8 15,-17-21-9-15,7 2-34 16,3-9-75-16</inkml:trace>
  <inkml:trace contextRef="#ctx0" brushRef="#br0" timeOffset="13">5347 454 169 0,'20'-3'35'0,"-3"3"-19"16,10 0-5-16,-7 13-8 15,1-13-1-15,9 0-1 16,4 4 0-16,-3-4-1 16,9 0-2-16,-13-4-3 15,7 4-6-15,0 0-5 16,-7-6-19-16,7 6-72 15</inkml:trace>
  <inkml:trace contextRef="#ctx0" brushRef="#br0" timeOffset="14">6629 48 158 0,'0'0'40'0,"0"0"-21"16,0 0-12-16,0 0-2 15,0 0-2-15,0 21-1 16,0-21 0-16,-11 27-1 16,5-9 0-16,6 6-1 15,-7 4 0-15,0 2 0 16,7 8 0-16,-7-7-2 16,14 14-3-16,-7-8-6 0,0-2-5 15,3 0-21-15,-3-5-68 16</inkml:trace>
  <inkml:trace contextRef="#ctx0" brushRef="#br0" timeOffset="15">6984 526 136 0,'0'0'53'15,"0"0"-30"-15,0 0-10 16,-23 6-9-16,2-1-1 16,4 15-2-16,-6-2 1 15,-1 12-1-15,-3 4 0 16,6 11 0-16,-2 3 0 15,9 7-1-15,1 1 1 16,13-1-1-16,0-7 0 16,17-7 0-16,3-14 0 15,10-6 0-15,-3-14 0 16,1-7 0-16,2-14 0 16,-6-3 0-16,0-4 0 0,-14-3 0 15,-7 4 0-15,-3-1 0 16,-10 3 0-16,-10 5-1 15,-4 7 1-15,-7-2-1 16,8 16-3-16,-4-8-6 16,-4 0-5-16,4 0-15 15,3-14-61-15</inkml:trace>
  <inkml:trace contextRef="#ctx0" brushRef="#br0" timeOffset="16">-1580 2341 187 0,'0'0'25'0,"0"0"-12"16,-17 10-4-16,17-10-7 15,-3 21-1-15,3-8-1 16,0 1 1-16,7 4-1 16,-4-1 0-16,7 3 0 15,0-6 0-15,7-1 0 16,0-5 1-16,7-6-1 15,3-2 0-15,4-6 0 16,3-8 1-16,3 0-1 16,0-2 0-16,-3-2 1 15,0 1-1-15,-7 2 0 16,-3 2 0-16,-7 3 1 16,-17 10-1-16,20-10 0 0,-20 10 0 15,0 0 0-15,14-7-1 16,-14 7-1-1,0 0-7-15,-7-14-3 16,7 14-8-16,-14-7-34 16</inkml:trace>
  <inkml:trace contextRef="#ctx0" brushRef="#br0" timeOffset="17">-1627 2967 170 0,'0'0'34'15,"13"3"-18"1,-13-3-6-16,28 3-9 16,-8-6 0-16,10 3 0 0,1 0 0 15,6-7-1 1,4 3 0-16,-4-3 1 0,0 4-1 15,1-3 0-15,-11 6 0 16,0-4 0 0,-10 8 0-16,0 5 0 0,-11 6 0 15,1 4 1-15,-7 9-1 16,4 7 0-16,-4 6 0 16,0 4 0-16,0-1 0 15,3-1 0-15,4-7 0 0,0-1 0 16,3-7 0-16,7-5 0 15,0-12 0 1,3-8-1-16,0-3 2 0,4-6-1 16,0-9 0-16,-3-8 0 15,-1-5 0-15,-6-7 0 16,-4 1 0 0,-6-4 0-16,-4 4 0 0,-11 3 1 15,-2 4-1-15,-4 6 0 16,-1 4 0-16,1 3 1 15,0 8-1-15,7-2 0 16,10 8 0-16,-14-7 0 16,14 7 0-16,14-14 0 15,3 5 0-15,3-2 0 16,5 4 0-16,2-3 0 16,3 4 0-16,-2 6 0 15,-1 0 0-15,-4 10 0 0,1 9-1 16,-7 2 1-16,0 10 0 15,0 4 0 1,0 3 0-16,-4 0 0 16,4-4 0-16,4-3 0 0,-1-10 0 15,0-5 0-15,4-16 0 16,0-3 0-16,-4-21 0 16,0-4 1-16,-3-9-1 15,-6-8 0-15,-5-3 1 16,-6 0-1-16,-10 3 0 15,-7 8 0-15,-6 6 0 0,-8 6 0 16,-3 11 0-16,-3 8-1 16,6 19-2-16,-6-6-6 15,7 4-5-15,2-1-12 16,8-10-49-16</inkml:trace>
  <inkml:trace contextRef="#ctx0" brushRef="#br0" timeOffset="18">-1658 3052 108 0,'0'0'71'16,"0"0"-44"-16,0 18-13 16,0-18-10-16,-13 20-2 15,9-6 0-15,4 6-1 16,7-2 0-16,0 2-1 16,3 1 1-16,7 3-1 15,0-7 1-15,7 3-1 16,-1-6 0-16,5 4 0 0,-1-8 0 15,0 4 0 1,-3-7 0-16,-4 0 1 0,-7 3-1 16,-13-10 0-16,14 24 0 15,-14-7 0-15,-10 5 1 16,0 0-1-16,-7 3 0 0,0 1 0 16,-4 0 1-1,1-3-1-15,0-2 0 0,3-4 0 16,7-6 0-16,10-11 0 15,-17 13 0-15,17-13 0 16,0 0-1-16,-17-13-1 16,17 13-2-16,7-25-8 15,-7 1-8-15,0-6-27 16,-7-8-83-16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2:07.65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52 23 58 0,'0'0'60'0,"-7"-14"-22"15,7 14-16-15,0 0-9 16,0 0-4-16,0 0-1 16,0-10-3-16,0 10 0 15,0 0-2-15,0 0 0 16,0 0-1-16,-9 17 0 15,9-17-1-15,-10 17 0 16,10-17 0-16,-8 24 0 0,5-10 0 16,3 7-1-1,-10 0 1-15,10 2-1 16,-4 5 1-16,4-1-1 0,0-3 0 16,0 7 0-16,0 1 0 15,0-3 1-15,0-1-1 16,0 3 0-16,0 0 0 15,7 7 0-15,-7-3 0 16,7 2 0-16,-7-2 0 16,3 6 0-16,-3-3 0 15,8 6 0-15,-8-1 0 16,0-3 0-16,0 1 0 0,0 4 0 16,0 0 0-1,0-1 0-15,0 4 0 16,0-3 0-16,0 3 0 0,0-4 0 15,0 1 0-15,0 0 0 16,0 0 0 0,0-2 0-16,3 0 0 15,-3-2 1-15,0 4-2 0,0-9 2 16,0 9-2-16,4 1 2 16,-4-5-1-16,0-3 0 15,0 2 0-15,0 2 0 16,0 0 0-16,0-5 0 15,0 4 0-15,0-6 0 16,0-5 0-16,0 5 0 16,0-4 0-16,-4-3 0 15,4-5 0-15,0-1 0 16,0-3 0-16,0-1 0 16,0-1 0-16,0 0 0 15,0-3 0-15,0 0 0 0,0-3 0 16,0-11 0-16,-6 20 0 15,6-20 0-15,0 16 0 16,0-16-1-16,0 0 1 16,0 0 0-16,0 19-2 15,0-19-3-15,-5-15-5 16,5 15-8-16,0-13-21 16,-7 2-75-16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4T22:40:52.33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EF22B34-CFF3-4113-AEE3-4D2A425DFE59}" emma:medium="tactile" emma:mode="ink">
          <msink:context xmlns:msink="http://schemas.microsoft.com/ink/2010/main" type="inkDrawing" rotatedBoundingBox="6125,12005 6148,10293 6177,10294 6154,12006" semanticType="callout" shapeName="Other">
            <msink:sourceLink direction="with" ref="{A635C799-293C-4F2E-99EE-7D10CFA150EA}"/>
            <msink:sourceLink direction="with" ref="{8E16A74F-7BCB-4BD0-8BA4-F77602258BBB}"/>
          </msink:context>
        </emma:interpretation>
      </emma:emma>
    </inkml:annotationXML>
    <inkml:trace contextRef="#ctx0" brushRef="#br0">45-16 104 0,'-13'-6'68'0,"13"6"-40"16,0 0-17-16,0 0-4 16,3 14-3-16,-3-14-1 15,0 0 0-15,0 0 0 0,0 24-2 16,0-24 1-16,0 25-1 16,-7-9 0-16,7 5-1 15,-3 6 1-15,3 1-1 16,0 10 1-16,0-1-1 15,-5 6 0-15,5 4 0 16,0 1 0-16,0 3 0 16,0 8 1-16,0-4-2 15,-6 3 2-15,6 1-1 16,-4-1 0-16,4 0 0 16,-3 1 0-16,3-4 0 15,0 0 0-15,0 4 0 16,0-5 0-16,0 1 0 15,3 1 0-15,-3-5 0 0,7-3 0 16,-7 1 1 0,3-9-1-16,-3 2 0 15,0-4 0-15,0-4 0 0,-3-4 0 16,3-2 0 0,-3-1 0-16,-1-2 0 15,4-8 0-15,-7-3 0 16,7-14 0-16,-3 14-1 15,3-14 0-15,0-18-2 0,0 1-6 16,3-7-5 0,-3-14-11-16,0-3-44 0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2:07.66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-3143 1628 165 0,'16'7'37'0,"-2"5"-20"15,6 1-6 1,4 4-8-16,-7-2-1 0,10 4-1 16,0 2 0-16,0-4-1 15,0-1 0-15,1-1 0 16,5 5-3-16,-19-2-6 16,7-11-4-16,-4-4-11 15,-17-3-39-15</inkml:trace>
  <inkml:trace contextRef="#ctx0" brushRef="#br0" timeOffset="1">-3069 1549 170 0,'-3'11'33'0,"3"-11"-16"0,-17 17-9 16,13 6-5 0,-16-11 0-16,17 8-2 0,-14-5 0 15,7 4 0 1,-4-1 0-16,0 2-1 0,-3 1 0 16,1 0 0-16,-1-4-1 15,-4 0 0-15,14 7-1 16,-13-14-1-16,17 4-7 15,3-14-6-15,-14 10-16 16,14-10-61-16</inkml:trace>
  <inkml:trace contextRef="#ctx0" brushRef="#br0" timeOffset="2">-4208 1185 154 0,'0'0'42'0,"0"0"-23"15,0 24-7-15,6-10-10 16,1-3-1-16,10 12 0 16,-3 2 0-16,6 2 0 15,-3 0 0-15,3 5-1 16,-6-5 1-16,-1 0-1 15,-6 1 0-15,-4 0 0 0,-3-5 0 16,-13 5 0-16,3-4 0 16,-11 4 0-16,4-9 0 15,-3 3-1-15,0-9 1 16,-1 2 0-16,5-8 0 16,2-1 1-16,14-6-1 0,-17 3 0 15,17-3 0-15,0 0 0 0,0 0 0 16,17 0 0-16,3-3 0 15,4-3 0-15,7-1 0 16,6-8-1-16,3 2 1 16,1-11-2-16,13 3-1 15,-9-17-3-15,3 0-9 16,3-3-10-16,-7-7-43 16,0 4-42-16</inkml:trace>
  <inkml:trace contextRef="#ctx0" brushRef="#br0" timeOffset="3">-3621 1161 58 0,'0'0'96'16,"-24"0"-57"-16,4 14-22 16,-4 7-9-16,-3-1-3 0,10 11-3 15,-7-3 1-15,17 4-2 16,-6-9 0-16,13 4 0 16,7-10-1-16,3 1 0 15,0-8 1-15,10-3-1 16,4-7 0-16,7 0 0 15,-1-7 0-15,4-3 1 16,-7-8-1-16,4-2 0 31,-11-4 0-31,-3 1 1 0,-10-6-1 16,-7 5 0-16,-7 4 0 16,-10 6 1-16,0 3-1 15,-3 5 0-15,-4 2 0 16,4 4 1-16,3 0-1 15,3 0 0-15,14 0 0 16,0 0 0-16,0 0 0 16,0 0 0-16,24 4 0 0,-1-4 0 15,5 0-1-15,5 6 2 16,1 1-1-16,0 4 0 16,0-1 0-1,-3 0 0-15,-1 0 0 16,1 5 0-16,-4-2 0 0,3-6 0 15,-6 0 0 1,3 1 0-16,-7-8 0 0,1-8 0 16,-1-6 0-16,-3-7 1 15,-7-2-1-15,0-2 0 16,-10-6 1-16,0-2-1 16,-6 1 0-16,-11 4 0 15,-4 8 0-15,-6 10 1 0,-3 10-1 16,-4 0 0-16,0 14-1 15,0 7 1 1,0 6-1-16,4 1 0 0,13 5-4 16,3-9-6-16,7-6-7 15,7-18-19-15,14-11-80 16</inkml:trace>
  <inkml:trace contextRef="#ctx0" brushRef="#br0" timeOffset="4">-1288 673 165 0,'-17'21'35'16,"0"7"-18"-1,0-4-6-15,-13-3-9 0,20 6 0 16,-11-7-1-16,11 11 0 16,0-10 0-16,10 0 0 15,0-4 0-15,10 3-1 16,0-2 1-16,11 5-1 15,-1-5 0-15,4 2 0 16,-1-3 0-16,1 4 1 16,-4 0-1-16,-3-1 0 15,-3-3 0-15,-11 4 0 16,-3-4 0-16,-7 4 0 16,-9-1 0-16,2 5 1 15,-10-5-1-15,1 1 0 0,-5 3 0 16,5-3 0-1,-1-1 0-15,4-2 0 16,-1-5 0-16,4-3 0 16,17-10-1-16,-20 12 0 15,20-12-1-15,0 0-4 0,-7-26-5 16,7 3-6-16,7-8-23 16</inkml:trace>
  <inkml:trace contextRef="#ctx0" brushRef="#br0" timeOffset="5">-1369 714 163 0,'0'0'37'0,"17"4"-20"16,0-4-6-16,-4 10-8 16,11-13-1-1,10 3-1-15,0-7 0 0,6 7 0 16,1-10-1-16,0 10 1 15,-11-7-1-15,4 7 0 16,-10 0 0-16,-4 11 0 16,-10 2 0-16,0 11 1 15,-10 7-1-15,0 3 0 16,-10 11 0-16,7 7 0 16,-7-1 0-16,3-3 1 15,4-3-1-15,3-3 0 16,0-12 0-16,6-2 0 15,4-15 0-15,4-6 0 16,3-7 0-16,3-7 0 16,4-6 0-16,-4-5 0 0,4-9 0 15,-7-1 0 1,0-6 0-16,-7-1 0 16,-3 1 0-16,-7 4 0 0,-4-2 0 15,-6 8 0-15,-3 7 0 16,-1 4 0-16,-3 2 0 15,7 4 0-15,10 7 0 16,-13-4 0-16,13 4 0 16,0 0 0-16,23-6 0 15,-9 6 0-15,6-4 0 16,0 4 0-16,4 4 0 0,3 6 0 16,-6 4 0-16,-1 6 0 15,0 8 0-15,-3 3 0 16,4 3 0-16,0-3 0 15,-4-3 0-15,0-4 0 16,3-7 0-16,0-7 0 16,-3-10 0-16,4-13 0 15,-4-8 1-15,-4-3-1 16,-3-7 0-16,-10 0 0 16,0-4 0-16,-13 1 0 15,-4 0 1-15,-3 6-1 16,-8 11 0-16,-2-3-1 15,-4 16 0-15,-8-2-7 16,5 8-3-16,0 12-5 16,-4 0-23-16</inkml:trace>
  <inkml:trace contextRef="#ctx0" brushRef="#br0" timeOffset="6">-104 7 62 0,'0'0'92'16,"17"-10"-53"-1,-17 10-22-15,0 0-9 0,0 0-3 16,0 0-1 0,0 0-1-16,0 0-1 0,0 0-1 15,-17 3 1-15,13 10-1 16,-13 0 0-16,4 6 0 15,-4-3-1-15,-4 6 1 16,-2 1-1-16,2 4 0 16,1-6 0-16,0 0 0 15,10 0 0-15,-7-11-2 0,17 7 0 16,0-17-3 0,0 0-7-16,0 0-5 0,6-24-24 15,11 10-71-15</inkml:trace>
  <inkml:trace contextRef="#ctx0" brushRef="#br0" timeOffset="7">-142 45 111 0,'17'7'67'16,"-17"-7"-39"-16,27 19-14 16,-6-1-9-16,-4-4-1 15,10 3-2-15,-14-4-1 16,11 5 0-16,-10-4-1 15,3-7-1-15,-7 10-1 16,-10-17-3-16,0 0-7 0,0 0-8 16,0 0-26-16,0 0-72 15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2:07.66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109 0 122 0,'-14'13'61'16,"11"8"-37"-16,-11-8-10 16,1-2-9-16,13 16-2 15,-10-13 0-15,10 17-2 16,-7-7 0-16,7 7 1 15,-7-7-1-15,7 13 0 0,-7-2-1 16,7 3 1 0,-7 4-1-16,7-1 1 15,-3-3-1-15,3 6 0 16,0-2 0-16,3-5 0 0,-3 2 0 0,7-2 1 16,-3-3-1-1,-4 1 0-15,0-1 0 0,3 1 0 16,-3-5 0-16,0 1 0 15,-3-3 0-15,3 3 0 16,0-4 0-16,-4 1 0 16,4-3 0-16,0 1 0 15,0 2 0 1,0-4 0-16,0 6 0 0,0 2 0 16,-7-1 0-16,7-4 0 15,-6 1 0-15,2 3 0 16,4-5 0-16,-3 2 0 15,3 4 0-15,0-5 0 16,-4 0 0-16,4 1 0 0,0-1 0 16,0 1 0-1,0 0 0-15,0-1 0 16,0-3 0-16,0 0 0 0,-6 0 0 16,6 0 0-16,-4 3 0 15,4 4 0 1,0-3 0-16,0 3 0 0,0 0 0 15,0 0 0-15,0 0 0 16,0-4 0-16,0 0-1 16,0-2 1-16,0-1 0 15,0 4 0-15,0-2 0 16,0-2 0-16,0 7 0 16,7-3 0-16,-7 3 0 15,0 1 0-15,0-3 0 16,0 6 0-16,0 0 0 15,0-1 0-15,0-2 0 0,0 2 0 16,0-4 0-16,0 1 0 16,0-3 0-1,3-1 0-15,-3-2 0 0,7-5 0 16,-7 0 0-16,4 1 0 16,-4 3 0-16,0 0 0 15,0 0 0-15,0 3 0 16,0 2 0-16,0-2 0 15,0 0 0-15,0-2 0 16,0-5 0-16,0-3 0 16,0 0 0-16,0-7 0 15,0-10 0-15,0 18 0 0,0-18 0 16,0 0 0-16,0 0-1 16,0 0 1-1,0 0-2-15,0 0-1 0,0-14-6 16,0 0-5-1,-11-10-12-15,5-6-51 16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2:07.66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45-16 104 0,'-13'-6'68'0,"13"6"-40"16,0 0-17-16,0 0-4 16,3 14-3-16,-3-14-1 15,0 0 0-15,0 0 0 0,0 24-2 16,0-24 1-16,0 25-1 16,-7-9 0-16,7 5-1 15,-3 6 1-15,3 1-1 16,0 10 1-16,0-1-1 15,-5 6 0-15,5 4 0 16,0 1 0-16,0 3 0 16,0 8 1-16,0-4-2 15,-6 3 2-15,6 1-1 16,-4-1 0-16,4 0 0 16,-3 1 0-16,3-4 0 15,0 0 0-15,0 4 0 16,0-5 0-16,0 1 0 15,3 1 0-15,-3-5 0 0,7-3 0 16,-7 1 1 0,3-9-1-16,-3 2 0 15,0-4 0-15,0-4 0 0,-3-4 0 16,3-2 0 0,-3-1 0-16,-1-2 0 15,4-8 0-15,-7-3 0 16,7-14 0-16,-3 14-1 15,3-14 0-15,0-18-2 0,0 1-6 16,3-7-5 0,-3-14-11-16,0-3-44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08.423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1990C2E3-D88D-4AFA-B99E-5895762FF900}" emma:medium="tactile" emma:mode="ink">
          <msink:context xmlns:msink="http://schemas.microsoft.com/ink/2010/main" type="inkDrawing" rotatedBoundingBox="5968,12977 5981,11687 6043,11688 6030,12978" shapeName="Other">
            <msink:destinationLink direction="with" ref="{FC70D8C3-0E8C-471C-801C-A086E23DCADC}"/>
          </msink:context>
        </emma:interpretation>
      </emma:emma>
    </inkml:annotationXML>
    <inkml:trace contextRef="#ctx0" brushRef="#br0">68 29 111 0,'0'0'51'0,"0"0"-27"16,-11-14-11-16,11 14-5 16,0 0-3-16,-4-16-1 15,4 16-1-15,0 0 0 16,0 0-1-16,0 0 0 0,0 0-1 15,0 0 1-15,0 0-1 16,0 0 0-16,0 0 0 16,0 0-1-16,0 0 1 15,0 0-1-15,0 19 1 16,0-19-1-16,0 26 1 16,0-13-1-16,-4 14 0 15,0-2 1-15,1 4-1 16,-5 8 0-16,1 0 0 15,4 6 0-15,-5 4 0 16,2 4 0-16,1 0 1 16,2 4-1-16,3 0-1 15,0-1 2-15,0 4-2 16,0-3 1-16,3 1 0 0,-3-6 0 16,11 0 0-16,-7-2 0 15,0-1 0 1,-4-3 0-16,7-1 0 0,-7-6 0 15,0 0 0-15,0-5 0 16,0 1 0-16,0-4 0 16,0-4 0-16,-4 1 0 15,4-8 0-15,0-4 0 16,0-14 0-16,0 19 0 16,0-19 0-16,0 0-1 15,0 0-1-15,0 0-3 16,7-15-6-16,-7-10-8 15,8-4-25-15,-1-16-81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09.032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C70D8C3-0E8C-471C-801C-A086E23DCADC}" emma:medium="tactile" emma:mode="ink">
          <msink:context xmlns:msink="http://schemas.microsoft.com/ink/2010/main" type="inkDrawing" rotatedBoundingBox="6617,11633 6618,12786 6599,12786 6598,11634" semanticType="callout" shapeName="Other">
            <msink:sourceLink direction="with" ref="{1990C2E3-D88D-4AFA-B99E-5895762FF900}"/>
          </msink:context>
        </emma:interpretation>
      </emma:emma>
    </inkml:annotationXML>
    <inkml:trace contextRef="#ctx0" brushRef="#br0">632-55 115 0,'0'0'65'15,"0"0"-41"1,0 0-13-16,0 0-4 0,0 0-3 16,0 25 0-16,0-25-2 15,0 29-1-15,-8-10 0 16,8 14 0-16,0 3 0 15,0 15-1-15,0 4 0 16,0 11 1-16,0 2-1 16,0 12 0-16,0 1 0 15,0-1 0-15,0-3 0 0,0-1 0 16,0-10 0-16,0-4 0 16,0-8 0-1,0-3 0-15,0-15 0 16,0-3 0-16,0-8 0 0,0-6 0 15,0-4 0-15,0-15 0 16,5 15 0-16,-5-15 0 16,0 0 0-16,0 0 0 15,0 0 0-15,0 0 0 16,0 0-1-16,0 0 0 16,0 0-3-16,14 0-7 15,-14 0-5-15,-8-23-21 16,-3 2-72-16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12.3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B123858-AD8D-43D8-97E0-9E3227E75533}" emma:medium="tactile" emma:mode="ink">
          <msink:context xmlns:msink="http://schemas.microsoft.com/ink/2010/main" type="inkDrawing" rotatedBoundingBox="4806,15026 5000,13648 5351,13697 5157,15075" semanticType="verticalRange" shapeName="Other">
            <msink:sourceLink direction="with" ref="{1C680EF5-E4E2-4AD0-BE66-C87AB9569F2C}"/>
          </msink:context>
        </emma:interpretation>
      </emma:emma>
    </inkml:annotationXML>
    <inkml:trace contextRef="#ctx0" brushRef="#br0">457 5 115 0,'0'0'68'16,"-22"-11"-43"-16,7 11-10 15,-7 14-11 1,-11-14-2-16,12 15 0 0,-16-4 0 15,5 15-1-15,-5-1 0 16,4 16 0-16,-3 2-1 16,3 19 1-16,0 11-1 0,8 14 0 15,0 18 1-15,3 12-1 16,7 7 0-16,4 0-1 16,7-7 1-16,4-9 0 15,12-13 0-15,-2-22 0 16,9-22 0-16,5-17 0 15,7-21 0-15,-2-16 0 16,7-18 0-16,-4-13 0 16,5-16 0-16,-5-5 0 0,-3-7 0 15,-3-4 0-15,-8-3 0 16,-10 0 0 0,-8 7 1-16,0 5-1 0,-15 9 0 15,1 0 0-15,-12 8 0 16,0 7 0-16,-3 11 0 15,-3 8 0-15,6 6 0 16,-3 8 0-16,3 4 0 16,2 2-1-16,9 14 0 15,-1-13-2-15,16 18-3 0,0-7-7 16,8 1-9-16,0 3-36 16,10-1-71-16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12.56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5BC99C66-020D-4DFD-BE60-9AF66B87EB20}" emma:medium="tactile" emma:mode="ink">
          <msink:context xmlns:msink="http://schemas.microsoft.com/ink/2010/main" type="inkDrawing" rotatedBoundingBox="5517,14571 5570,14670 5560,14676 5507,14577" shapeName="Other"/>
        </emma:interpretation>
      </emma:emma>
    </inkml:annotationXML>
    <inkml:trace contextRef="#ctx0" brushRef="#br0">0 0 154 0,'24'22'42'0,"-16"-7"-23"15,3 6-8-15,-4-6-11 16,-4-4-1-16,-3-11-7 15,0 15-9-15,0-15-18 0,0 0-63 16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13.10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FB7A520-BC75-4291-B94E-FD0A373F6C17}" emma:medium="tactile" emma:mode="ink">
          <msink:context xmlns:msink="http://schemas.microsoft.com/ink/2010/main" type="inkDrawing" rotatedBoundingBox="6424,13939 6963,14406 6599,14825 6061,14357" semanticType="callout" shapeName="Other">
            <msink:sourceLink direction="with" ref="{ED333002-1A6D-4A93-88BF-908B52370C37}"/>
          </msink:context>
        </emma:interpretation>
      </emma:emma>
    </inkml:annotationXML>
    <inkml:trace contextRef="#ctx0" brushRef="#br0">255 0 184 0,'0'0'26'0,"-12"15"-11"16,6 3-6-16,-6 5-7 15,-17-2-1-15,11 16 0 16,-11-1-1-16,0 7 1 15,3 2-1-15,1-1 0 16,0-5 1-16,3 0-1 16,7-5 0-16,8-1 0 0,7-1 0 15,0-3 0 1,18 1 0-16,4-1 0 16,11 0 0-16,6-4 0 15,13-2 0-15,3-6 0 0,3-5 0 16,3-2 0-16,1-6 1 15,-7-4-2-15,-4-4 1 16,-7-6 0-16,-5 6-1 16,-10-15-1-16,8 16-2 15,-22-15-6-15,3-4-6 16,-4-7-16-16,-3-4-68 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13.3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D333002-1A6D-4A93-88BF-908B52370C37}" emma:medium="tactile" emma:mode="ink">
          <msink:context xmlns:msink="http://schemas.microsoft.com/ink/2010/main" type="inkDrawing" rotatedBoundingBox="6468,15027 6589,13931 6758,13950 6638,15046" semanticType="verticalRange" shapeName="Other">
            <msink:sourceLink direction="with" ref="{1C680EF5-E4E2-4AD0-BE66-C87AB9569F2C}"/>
            <msink:destinationLink direction="with" ref="{EFB7A520-BC75-4291-B94E-FD0A373F6C17}"/>
          </msink:context>
        </emma:interpretation>
      </emma:emma>
    </inkml:annotationXML>
    <inkml:trace contextRef="#ctx0" brushRef="#br0">230 0 185 0,'-24'12'27'0,"1"5"-14"0,-6 6-3 16,0-1-8-16,11 14-1 15,-8 4 0-15,8 7-1 16,0 12 0-16,0-1 0 15,7 11 1-15,4 8-1 16,0 2 0-16,7 5-1 16,0 0 1-16,0-7 0 15,10-1-1-15,-10-14-1 16,22 4-1-16,-22-19-7 16,18-14-6-16,-3-11-18 0,-1-19-64 15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14.1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1C680EF5-E4E2-4AD0-BE66-C87AB9569F2C}" emma:medium="tactile" emma:mode="ink">
          <msink:context xmlns:msink="http://schemas.microsoft.com/ink/2010/main" type="writingRegion" rotatedBoundingBox="7569,14323 7625,14043 8512,14220 8456,14500">
            <msink:destinationLink direction="with" ref="{ED333002-1A6D-4A93-88BF-908B52370C37}"/>
            <msink:destinationLink direction="with" ref="{EB123858-AD8D-43D8-97E0-9E3227E75533}"/>
          </msink:context>
        </emma:interpretation>
      </emma:emma>
    </inkml:annotationXML>
    <inkml:traceGroup>
      <inkml:annotationXML>
        <emma:emma xmlns:emma="http://www.w3.org/2003/04/emma" version="1.0">
          <emma:interpretation id="{AC9C19CF-5B88-41D1-ADDD-9BB1313CCB77}" emma:medium="tactile" emma:mode="ink">
            <msink:context xmlns:msink="http://schemas.microsoft.com/ink/2010/main" type="paragraph" rotatedBoundingBox="7569,14323 7625,14043 8512,14220 8456,1450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3D0D99-CF1D-4D06-8F56-F3F51398A1BF}" emma:medium="tactile" emma:mode="ink">
              <msink:context xmlns:msink="http://schemas.microsoft.com/ink/2010/main" type="line" rotatedBoundingBox="7552,14289 7671,14045 7819,14118 7700,14361"/>
            </emma:interpretation>
          </emma:emma>
        </inkml:annotationXML>
        <inkml:traceGroup>
          <inkml:annotationXML>
            <emma:emma xmlns:emma="http://www.w3.org/2003/04/emma" version="1.0">
              <emma:interpretation id="{BC93CBB5-1C08-4357-8C36-F24CD697D7D5}" emma:medium="tactile" emma:mode="ink">
                <msink:context xmlns:msink="http://schemas.microsoft.com/ink/2010/main" type="inkWord" rotatedBoundingBox="7552,14289 7671,14045 7819,14118 7700,14361"/>
              </emma:interpretation>
            </emma:emma>
          </inkml:annotationXML>
          <inkml:trace contextRef="#ctx0" brushRef="#br0">120 4 136 0,'-25'0'53'16,"6"10"-31"-16,-6 10-11 16,3-6-8-16,11 12-1 15,-4-4 0-15,15 4-1 16,-3-1 0-16,11 0-1 16,-2-3 1-16,9-4-1 15,3-11 1-15,1 0 0 0,-1-10-1 16,3-4 0-1,-2-8 1-15,-1 1-1 0,-7-8 1 16,-4 4-1-16,-7-4 0 16,0 3 1-16,0-3-2 15,-7 8 2-15,3-1-2 16,-3 1 1 0,7 14-1-16,-15-19 0 0,15 19-2 15,0-10 0-15,18 10-4 16,-6-4-9-16,6-7-16 15,7 8-57-15</inkml:trace>
        </inkml:traceGroup>
      </inkml:traceGroup>
      <inkml:traceGroup>
        <inkml:annotationXML>
          <emma:emma xmlns:emma="http://www.w3.org/2003/04/emma" version="1.0">
            <emma:interpretation id="{B17D8247-EE6C-4E5E-9299-0175A9641CE3}" emma:medium="tactile" emma:mode="ink">
              <msink:context xmlns:msink="http://schemas.microsoft.com/ink/2010/main" type="line" rotatedBoundingBox="8185,14445 8240,14166 8512,14220 8456,14500">
                <msink:destinationLink direction="with" ref="{711B1BE8-68F4-4F72-B2B9-06AACD7548D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FD0C75A7-1B45-4EC5-9445-A25B64BF2ABE}" emma:medium="tactile" emma:mode="ink">
                <msink:context xmlns:msink="http://schemas.microsoft.com/ink/2010/main" type="inkWord" rotatedBoundingBox="8185,14445 8240,14166 8512,14220 8456,14500"/>
              </emma:interpretation>
            </emma:emma>
          </inkml:annotationXML>
          <inkml:trace contextRef="#ctx0" brushRef="#br0" timeOffset="296.8472">630 161 136 0,'15'44'52'0,"6"-2"-29"0,-6 7-14 15,-4-28-4-15,14 12-1 16,-7-25-1-16,8 3-2 16,-8-18 1-16,15-1-1 15,-15-10 0 1,7 3 0-16,-10-10-1 0,4 0 1 16,-13-9-1-16,2 6 0 15,-8-2 0-15,-11 5 1 16,0-1-1-16,-7 9 0 15,0 5-1-15,-11 2 1 16,7 24-4-16,-8-14-6 0,1 3-4 16,-3 5-16-16,-2-8-55 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2:26.0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-662-10 84 0,'0'0'85'16,"-6"-4"-54"-16,6 4-14 15,0 9-12-15,0-9-2 16,-2 9-1-16,2-9-1 16,0 17 0-16,-5-6 0 15,5 4-1-15,0-2 0 16,0 6 0-16,0 0 0 15,0-1-1-15,0 8-3 16,0 0-8-16,0-7-6 16,5 7-26-16,-5-10-68 0</inkml:trace>
  <inkml:trace contextRef="#ctx0" brushRef="#br0" timeOffset="1">-534 369 29 0,'0'0'110'0,"-6"0"-60"16,6 0-29-16,0 0-13 15,0 0-3-15,0 0-2 16,0 0-1-16,-5 12-1 16,5-12 0-16,0 12 0 15,0 2-1-15,5 0 0 16,-5 3 0-16,0 1-1 0,4 3-1 16,-4-4-3-16,-2 1-8 15,4 1-11-15,-2-7-37 16,0-1-59-16</inkml:trace>
  <inkml:trace contextRef="#ctx0" brushRef="#br0" timeOffset="2">-1519-20 115 0,'0'0'60'0,"0"0"-33"16,0 0-18-16,-6 0-3 16,6 0-3-16,0 0 0 15,0 0-1-15,0 0-1 16,0 0 1-16,0 0-1 16,6 15 0-16,-6-15 0 15,7 12 0-15,-5-3 0 16,3 3-1-16,-3 4 1 0,0 5-1 15,-2 0 0-15,2 5 0 16,-2-1 0 0,0 4 1-16,0-6-1 0,0 3 0 15,0-6 0-15,-2-3 0 16,2-5-1-16,0-12 0 16,0 16-2-16,0-16-3 15,0 0-7-15,0 0-12 16,-9-11-39-16</inkml:trace>
  <inkml:trace contextRef="#ctx0" brushRef="#br0" timeOffset="3">-1314 358 88 0,'0'0'84'16,"0"0"-53"-16,0 0-16 15,0-10-8-15,0 10-3 16,0 0-1-16,0 0-1 15,0 0 0-15,-11 3-1 16,5-3 0-16,6 0 0 16,-18 14-1-16,9-5 0 15,1 2 0-15,-1 4 0 16,5 4 0-16,4 0 0 16,0 1 0-16,6 1 0 15,3-2 0-15,2-2 0 16,4 1 0-16,0-6 0 0,2-3 0 15,3-6 0 1,-2-3 0-16,-2-3 0 0,1-6 0 16,0-3 0-1,-6-4 0-15,0-3 0 0,0-4 0 16,-7-1 0-16,-4-4 0 16,0 0 0-1,0 2 0-15,-7 1 0 0,-1 2 0 16,-3 1 0-16,0 5 1 15,0 4-1-15,-2 1 0 16,3 7 0-16,-4 1 0 16,-1 4-1-16,6 0 0 15,-9 0-4-15,7 4-5 16,1 3-5-16,-1 0-15 0,2 0-68 16</inkml:trace>
  <inkml:trace contextRef="#ctx0" brushRef="#br0" timeOffset="4">169 2 34 0,'0'0'105'0,"0"0"-56"16,0 0-31-16,0 0-9 15,0 0-3-15,0 0-2 16,0 0-1-16,0 0 0 0,-3 11-2 0,3-11 0 16,-3 12 0-1,0 0-1-15,3 0 0 16,-4 4 0-16,4 1 1 0,-2 2-2 16,2-4 1-1,0 9-1-15,-5-12-4 0,5 4-6 16,0 5-6-16,0-5-23 15,0 3-77-15</inkml:trace>
  <inkml:trace contextRef="#ctx0" brushRef="#br0" timeOffset="5">330 297 96 0,'0'0'79'0,"9"5"-50"15,-9-5-13-15,13 0-11 16,-2 6-2-16,-11-6 0 16,13 10-2-16,-13-10 0 0,15 12 0 15,-15-12 0-15,11 16-1 16,-11-7 1-16,0 3-1 15,0-1 0-15,-7 4 0 16,-1 4 0-16,-6-1 0 16,2 1 0-1,-4-1-1-15,-1 0 1 0,0-5 0 16,1-1 0-16,1-3 0 16,1-2-1-16,6-5 1 15,-1-2 0-15,9 0 0 16,0 0 1-16,0 0-1 15,0 0 0-15,14-2 1 16,-4-3-1-16,5 5 1 16,3-2 0-16,2 2-1 15,2 0 0-15,-3 0 1 0,3 2-1 16,-5 1 0-16,0 1 0 16,-1-1 0-16,-5 2 0 15,-2-5 0-15,-1 7-2 16,-8-7-1-16,0 0-7 15,9 0-4-15,-9 0-15 16,0 0-56-16</inkml:trace>
  <inkml:trace contextRef="#ctx0" brushRef="#br0" timeOffset="6">984-21 139 0,'0'0'42'0,"0"0"-23"0,0 0-7 15,0 0-5-15,0 0-1 16,0 0-3-16,0 7 0 15,0 2-2-15,-2 0 0 16,2 6 0-16,-2 1-1 16,2 3 0-16,-3 4 0 15,3-2 0-15,0 4 0 16,-2-3-1-16,4 1-1 0,-5-9-2 16,3 0-8-16,3-2-8 15,-3-12-26-15,0 0-79 16</inkml:trace>
  <inkml:trace contextRef="#ctx0" brushRef="#br0" timeOffset="7">1131 327 100 0,'0'0'75'0,"0"0"-46"0,-5-9-13 15,5 9-11-15,11-5-1 16,-11 5-2-16,13-5 0 15,-4 1-1-15,4 4 0 16,-2 0 0-16,-1 0 0 16,-1 2-1-1,0 3 0-15,-9-5 0 0,6 12 0 32,-6-3 0-32,-4 3 0 0,0-3 0 15,-3 3 0-15,0-1 0 16,3 2 0-16,0-2 0 15,0-2 0-15,4 5 0 16,4-2-1-16,0 0 1 16,3-1 0-16,4 3 0 15,0 0 0-15,-3-2 0 16,3 2 0-16,0-2 0 16,-5-3 0-16,1 3 0 0,-5-3 0 15,-2 3 0-15,-6 0 0 16,-1 0 1-16,-4-1-1 15,-2-2 0-15,-2-1-1 16,0 3 0-16,-7-11-6 16,5 0-5-1,-3-7-8-15,1-5-32 0</inkml:trace>
  <inkml:trace contextRef="#ctx0" brushRef="#br0" timeOffset="8">1754-27 43 0,'0'0'106'0,"9"0"-61"16,-9 0-26-16,0 0-11 16,0 0-4-16,-9 0-1 0,9 13 0 15,0-13-2-15,-7 18 0 16,3-1 0-16,4 1-1 16,-5 5 0-16,5 1 0 15,0 4-2 1,-3-7-1-16,3 5-7 0,3-3-7 15,-3-4-18-15,5 1-65 16</inkml:trace>
  <inkml:trace contextRef="#ctx0" brushRef="#br0" timeOffset="9">1935 297 115 0,'0'0'65'0,"0"0"-39"0,-7 14-12 15,-1-12-10-15,8 10-1 16,-14-5-2-16,12 7 1 16,-8-2-1-16,5 2-1 15,-3-2 1-15,8 2 0 16,-5-5 0-16,7 5-1 15,5 0 1-15,4-2-1 16,4-1 0-16,2 1 0 0,7-3 0 16,0 1 0-16,2-3 0 15,2-2 0-15,1-5 0 16,-3 0 0-16,0-3-1 16,-4-6 1-16,0 6-2 15,-10-8-1 1,6 3-6-16,-9-1-7 0,-7-2-18 15,-2 11-52-15</inkml:trace>
  <inkml:trace contextRef="#ctx0" brushRef="#br0" timeOffset="10">2100 339 67 0,'-15'12'95'0,"13"2"-60"0,-7-3-17 16,4 8-12-16,5 9-3 15,-4-4 0-15,4 4-2 16,0 0-1-16,0 0-2 16,4 1-8-16,1 5-7 15,-5-10-20-15,2 1-63 16</inkml:trace>
  <inkml:trace contextRef="#ctx0" brushRef="#br0" timeOffset="11">2711 16 125 0,'0'16'59'0,"0"-16"-36"15,-2 12-10-15,2-12-10 16,-4 14-1-16,4-5-2 16,0 3 1-16,0 0-2 15,0 4-1-15,0-2-4 16,0 5-9-16,4 5-14 15,-4-6-44-15,7 10-22 0</inkml:trace>
  <inkml:trace contextRef="#ctx0" brushRef="#br0" timeOffset="12">2880 342 147 0,'0'0'46'0,"0"0"-26"16,0 0-8-16,3 9-8 16,-3-9-2-16,-9 9 0 15,2-4-1-15,1 6 0 16,0-2 0-16,-1 8-1 16,0-3 1-16,3 2-1 15,0 1 0-15,4 0 0 16,0-4 1-16,2 4-1 15,4-6 0-15,3 1-1 16,2-5 1-16,0 3 0 16,0-3 0-16,0-3 0 15,0 1 0-15,-3 0 0 16,-8-5 0-16,9 9 0 16,-9-9 0-16,-3 9 0 0,3-9 0 15,-12 13 0-15,3-7 0 16,-2 1 0-16,0 0 0 15,1 0-1-15,-1 0 1 16,0-7-2-16,11 0 0 16,-16 2-3-16,16-2-8 15,-11-14-9-15,5 1-34 16,2-6-75-16</inkml:trace>
  <inkml:trace contextRef="#ctx0" brushRef="#br0" timeOffset="13">2826 302 169 0,'13'-3'35'0,"-2"3"-19"16,6 0-5-16,-4 9-8 15,1-9-1-15,5 0-1 16,3 3 0-16,-2-3-1 16,5 0-2-16,-7-3-3 15,3 3-6-15,1 0-5 16,-4-4-19-16,3 4-72 15</inkml:trace>
  <inkml:trace contextRef="#ctx0" brushRef="#br0" timeOffset="14">3648 25 158 0,'0'0'40'0,"0"0"-21"16,0 0-12-16,0 0-2 15,0 0-2-15,0 14-1 16,0-14 0-16,-7 19-1 16,3-7 0-16,4 4-1 15,-4 3 0-15,0 2 0 16,4 5 0-16,-5-5-2 16,10 9-3-16,-5-4-6 0,0-3-5 15,1 1-21-15,-1-3-68 16</inkml:trace>
  <inkml:trace contextRef="#ctx0" brushRef="#br0" timeOffset="15">3876 351 136 0,'0'0'53'15,"0"0"-30"-15,0 0-10 16,-15 4-9-16,2-1-1 16,2 11-2-16,-4-2 1 15,0 8-1-15,-3 4 0 16,5 6 0-16,-2 3 0 15,6 4-1-15,1 1 1 16,8 0-1-16,0-5 0 16,11-5 0-16,2-10 0 15,6-4 0-15,-2-9 0 16,1-5 0-16,1-10 0 16,-3-1 0-16,-1-3 0 0,-8-3 0 15,-6 4 0-15,-1-2 0 16,-6 3 0-16,-7 3-1 15,-2 5 1-15,-5-1-1 16,5 10-3-16,-2-5-6 16,-3 0-5-16,3 0-15 15,1-9-61-15</inkml:trace>
  <inkml:trace contextRef="#ctx0" brushRef="#br0" timeOffset="16">-1614 1587 187 0,'0'0'25'0,"0"0"-12"16,-11 6-4-16,11-6-7 15,-2 15-1-15,2-6-1 16,0 0 1-16,5 3-1 16,-4 0 0-16,6 2 0 15,-1-5 0-15,5 0 0 16,0-4 1-16,5-3-1 15,1-2 0-15,3-4 0 16,1-6 1-16,3 1-1 16,0-2 0-16,-2-1 1 15,0 0-1-15,-5 2 0 16,-2 1 0-16,-4 2 1 16,-11 7-1-16,13-7 0 0,-13 7 0 15,0 0 0-15,9-5-1 16,-9 5-1-1,0 0-7-15,-5-9-3 16,5 9-8-16,-9-5-34 16</inkml:trace>
  <inkml:trace contextRef="#ctx0" brushRef="#br0" timeOffset="17">-1644 2013 170 0,'0'0'34'15,"8"2"-18"1,-8-2-6-16,18 2-9 16,-5-4 0-16,6 2 0 0,1 0 0 15,4-5-1 1,2 3 0-16,-2-3 1 0,-1 3-1 15,2-2 0-15,-8 4 0 16,0-3 0 0,-6 6 0-16,0 3 0 0,-7 4 0 15,1 3 1-15,-5 6-1 16,2 5 0-16,-2 4 0 16,0 2 0-16,0 0 0 15,2 0 0-15,3-6 0 0,-1 0 0 16,2-5 0-16,5-3 0 15,0-9 0 1,2-5-1-16,0-2 2 0,2-4-1 16,1-6 0-16,-3-6 0 15,0-3 0-15,-4-5 0 16,-3 1 0 0,-3-3 0-16,-3 3 0 0,-7 2 1 15,-1 3-1-15,-3 3 0 16,-1 4 0-16,1 1 1 15,0 6-1-15,5-1 0 16,6 5 0-16,-9-5 0 16,9 5 0-16,9-10 0 15,2 4 0-15,2-1 0 16,3 2 0-16,1-2 0 16,2 3 0-16,-1 4 0 15,-1 0 0-15,-2 7 0 0,1 6-1 16,-6 1 1-16,1 7 0 15,0 3 0 1,0 2 0-16,-3 0 0 16,3-3 0-16,3-2 0 0,-1-6 0 15,-1-5 0-15,4-10 0 16,-1-2 0-16,-2-14 0 16,0-3 1-16,-2-6-1 15,-4-6 0-15,-3-2 1 16,-4 1-1-16,-7 1 0 15,-4 6 0-15,-3 4 0 0,-6 4 0 16,-2 7 0-16,-2 6-1 16,4 13-2-16,-3-4-6 15,3 2-5-15,2 0-12 16,6-7-49-16</inkml:trace>
  <inkml:trace contextRef="#ctx0" brushRef="#br0" timeOffset="18">-1664 2071 108 0,'0'0'71'16,"0"0"-44"-16,0 12-13 16,0-12-10-16,-8 14-2 15,5-5 0-15,3 5-1 16,4-2 0-16,1 2-1 16,1 0 1-16,5 2-1 15,0-4 1-15,5 2-1 16,-2-5 0-16,4 3 0 0,0-5 0 15,-1 3 0 1,-2-5 0-16,-2-1 1 0,-5 3-1 16,-8-7 0-16,9 16 0 15,-9-4 0-15,-6 3 1 16,0 0-1-16,-5 2 0 0,0 1 0 16,-3-1 1-1,2-1-1-15,-1-2 0 0,2-2 0 16,4-5 0-16,7-7 0 15,-11 9 0-15,11-9 0 16,0 0-1-16,-10-9-1 16,10 9-2-16,4-17-8 15,-4 1-8-15,0-4-27 16,-4-6-83-16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7:15:13.80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11B1BE8-68F4-4F72-B2B9-06AACD7548DA}" emma:medium="tactile" emma:mode="ink">
          <msink:context xmlns:msink="http://schemas.microsoft.com/ink/2010/main" type="inkDrawing" rotatedBoundingBox="7855,14793 8140,13470 8316,13508 8031,14831" semanticType="verticalRange" shapeName="Other">
            <msink:sourceLink direction="with" ref="{B17D8247-EE6C-4E5E-9299-0175A9641CE3}"/>
          </msink:context>
        </emma:interpretation>
      </emma:emma>
    </inkml:annotationXML>
    <inkml:trace contextRef="#ctx0" brushRef="#br0">371 24 149 0,'-26'-19'47'16,"9"19"-27"-16,-5 4-8 16,-7-4-8-16,10 22-2 15,-13-3 0-15,14 13-1 16,-8 12 0-16,5 14 0 15,-2 11-1-15,5 11 0 16,0 19 1-16,4 6-1 16,-5 5 0-16,4 3 0 15,1-4 0-15,4-11 0 16,-2-6-1-16,5-13 1 16,3-13 0-16,-2-23-1 15,6-3-1-15,0-25 0 16,6 0-2-16,-6-15-8 0,0-22-7 15,8-7-26-15,-8-8-85 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0:31.8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43E104E-BF4D-4819-89AF-BA61937B8170}" emma:medium="tactile" emma:mode="ink">
          <msink:context xmlns:msink="http://schemas.microsoft.com/ink/2010/main" type="inkDrawing" rotatedBoundingBox="2368,8027 2382,10545 2348,10546 2335,8028" semanticType="callout" shapeName="Other">
            <msink:sourceLink direction="with" ref="{D7EEED76-BDFE-44C7-9EB2-AECD97F75F49}"/>
            <msink:sourceLink direction="with" ref="{6204BA4A-31DF-421E-992D-2BDDD5170889}"/>
          </msink:context>
        </emma:interpretation>
      </emma:emma>
    </inkml:annotationXML>
    <inkml:trace contextRef="#ctx0" brushRef="#br0">22-17 10 0,'-11'-4'101'16,"11"4"-37"0,0 0-44-16,0 0-8 0,0 0-4 15,0 0-3-15,0 0 0 16,0 0-2-16,0 0 0 16,0 0-1-16,0 0-1 15,0 0 1-15,-4 22-1 16,4-22 0-16,0 26-1 15,0-15 1-15,0 7-1 16,0 0 0-16,0 1 1 16,0 2-1-16,0 1 0 15,4 0 0-15,-4 4 1 16,0-5-1-16,3 8 0 16,-3 4 0-16,0 4 0 15,0 0 1-15,0-2-1 0,0 6 0 16,0 2 0-16,0-7 0 15,-3 5 0-15,3-4 0 16,-4-2 0-16,4 2 0 16,0-1 0-16,-7-3 0 15,7 4 0-15,0-1 0 16,0-4 0-16,0 5 1 16,7-4-1-16,-7 4 0 15,0-1 0-15,4 0 0 16,-4 0 0-16,3 1 0 15,-3 3 0-15,4 0 0 16,-4 0 0-16,0 0 0 16,7-4 0-16,-7 1 0 15,0 7 0-15,7-12 0 0,-7 5 0 16,0-5 0-16,5 2 0 16,-5-9 0-16,0 4 0 15,0-3 0-15,0-1 0 16,0-2 0-16,0-3 0 15,0 2 0-15,0 1 0 16,0-1 0-16,0-8 0 16,0 8 0-16,0-4 0 15,0 0 0-15,0 4 0 16,-5 0 0-16,5 0 0 16,0 0 0-16,-7 3 0 15,7 5 0-15,0-5 0 0,-3 4 0 16,3-3 0-16,0-5 0 15,0 5 0 1,0-8 0-16,-4 0 0 16,4 0 0-16,0 1 0 15,0-1 0-15,0-3 0 16,0 7 0-16,0-5 0 0,0 5 0 16,0-3 0-16,0-1 0 15,0-1 0-15,0-2 0 16,0 4 0-16,0-4 0 15,0-1 0-15,-4 4 0 16,4-2 0-16,0 1 0 16,0 1 0-16,0 1 0 15,0-2 0-15,0-2 0 16,0-1 0-16,0-14 0 0,0 22 0 16,0-22 0-16,0 0 0 15,0 16 0-15,0-16 0 16,0 0-1-16,0 0 1 15,0 0-2-15,0 0-7 16,0 0-3-16,-3-19-7 16,3 4-32-16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1:22.0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831F67A3-6790-4D35-9000-79A70B5A88F1}" emma:medium="tactile" emma:mode="ink">
          <msink:context xmlns:msink="http://schemas.microsoft.com/ink/2010/main" type="inkDrawing" rotatedBoundingBox="5310,5296 5381,7987 5309,7989 5239,5298" semanticType="callout" shapeName="Other"/>
        </emma:interpretation>
      </emma:emma>
    </inkml:annotationXML>
    <inkml:trace contextRef="#ctx0" brushRef="#br0">19-17 62 0,'0'-14'94'0,"0"14"-54"16,0 0-26-16,0 0-6 16,0 0-2-16,0 0-3 15,0 0 0-15,0 0-1 0,0 0 0 16,0 0 0-16,7 14-1 16,-7-14 1-16,0 25-2 15,-7-9 1 1,7 5-1-16,-8 4 1 0,8 8-1 15,-8-4 0-15,8 5 0 16,0 2 0-16,0 1 1 16,-3 2-1-16,3 2 0 15,0 2 0-15,0 1 0 16,3 3 0-16,-3 4 0 16,0 0 0-16,0 4 0 0,5 3 0 15,-5 0 0 1,0 4 0-16,6-4 0 15,-6 8 0-15,0-4 1 16,8-4-1-16,-8 1 0 16,0-1 0-16,4-4 0 0,-4 1 0 15,3 3 0-15,-3-3 0 16,8 3 0-16,-1 0 0 16,-3 1 0-16,-1-4 0 15,1-1 0-15,-4 1 0 16,11-8 0-16,-11 4 1 15,3-8-1-15,-3-2 0 0,0-1 0 16,0-4 0 0,0 5 0-16,0-9 0 0,-3 1 0 15,3 0 0 1,0 3 0-16,-8-3-1 16,8 3 2-16,0 5-2 0,0-2 1 15,8-3 0-15,-8 5 1 16,3-5-1-16,-3 4-1 15,4-3 2-15,-4-4-1 16,4-4 0-16,-4-4 0 16,0 0 0-16,0-2 0 15,0-9 1-15,0 1-1 16,0-15-1-16,0 14 1 16,0-14-1-16,-14-6-3 15,6-17-6-15,1-17-3 16,-9-22-12-16,3-29-44 0</inkml:trace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1:23.44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2EF7281-D517-416F-B0EC-83F782C27180}" emma:medium="tactile" emma:mode="ink">
          <msink:context xmlns:msink="http://schemas.microsoft.com/ink/2010/main" type="writingRegion" rotatedBoundingBox="4263,4389 5911,4361 5933,5619 4285,5647"/>
        </emma:interpretation>
      </emma:emma>
    </inkml:annotationXML>
    <inkml:traceGroup>
      <inkml:annotationXML>
        <emma:emma xmlns:emma="http://www.w3.org/2003/04/emma" version="1.0">
          <emma:interpretation id="{3CE6F2A7-0FE5-4DD4-9387-49C1AC332125}" emma:medium="tactile" emma:mode="ink">
            <msink:context xmlns:msink="http://schemas.microsoft.com/ink/2010/main" type="paragraph" rotatedBoundingBox="4263,4389 5911,4361 5921,4931 4273,49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9D44EB-44F0-49EE-AF31-600E3742856D}" emma:medium="tactile" emma:mode="ink">
              <msink:context xmlns:msink="http://schemas.microsoft.com/ink/2010/main" type="line" rotatedBoundingBox="4263,4389 5911,4361 5921,4931 4273,4960"/>
            </emma:interpretation>
          </emma:emma>
        </inkml:annotationXML>
        <inkml:traceGroup>
          <inkml:annotationXML>
            <emma:emma xmlns:emma="http://www.w3.org/2003/04/emma" version="1.0">
              <emma:interpretation id="{450CC13B-67BF-4366-BE05-C733D60055DE}" emma:medium="tactile" emma:mode="ink">
                <msink:context xmlns:msink="http://schemas.microsoft.com/ink/2010/main" type="inkWord" rotatedBoundingBox="4263,4389 5911,4361 5921,4931 4273,4960"/>
              </emma:interpretation>
            </emma:emma>
          </inkml:annotationXML>
          <inkml:trace contextRef="#ctx0" brushRef="#br0">2642-6452 151 0,'7'16'47'16,"-7"-16"-27"-16,0 0-8 15,0 0-9-15,0 28 1 16,0-28-2-16,-7 33-1 16,-8-11 0-16,4 10-1 15,-7-2 0-15,-3 2 1 0,-2 1-1 16,-2-4 0 0,0 0 0-16,3-3 0 15,4-8 0-15,3 0 0 0,4-4 0 16,8 2 0-16,3-16 0 15,6 18 1 1,13-11-1-16,6 0 0 16,8 0 0-16,7-3 0 0,3 4 0 15,9-8 0-15,3 3 1 16,-2-3-1-16,-1 3 0 16,-5-3 0-16,-3 0 0 15,-15 8-1-15,0-8 1 16,-10 0 0-16,-5 2-1 15,-14-2 0-15,18 5-4 16,-18-5-5-16,0-15-4 0,-7-3-14 16,0-3-56-16</inkml:trace>
          <inkml:trace contextRef="#ctx0" brushRef="#br0" timeOffset="235.6005">2835-6444 186 0,'-19'10'26'16,"9"1"-12"-16,-1 8-4 16,-11-5-8-16,22 18 0 15,-4-2-1-15,4 10-1 16,-3 7 1-16,3 0-1 16,-5 5 0-16,5-5 0 15,0 1 0-15,0-10-1 16,12 4 0-16,-12-24-1 0,25 0-8 15,-7-11-2-15,11-7-12 16,1-22-40 0</inkml:trace>
          <inkml:trace contextRef="#ctx0" brushRef="#br0" timeOffset="1114.5429">3177-6270 176 0,'-10'33'31'0,"-9"7"-16"16,9 3-5-16,-5-2-8 16,7 14 0-16,0-12-1 0,8 1 0 15,8-11-1-15,3-8 1 16,7-10-1-16,8-8 0 16,0-7 0-16,3-18 1 15,3 0-1 1,-3-8 0-16,-3-7 0 0,-1 4 0 15,-6-7 0 1,-12 3 0-16,-7 4 0 0,0 4 0 16,-7 2 1-16,-1 13-1 15,8 10 0-15,-15-23 0 16,15 23 0-16,0 0 0 16,0-10 0-16,0 10 0 15,23-8 0-15,-9 1 0 16,4 7 0-16,4 0 0 15,0 7 0-15,-4 1 0 16,1 6 0-16,-6 5 0 16,3 2 0-16,-9 1 0 15,4 7 0-15,0-6 0 0,-1 2 0 16,1-3 0 0,4-4 0-16,-4-7 0 0,7-4 0 15,0-7 0 1,-3-7 0-16,4-4 0 0,-5-7 0 15,-4 0 0-15,1-8 0 16,-3 4 0-16,-4-4 0 16,-4 1 0-16,-8 0 0 15,1 2 0-15,-4 5 1 16,-4 4-1-16,1-1 0 16,3 8 0-16,-4 0 0 15,15 7 0-15,-15 0 0 16,15 0 0-16,0 0 0 0,15 7 0 15,4-7 0 1,-1 7 1-16,8 1-2 16,3-1 1-16,0 0 0 0,0 0 0 15,-4 1 0-15,0-1 0 16,1 7 0-16,-8 1 0 16,1 7 0-16,-9 0 0 15,1 3 0-15,0 4 0 16,4-6 0-16,-4-1 0 15,7-6 0-15,-3-3 0 16,3-13 0-16,0 0 0 0,1-15 1 16,-2-7-1-1,-2-8 0-15,0-6 0 16,-9-7 0-16,2-5 0 16,-8 1 0-16,0 3 0 15,-11 4 0-15,-7 11 0 0,0 7 0 16,-11 8-1-16,0 25 0 15,-23-5-8-15,9 24-3 16,-12 0-6-16,0 2-30 16</inkml:trace>
        </inkml:traceGroup>
      </inkml:traceGroup>
    </inkml:traceGroup>
    <inkml:traceGroup>
      <inkml:annotationXML>
        <emma:emma xmlns:emma="http://www.w3.org/2003/04/emma" version="1.0">
          <emma:interpretation id="{B41F6DFE-651A-421B-BEE4-3AA6E289C8B6}" emma:medium="tactile" emma:mode="ink">
            <msink:context xmlns:msink="http://schemas.microsoft.com/ink/2010/main" type="paragraph" rotatedBoundingBox="5273,5237 5671,5613 5629,5658 5232,52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6E3C69E-5DBA-419D-859B-DB11EE0C6C65}" emma:medium="tactile" emma:mode="ink">
              <msink:context xmlns:msink="http://schemas.microsoft.com/ink/2010/main" type="line" rotatedBoundingBox="5273,5237 5671,5614 5629,5658 5232,5282"/>
            </emma:interpretation>
          </emma:emma>
        </inkml:annotationXML>
        <inkml:traceGroup>
          <inkml:annotationXML>
            <emma:emma xmlns:emma="http://www.w3.org/2003/04/emma" version="1.0">
              <emma:interpretation id="{B9FC50B1-8C6A-4611-A29A-07DFEF92028A}" emma:medium="tactile" emma:mode="ink">
                <msink:context xmlns:msink="http://schemas.microsoft.com/ink/2010/main" type="inkWord" rotatedBoundingBox="5273,5237 5671,5614 5629,5658 5232,5282"/>
              </emma:interpretation>
            </emma:emma>
          </inkml:annotationXML>
          <inkml:trace contextRef="#ctx0" brushRef="#br0" timeOffset="-805.011">3417-5577 154 0,'22'13'46'16,"0"13"-28"-16,4 3-7 16,10 15-7-16,-11-11-2 15,16 14-1-15,-9-6 0 16,8-5-1-16,1 4-1 16,-9-18-2-16,4 0-6 0,-10-12-6 15,-4-10-15-15,-4-10-57 16</inkml:trace>
        </inkml:traceGroup>
      </inkml:traceGroup>
    </inkml:traceGroup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5:00.97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1D10D2C-C411-4B20-8841-182C7525557A}" emma:medium="tactile" emma:mode="ink">
          <msink:context xmlns:msink="http://schemas.microsoft.com/ink/2010/main" type="writingRegion" rotatedBoundingBox="57,10978 3198,10129 3481,11175 340,12024"/>
        </emma:interpretation>
      </emma:emma>
    </inkml:annotationXML>
    <inkml:traceGroup>
      <inkml:annotationXML>
        <emma:emma xmlns:emma="http://www.w3.org/2003/04/emma" version="1.0">
          <emma:interpretation id="{8B49120D-EE79-4A92-8D9E-A0AB8F2AB10D}" emma:medium="tactile" emma:mode="ink">
            <msink:context xmlns:msink="http://schemas.microsoft.com/ink/2010/main" type="paragraph" rotatedBoundingBox="57,10978 3198,10129 3481,11175 340,120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BA1DAF-348D-4391-A923-B1F17FD6FDCC}" emma:medium="tactile" emma:mode="ink">
              <msink:context xmlns:msink="http://schemas.microsoft.com/ink/2010/main" type="line" rotatedBoundingBox="57,10978 3198,10129 3481,11175 340,12024"/>
            </emma:interpretation>
          </emma:emma>
        </inkml:annotationXML>
        <inkml:traceGroup>
          <inkml:annotationXML>
            <emma:emma xmlns:emma="http://www.w3.org/2003/04/emma" version="1.0">
              <emma:interpretation id="{D5335187-CEB1-498D-B373-7CB8097B2E05}" emma:medium="tactile" emma:mode="ink">
                <msink:context xmlns:msink="http://schemas.microsoft.com/ink/2010/main" type="inkWord" rotatedBoundingBox="134,11265 1092,11006 1297,11765 340,12024"/>
              </emma:interpretation>
            </emma:emma>
          </inkml:annotationXML>
          <inkml:trace contextRef="#ctx0" brushRef="#br0">-1406 439 122 0,'0'0'51'0,"0"-14"-27"0,0-1-10 15,0 15-6 1,-5-25-2-16,5 25-3 16,-7-18 0-16,7 18-1 15,0-16 0-15,0 16-1 0,0 0 0 16,0 0 0-16,0 34-1 15,-4-6 1-15,4 9-1 16,-3 18 0-16,-4 7 0 16,7 7 1-16,-8 7-1 15,5 1 0-15,-5-5 0 16,5 2 0-16,-4-9 0 0,-1-14 0 16,5 0 0-16,-5-14 0 15,4-8 0-15,-2-12 0 16,6-17-1-16,0 0 1 15,-8-10 0-15,8-19 0 16,0-7 0-16,0-16 0 16,0 1-1-16,0-11 1 15,0-3 0-15,0 3 0 16,3 7 0-16,5 0 0 16,-1 9 0-16,1 5 0 15,3 5 0-15,3 7 0 16,-2 7 0-16,5 4 0 15,1 11 0-15,5-2-1 16,-2 9 1-16,1 9 0 0,0 1 0 16,0 9 0-16,-1-1 0 15,-6 7 0-15,-4 2 1 16,0 1-1-16,-4 1 0 16,-7 4 0-1,0-8 0-15,-7 1 0 16,0-1 0-16,-8-3 0 0,0 0 0 15,-3-7 0-15,1-4-1 16,-2-5 0-16,19-6-1 16,-25 8-4-16,25-8-5 15,-5-17-8-15,10-3-25 16</inkml:trace>
          <inkml:trace contextRef="#ctx0" brushRef="#br0" timeOffset="473.0873">-1083 556 154 0,'0'0'43'15,"0"15"-24"-15,0-1-7 16,-14 1-8 0,14 21-1-16,-11-10-2 0,11 13 0 15,-15-5 0-15,12 5 0 16,-1-6-1-16,4 1 0 15,-8-17 0-15,8-2 0 16,0-15 0-16,0 0 0 16,18 0 0-16,-3-15 0 15,4-2 0-15,-1-3-1 0,7 6 1 16,0-4 0 0,9 12 0-16,-5 6-1 0,0 0 1 15,7 13 0 1,-7 2 0-16,0 4 0 0,0-2 0 15,-3-3 0-15,0-2 0 16,-5-9 0-16,1-3 1 16,-4-10-1-16,-3-12 0 15,4-9 1-15,-13-8-1 16,6 0 0-16,-6-5 1 16,-6-4-1-16,0 1 0 15,-6 7 0-15,-6 0 0 16,-2 11 0-16,-1 7-1 0,-14 7 0 15,7 15-7-15,-11 11-4 16,-2 4-7-16,-2 3-26 16</inkml:trace>
        </inkml:traceGroup>
        <inkml:traceGroup>
          <inkml:annotationXML>
            <emma:emma xmlns:emma="http://www.w3.org/2003/04/emma" version="1.0">
              <emma:interpretation id="{D7EEED76-BDFE-44C7-9EB2-AECD97F75F49}" emma:medium="tactile" emma:mode="ink">
                <msink:context xmlns:msink="http://schemas.microsoft.com/ink/2010/main" type="inkWord" rotatedBoundingBox="1631,10552 3198,10129 3474,11150 1907,11573">
                  <msink:destinationLink direction="with" ref="{043E104E-BF4D-4819-89AF-BA61937B8170}"/>
                </msink:context>
              </emma:interpretation>
            </emma:emma>
          </inkml:annotationXML>
          <inkml:trace contextRef="#ctx0" brushRef="#br0" timeOffset="-865655.6978">86 2 172 0,'0'0'33'0,"0"-14"-17"16,0 14-9-16,0 0-2 16,0 0-3-16,0 0 0 15,0 0 0-15,0 0-1 16,0 0-1-16,-15 25 1 15,4-3-1-15,0 7 1 16,1 4-1-16,-5 3 0 16,4 8 0-16,3-4 0 15,2 3 0-15,6-6 0 0,11-4 0 16,7-4 0 0,3-3 0-16,5-6 0 15,6 0 0-15,-2-3 0 16,3-1 0-16,-7-2 0 15,-5-6 0-15,-3 6 0 0,-18-14 0 16,14 22 1 0,-14-12-1-16,-10 5 0 0,-1 0 0 15,-7 0 0-15,-1-1 0 16,-2 1 0-16,-5-1 0 16,8-3 0-16,-1 0 0 15,1-4-1-15,18-7 1 16,-24 4-1-16,24-4-1 15,-19-11-1-15,19 11-4 0,0-22-5 16,-4 0-9-16,-4-10-33 16</inkml:trace>
          <inkml:trace contextRef="#ctx0" brushRef="#br0" timeOffset="-865429.6219">68-38 180 0,'0'0'28'16,"0"0"-13"-16,-11 22-5 15,11-22-8-15,18 14-1 16,-4-10 0-16,15 0-1 16,8-4 0-16,-1 0 0 0,4 7-1 15,-3-18-3 1,7 7-7-16,3 4-4 0,-7-10-19 15,4 2-67 1</inkml:trace>
          <inkml:trace contextRef="#ctx0" brushRef="#br0" timeOffset="-868612.4095">333-430 184 0,'0'0'27'0,"0"0"-12"16,0 0-5-16,0 13-8 15,0-13 0-15,12 22-1 16,-9-7 0-16,11 13 0 15,1-2 0-15,3 3-1 16,1 5 1-16,-1-5-1 16,3-8 0-16,2 1 0 15,-1-11 0-15,10-11 1 16,1-7-1-16,-1-8 0 16,9-10 0-16,2-1 1 15,4-3-1-15,-6 0 0 16,-1 3 0-16,-3 0 0 15,-13 13 0-15,-5 1 0 16,-8 5 0-16,-11 7 0 16,0 0-1-16,0 0-1 15,19-5-7-15,-19 5-1 0,0 0-7 16,-15-13-22-16</inkml:trace>
          <inkml:trace contextRef="#ctx0" brushRef="#br0" timeOffset="-864515.4645">665-5 158 0,'-11'30'40'0,"7"9"-21"16,-10-2-8-16,-1 2-9 15,15 16 0-15,-11-7-1 16,11-1 0-16,8-11-1 0,-2 1 1 16,9-12-1-1,4-10 0-15,2-15 0 0,2 0 1 16,1-15-1-16,2-10 0 16,-4-4 0-16,0-4 0 15,-3-4 0-15,-9-3 0 16,1 4 1-1,-3 3-1-15,-8 4 0 0,-8 11 1 16,-3-1-1-16,11 19 1 16,-29-18-1-16,18 18 0 15,-4 0 1-15,15 0-1 16,-18 0 0-16,18 0 0 16,0 0 0-16,18 15 0 15,-3-8 0-15,7-3 0 16,-1 2 0-16,2-1 0 15,2 2 0-15,1 1 0 0,-5 2 0 16,-3 5 0 0,5 3 0-16,-12 8 0 15,3 6 0-15,1-3 0 0,-5 4 0 16,1 0 0-16,0-8 0 16,4 1 0-16,-4-8 0 15,4-7 0-15,-1-7 0 16,4-4 0-16,-3-11 0 15,-4-6 0-15,3-7 0 16,-3-5 0-16,-4-3 0 16,0-5 0-16,-7 1 0 15,0 0 0-15,-3 3 0 16,-4 4 0-16,-4 7 0 0,-4 3 0 16,1 9 0-1,-1 6 0-15,15 4 1 0,-22 0-1 16,22 0 0-16,0 0 0 15,0 0 0-15,0 0 0 16,19 14 0 0,-5-14 0-16,8 4 0 0,0-4 0 15,4 7 0-15,3 1 0 16,-5-4 0-16,-1-4 0 16,-2 10 0-16,1-2 0 15,-7 6-1-15,0 1 1 16,-9 6 0-16,6 2 0 15,-1 5 0-15,-5 2 0 16,6-2 1-16,-1 2-1 16,7-8 0-16,0-4 0 15,4-11 0-15,4-7 0 0,-2-14 0 16,-1-5 0 0,3-10 0-16,-9-4 0 15,-5-7 1-15,-6 1-1 0,-6-2 0 16,-6 4 0-1,-6 9 0-15,-2-5 0 0,-4 18-1 16,-11 5-8-16,3 10-2 16,-3 0-7-16,-3 3-25 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1:22.47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B28C6BC1-4779-4726-AFEF-1B7D2F488A61}" emma:medium="tactile" emma:mode="ink">
          <msink:context xmlns:msink="http://schemas.microsoft.com/ink/2010/main" type="writingRegion" rotatedBoundingBox="5165,5231 5401,5231 5401,5501 5165,5501"/>
        </emma:interpretation>
      </emma:emma>
    </inkml:annotationXML>
    <inkml:traceGroup>
      <inkml:annotationXML>
        <emma:emma xmlns:emma="http://www.w3.org/2003/04/emma" version="1.0">
          <emma:interpretation id="{1B1FD7E1-2A5E-4A36-8C33-376AE4B0F611}" emma:medium="tactile" emma:mode="ink">
            <msink:context xmlns:msink="http://schemas.microsoft.com/ink/2010/main" type="paragraph" rotatedBoundingBox="5165,5231 5401,5231 5401,5501 5165,55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44ACC74-3DEA-4B9D-A2C5-17F6D9E7E9BA}" emma:medium="tactile" emma:mode="ink">
              <msink:context xmlns:msink="http://schemas.microsoft.com/ink/2010/main" type="line" rotatedBoundingBox="5165,5231 5401,5231 5401,5501 5165,5501"/>
            </emma:interpretation>
          </emma:emma>
        </inkml:annotationXML>
        <inkml:traceGroup>
          <inkml:annotationXML>
            <emma:emma xmlns:emma="http://www.w3.org/2003/04/emma" version="1.0">
              <emma:interpretation id="{A9AAABAB-C817-4C6C-8DD4-CFB75ECC2A3B}" emma:medium="tactile" emma:mode="ink">
                <msink:context xmlns:msink="http://schemas.microsoft.com/ink/2010/main" type="inkWord" rotatedBoundingBox="5165,5231 5401,5231 5401,5501 5165,5501"/>
              </emma:interpretation>
            </emma:emma>
          </inkml:annotationXML>
          <inkml:trace contextRef="#ctx0" brushRef="#br0">3566-5601 139 0,'0'0'54'16,"0"0"-32"-16,0 0-9 15,-14-6-8-15,14 6-2 16,0 0-1-16,-7 26-1 16,-8-12 0-16,4 8 0 15,-7 4-1-15,-1 3 0 16,-5 0 0-16,1 0 0 15,2-4 0-15,-1 1 0 0,7-8-1 16,-3-11 0-16,15 12-2 16,-16-19-6-1,19 0-4-15,-7-22-11 0,7 3-44 16</inkml:trace>
        </inkml:traceGroup>
      </inkml:traceGroup>
    </inkml:traceGroup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1:36.19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AB391FEC-1F0E-4710-A02E-835F5E8F038A}" emma:medium="tactile" emma:mode="ink">
          <msink:context xmlns:msink="http://schemas.microsoft.com/ink/2010/main" type="writingRegion" rotatedBoundingBox="7074,5606 8611,5342 8713,5934 7176,6198"/>
        </emma:interpretation>
      </emma:emma>
    </inkml:annotationXML>
    <inkml:traceGroup>
      <inkml:annotationXML>
        <emma:emma xmlns:emma="http://www.w3.org/2003/04/emma" version="1.0">
          <emma:interpretation id="{AAE3D12B-D3B3-415C-9A3B-3ADAF9F38874}" emma:medium="tactile" emma:mode="ink">
            <msink:context xmlns:msink="http://schemas.microsoft.com/ink/2010/main" type="paragraph" rotatedBoundingBox="7074,5606 8611,5342 8713,5934 7176,6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C1760C9-A22A-46F6-8E3A-5C469189C5BA}" emma:medium="tactile" emma:mode="ink">
              <msink:context xmlns:msink="http://schemas.microsoft.com/ink/2010/main" type="line" rotatedBoundingBox="7074,5606 8611,5342 8713,5934 7176,6198"/>
            </emma:interpretation>
          </emma:emma>
        </inkml:annotationXML>
        <inkml:traceGroup>
          <inkml:annotationXML>
            <emma:emma xmlns:emma="http://www.w3.org/2003/04/emma" version="1.0">
              <emma:interpretation id="{F3E34B75-EBF4-4CC4-8240-1467BD2A2964}" emma:medium="tactile" emma:mode="ink">
                <msink:context xmlns:msink="http://schemas.microsoft.com/ink/2010/main" type="inkWord" rotatedBoundingBox="7074,5606 8611,5342 8713,5934 7176,6198"/>
              </emma:interpretation>
            </emma:emma>
          </inkml:annotationXML>
          <inkml:trace contextRef="#ctx0" brushRef="#br0">5453-5268 179 0,'0'0'30'15,"0"0"-15"-15,0 0-5 16,29 29-8-16,-11-7 0 16,15 11-1-16,-8-1 0 15,8 12 0-15,-8-4-1 0,1-1 0 16,-8 3 1-16,-7-10-1 16,-11 0 0-16,-7-2 0 15,-7-4 0-15,-12-5 0 16,-7 1 0-16,-7-4 0 15,0 0 0-15,-7-3 1 16,7-4-2-16,4-4 2 16,7-3-1-16,6-4 0 15,9 0 0-15,14 0 0 16,0 0 0-16,21-4 0 16,5 4 0-16,7 0 0 15,6 0 0-15,10-4 0 0,1-3 0 16,1 0-2-16,11 7 1 15,-18-25-6-15,14 7-4 16,-11-8-7-16,8-3-23 16</inkml:trace>
          <inkml:trace contextRef="#ctx0" brushRef="#br0" timeOffset="1180.0755">6101-5122 149 0,'-26'0'47'0,"8"10"-26"15,-4 12-10-15,4 0-5 16,7 11-4-16,-7-4-1 16,11 0-1-16,7-3 1 0,3 0 0 15,9-12-1-15,9-3 0 16,-3-11 0-16,11 0 1 16,-3-8-1-16,3-2 0 15,-7-9 0 1,4-2 0-16,-8-5 0 0,-7 1 0 15,-8-1 0-15,-3 0 0 16,0 4 1-16,-8 9-1 16,-2-6 0-16,10 19 0 15,-14-18 0-15,14 18 0 16,0 0 0-16,0 0 0 16,14-12 0-16,4 12 0 15,4 0 0-15,3 0 0 16,1 0 0-16,3 12 0 15,-3-1 0-15,-5 3 0 16,-6 4 0-16,-1 4 0 16,-3 0 0-16,1 0 0 0,-2 1 0 15,-2-9 0 1,-2 0 0-16,-6-14 0 0,23 15 0 16,-23-15 0-16,18-5 0 15,-18 5 0 1,14-24 0-16,-6 10 0 0,-5-9 0 15,-3-2 0-15,0-1 1 16,-3 5-2-16,-5-5 2 16,-3 7-1-16,1 4 0 15,-5 5 0-15,15 10 0 16,-19-11 0-16,19 11 0 16,-14 0 0-16,14 0 0 0,0 0 0 15,0 0 0-15,22 15 0 16,-7-9 0-1,6 5 0-15,5 1 0 0,3-1 0 16,4-1 0 0,0-2 0-16,-4-4 0 15,0-4 1-15,0 0-1 0,-3-8 0 16,-5 1 0-16,-3 0 0 16,1-1 0-16,-4-3 0 15,-15 11 0-15,18-15 0 16,-18 15 0-16,0 0 0 15,11-6 0-15,-11 6 0 16,0 0 0-16,0 0 0 16,0 0 0-16,0 0 0 15,0 0 0-15,0 0 0 0,0 0 0 16,0 0 0 0,0 0 0-16,0 0 0 15,0 0 0-15,0 0 0 16,0 0 0-16,0 0 0 0,0 0 0 15,0 0 0 1,-11 0 0-16,11 0 0 0,0 0 0 16,-15 0 0-16,15 0 0 15,-18-4 0-15,4 4 0 16,-1 0 0-16,0 0 0 16,-4 7 0-16,2 4 0 15,-1 4 0-15,3 3 0 16,0 7 0-16,8 4 0 0,3-3 0 15,4 8 0-15,8-4 0 16,2-3 0 0,5-1 0-16,-1-8 0 0,5-4 0 15,3-7 0-15,0-7 0 16,-1-3 0-16,-3-8 0 16,5-11 0-16,-5 0 0 15,-4-7 0-15,-3 0 0 16,0-5 0-16,-11 6 0 15,0-1 0-15,-4 7 0 16,-6 0 0-16,-1 7 0 16,-4 4 0-16,-3 8 0 15,-1 3-1-15,-10-7-5 16,11 11-4-16,-3-4-4 16,-1-12-15-16,4-5-66 15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1:35.67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018410EF-A524-41DC-96E8-532835F43FB2}" emma:medium="tactile" emma:mode="ink">
          <msink:context xmlns:msink="http://schemas.microsoft.com/ink/2010/main" type="writingRegion" rotatedBoundingBox="7975,6215 8373,9036 7859,9109 7461,6288"/>
        </emma:interpretation>
      </emma:emma>
    </inkml:annotationXML>
    <inkml:traceGroup>
      <inkml:annotationXML>
        <emma:emma xmlns:emma="http://www.w3.org/2003/04/emma" version="1.0">
          <emma:interpretation id="{A824309D-30D3-4A04-BCC7-BE1157E4F75C}" emma:medium="tactile" emma:mode="ink">
            <msink:context xmlns:msink="http://schemas.microsoft.com/ink/2010/main" type="paragraph" rotatedBoundingBox="7975,6215 8373,9036 7859,9109 7461,62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3D68C35-87B2-4991-AA4D-80CCCF0A2274}" emma:medium="tactile" emma:mode="ink">
              <msink:context xmlns:msink="http://schemas.microsoft.com/ink/2010/main" type="line" rotatedBoundingBox="7975,6215 8373,9036 7859,9109 7461,6288"/>
            </emma:interpretation>
          </emma:emma>
        </inkml:annotationXML>
        <inkml:traceGroup>
          <inkml:annotationXML>
            <emma:emma xmlns:emma="http://www.w3.org/2003/04/emma" version="1.0">
              <emma:interpretation id="{6152DCE1-B9F2-4D76-BDA1-940898769540}" emma:medium="tactile" emma:mode="ink">
                <msink:context xmlns:msink="http://schemas.microsoft.com/ink/2010/main" type="inkWord" rotatedBoundingBox="7975,6215 8244,8123 7761,8191 7491,6283"/>
              </emma:interpretation>
            </emma:emma>
          </inkml:annotationXML>
          <inkml:trace contextRef="#ctx0" brushRef="#br0">5889-4587 175 0,'19'18'32'16,"3"4"-16"-16,0 3-6 15,-4 1-7 1,11 14-1-16,0-3-1 0,0-1 0 16,-3 0-1-16,3-3 0 15,-8-4-1-15,-6-10-1 16,11-2-6-16,-26-17-4 15,17 0-9-15,-17-14-31 16</inkml:trace>
          <inkml:trace contextRef="#ctx0" brushRef="#br0" timeOffset="-188.3823">5930-4474 100 0,'0'0'78'0,"14"-19"-49"15,-14 19-16-15,15-7-6 0,-15 7-3 16,0 0-1-16,-15 0 0 16,15 19-2-16,-18-8 0 15,7 11 0 1,-7-1 0-16,-4 4-1 15,-3 1 0-15,3 3 1 0,-7-3-1 16,3-4-1-16,8-4 1 16,-3-7-1-16,13 7-3 15,-10-18-5-15,18 0-5 16,-11-18-12-16,17-8-50 16</inkml:trace>
          <inkml:trace contextRef="#ctx0" brushRef="#br0" timeOffset="-654.9508">5904-4427 84 0,'0'0'86'0,"0"0"-53"0,0 0-17 15,11 19-10-15,-11-19-3 16,0 0 0-16,0 0-1 15,0 0 0-15,0 0 0 16,8 14-1-16,-8-14 0 16,-8 18 0-16,8-18-1 15,0 29 1-15,-7-14-1 16,7 6 1-16,0 1-1 16,0 8 0-16,-4 2 0 0,4 5 1 15,0 3-1-15,0 7 0 16,0 4 0-16,0 8 0 15,0 1 1-15,0 3-1 16,0 3 0-16,0 0 0 16,0 3 1-16,0-7-1 15,0-1 0-15,4-1 0 16,-4-2 0-16,7-4 0 16,-4-3 0-16,2-1 0 15,-2-2 0-15,4-5 0 16,-3-5 0-16,3-2 0 15,-7-11 0-15,0 1 0 16,0-8 0-16,0-7 0 16,0-11 0-16,0 17 0 0,0-17-1 15,0 0 1-15,0 0-1 16,-21-6-1 0,21 6 0-16,-15-14-7 0,11-5-3 15,-3-6-10-15,-1-5-35 16</inkml:trace>
          <inkml:trace contextRef="#ctx0" brushRef="#br0" timeOffset="-33326.3751">6002-2974 173 0,'-6'15'33'16,"1"7"-17"-16,-2-8-6 15,-7 1-7-15,14 14-1 16,-11-6-1-1,11 5-1-15,-7-3 0 0,7 5 0 16,0-5-1-16,0-7-3 16,0 0-5-16,0 5-5 15,0-5-15-15,0 3-52 16</inkml:trace>
        </inkml:traceGroup>
        <inkml:traceGroup>
          <inkml:annotationXML>
            <emma:emma xmlns:emma="http://www.w3.org/2003/04/emma" version="1.0">
              <emma:interpretation id="{F637AEBF-F096-4CA9-AB95-962E83A45275}" emma:medium="tactile" emma:mode="ink">
                <msink:context xmlns:msink="http://schemas.microsoft.com/ink/2010/main" type="inkWord" rotatedBoundingBox="8293,8478 8372,9037 7859,9109 7780,8550"/>
              </emma:interpretation>
            </emma:emma>
          </inkml:annotationXML>
          <inkml:trace contextRef="#ctx0" brushRef="#br0" timeOffset="-32478.514">6240-2329 183 0,'0'0'27'0,"14"15"-12"0,1-4-6 15,6 7-7-15,-6-11 0 16,10 15-1-1,-10-4 0-15,6 8 0 0,-13-4-1 16,3 7 1-16,-11-4-1 16,0 4 1-16,-11 4-1 15,-7-3 0-15,-8 2 0 16,-3 1 0-16,-8-4 0 16,1 0 0-16,-7-7 0 15,2-1 0-15,1-2 0 16,8-5 0-16,3-6 0 0,6-4 0 15,13-4-1 1,10 0 1-16,0 0 0 0,10-12 0 16,16 5 1-16,6 0-1 15,13 4 0 1,6 3 0-16,3 0 0 0,5 0 0 16,-1 3 0-16,-8 4 1 15,-2 4-1-15,-15-3-1 16,-4-1 1-16,-15 1-1 15,4 9-2-15,-18-17-6 16,0 0-3-16,-10 0-9 16,-9-11-34-16</inkml:trace>
        </inkml:traceGroup>
      </inkml:traceGroup>
    </inkml:traceGroup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1:00.19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407123E-8188-4E2F-985A-A35549CF35C5}" emma:medium="tactile" emma:mode="ink">
          <msink:context xmlns:msink="http://schemas.microsoft.com/ink/2010/main" type="writingRegion" rotatedBoundingBox="5358,7744 5912,7744 5912,8928 5358,8928"/>
        </emma:interpretation>
      </emma:emma>
    </inkml:annotationXML>
    <inkml:traceGroup>
      <inkml:annotationXML>
        <emma:emma xmlns:emma="http://www.w3.org/2003/04/emma" version="1.0">
          <emma:interpretation id="{7CD5308D-C766-4D40-8F90-D608150BA2CD}" emma:medium="tactile" emma:mode="ink">
            <msink:context xmlns:msink="http://schemas.microsoft.com/ink/2010/main" type="paragraph" rotatedBoundingBox="5358,7744 5912,7744 5912,8928 5358,89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0C2FD9-1E0B-48CB-B193-9C9B2AEF9E30}" emma:medium="tactile" emma:mode="ink">
              <msink:context xmlns:msink="http://schemas.microsoft.com/ink/2010/main" type="line" rotatedBoundingBox="5358,7744 5912,7744 5912,8928 5358,8928"/>
            </emma:interpretation>
          </emma:emma>
        </inkml:annotationXML>
        <inkml:traceGroup>
          <inkml:annotationXML>
            <emma:emma xmlns:emma="http://www.w3.org/2003/04/emma" version="1.0">
              <emma:interpretation id="{9C67D250-4E8B-44FA-B645-CBE3836C0C13}" emma:medium="tactile" emma:mode="ink">
                <msink:context xmlns:msink="http://schemas.microsoft.com/ink/2010/main" type="inkWord" rotatedBoundingBox="5358,7744 5912,7744 5912,8928 5358,8928"/>
              </emma:interpretation>
            </emma:emma>
          </inkml:annotationXML>
          <inkml:trace contextRef="#ctx0" brushRef="#br0">4062-2431 144 0,'0'0'52'0,"10"15"-31"16,-10-15-9-16,5 18-7 16,-5-18-2-16,0 33-1 15,-8-11-1-15,8 14 0 16,-15 8 0-16,9 4-1 16,-9 2 0-1,1-3 1-15,-1 4-1 0,4-4 0 16,3-10 0-16,1-7-1 15,7-2 0-15,0-28-7 16,0 15-2-16,0-15-7 16,4-26-20-16</inkml:trace>
          <inkml:trace contextRef="#ctx0" brushRef="#br0" timeOffset="-4783.4506">3552-3094 156 0,'-10'11'41'16,"10"-11"-22"-16,0 0-8 0,-19 11-8 16,19 4-2-1,0-15 0-15,0 21 0 0,0-5 0 16,4 4 0-16,-4 6-1 16,7 7 0-16,-4 11-1 15,-3-8-1-15,8 15-7 16,-8 4-6-16,0-4-13 15,0-4-52-15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41:01.03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FFBCEEE-D804-42F2-BF28-A643B5589D5B}" emma:medium="tactile" emma:mode="ink">
          <msink:context xmlns:msink="http://schemas.microsoft.com/ink/2010/main" type="writingRegion" rotatedBoundingBox="2802,8404 3151,8404 3151,8782 2802,8782"/>
        </emma:interpretation>
      </emma:emma>
    </inkml:annotationXML>
    <inkml:traceGroup>
      <inkml:annotationXML>
        <emma:emma xmlns:emma="http://www.w3.org/2003/04/emma" version="1.0">
          <emma:interpretation id="{6454018C-B529-4481-8CD6-0B25EAC9BC03}" emma:medium="tactile" emma:mode="ink">
            <msink:context xmlns:msink="http://schemas.microsoft.com/ink/2010/main" type="paragraph" rotatedBoundingBox="2802,8404 3151,8404 3151,8782 2802,8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26B567-D81D-4C33-BF67-A80F5D1FBF38}" emma:medium="tactile" emma:mode="ink">
              <msink:context xmlns:msink="http://schemas.microsoft.com/ink/2010/main" type="line" rotatedBoundingBox="2802,8404 3151,8404 3151,8782 2802,8782"/>
            </emma:interpretation>
          </emma:emma>
        </inkml:annotationXML>
        <inkml:traceGroup>
          <inkml:annotationXML>
            <emma:emma xmlns:emma="http://www.w3.org/2003/04/emma" version="1.0">
              <emma:interpretation id="{6204BA4A-31DF-421E-992D-2BDDD5170889}" emma:medium="tactile" emma:mode="ink">
                <msink:context xmlns:msink="http://schemas.microsoft.com/ink/2010/main" type="inkWord" rotatedBoundingBox="2802,8404 3151,8404 3151,8782 2802,8782">
                  <msink:destinationLink direction="with" ref="{043E104E-BF4D-4819-89AF-BA61937B8170}"/>
                </msink:context>
              </emma:interpretation>
            </emma:emma>
          </inkml:annotationXML>
          <inkml:trace contextRef="#ctx0" brushRef="#br0">1036-2365 136 0,'0'0'56'0,"0"0"-34"16,-3 10-9-16,3-10-8 15,-19 30-3-15,1-15 0 16,11 17-1-16,-7-6 0 16,6 11-1-16,8 2 1 15,8-3-1-15,6-7 0 16,8 0 0-16,3-10 0 15,11-12 1-15,1-14-1 16,7-7 0-16,-7-16 0 0,2-6 0 16,-7-4 0-16,-1 0 1 15,-17-8-1 1,-4 12 0-16,-10 0 0 0,-14 7 0 16,-11 7 0-16,-4 3-1 15,-5 19-3-15,-9-7-6 16,-1 7-4-16,0-3-13 15,4-8-54-15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2:26.0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34 16 58 0,'0'0'60'0,"-5"-10"-22"15,5 10-16-15,0 0-9 16,0 0-4-16,0 0-1 16,0-7-3-16,0 7 0 15,0 0-2-15,0 0 0 16,0 0-1-16,-6 12 0 15,6-12-1-15,-6 11 0 16,6-11 0-16,-5 17 0 0,3-8 0 16,2 6-1-1,-6-1 1-15,6 2-1 16,-3 3 1-16,3-1-1 0,0-2 0 16,0 5 0-16,0 1 0 15,0-2 1-15,0-1-1 16,0 2 0-16,0 0 0 15,5 5 0-15,-5-2 0 16,4 1 0-16,-4-1 0 16,2 4 0-16,-2-2 0 15,5 4 0-15,-5-1 0 16,0-2 0-16,0 1 0 0,0 3 0 16,0-1 0-1,0 0 0-15,0 3 0 16,0-2 0-16,0 1 0 0,0-2 0 15,0 1 0-15,0-1 0 16,0 1 0 0,0-2 0-16,2 1 0 15,-2-2 1-15,0 2-2 0,0-5 2 16,0 5-2-16,2 2 2 16,-2-4-1-16,0-3 0 15,0 3 0-15,0 0 0 16,0 1 0-16,0-4 0 15,0 3 0-15,0-4 0 16,0-4 0-16,0 4 0 16,0-3 0-16,-2-2 0 15,2-3 0-15,0-1 0 16,0-2 0-16,0-1 0 16,0-1 0-16,0 1 0 15,0-2 0-15,0-1 0 0,0-1 0 16,0-8 0-16,-4 13 0 15,4-13 0-15,0 11 0 16,0-11-1-16,0 0 1 16,0 0 0-16,0 13-2 15,0-13-3-15,-3-10-5 16,3 10-8-16,0-9-21 16,-4 1-75-16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5:02.46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8114ED4-A896-4DA7-AE3B-EDEA3E64FAB4}" emma:medium="tactile" emma:mode="ink">
          <msink:context xmlns:msink="http://schemas.microsoft.com/ink/2010/main" type="writingRegion" rotatedBoundingBox="11573,17662 11886,17662 11886,18230 11573,18230"/>
        </emma:interpretation>
      </emma:emma>
    </inkml:annotationXML>
    <inkml:traceGroup>
      <inkml:annotationXML>
        <emma:emma xmlns:emma="http://www.w3.org/2003/04/emma" version="1.0">
          <emma:interpretation id="{DDBCFE85-B6D8-4E22-BBF8-A211E5631D1A}" emma:medium="tactile" emma:mode="ink">
            <msink:context xmlns:msink="http://schemas.microsoft.com/ink/2010/main" type="paragraph" rotatedBoundingBox="11573,17662 11886,17662 11886,18230 11573,18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DF483C-FA4C-44B9-868A-7F9A03DD7852}" emma:medium="tactile" emma:mode="ink">
              <msink:context xmlns:msink="http://schemas.microsoft.com/ink/2010/main" type="line" rotatedBoundingBox="11573,17662 11886,17662 11886,18230 11573,18230"/>
            </emma:interpretation>
          </emma:emma>
        </inkml:annotationXML>
        <inkml:traceGroup>
          <inkml:annotationXML>
            <emma:emma xmlns:emma="http://www.w3.org/2003/04/emma" version="1.0">
              <emma:interpretation id="{13814682-B7F9-48B0-ADE8-3B2B465E8A86}" emma:medium="tactile" emma:mode="ink">
                <msink:context xmlns:msink="http://schemas.microsoft.com/ink/2010/main" type="inkWord" rotatedBoundingBox="11573,17972 11886,17972 11886,18230 11573,18230"/>
              </emma:interpretation>
            </emma:emma>
          </inkml:annotationXML>
          <inkml:trace contextRef="#ctx0" brushRef="#br0">5178 383 165 0,'-8'29'37'15,"8"0"-20"-15,0-3-6 16,0-26-8-16,0 25-1 16,0-25-1-16,22 8 0 15,-12-16 0 1,13 2 0-16,-9-13-1 0,12 4 1 15,-5-7-1-15,2 8 0 16,-5-5 0-16,0 5 0 16,-4 7 0-16,-14 7 0 15,19 7 1-15,-19 11-2 16,0 0 2-16,0 12-1 16,0 2 0-16,0 1-1 15,0-1 2-15,7-3-1 16,-4-6 0-16,5-1-1 15,3-12 1-15,-11-10-1 0,25 4 0 16,-17-22-3 0,10 0-5-16,-11-12-6 15,8 1-14-15,-12-18-52 16</inkml:trace>
          <inkml:trace contextRef="#ctx0" brushRef="#br0" timeOffset="126.254">5436 89 181 0,'-8'-23'28'0,"8"23"-13"0,0 0-6 16,0 0-8-16,-11 33-4 16,19-15-6-16,-8 4-6 15,3-8-17-15,-3-14-63 16</inkml:trace>
        </inkml:traceGroup>
        <inkml:traceGroup>
          <inkml:annotationXML>
            <emma:emma xmlns:emma="http://www.w3.org/2003/04/emma" version="1.0">
              <emma:interpretation id="{16FB8369-C2C1-4C3F-A0C4-756D7F4632EB}" emma:medium="tactile" emma:mode="ink">
                <msink:context xmlns:msink="http://schemas.microsoft.com/ink/2010/main" type="inkWord" rotatedBoundingBox="5820,17298 5919,17298 5919,17862 5820,17862"/>
              </emma:interpretation>
            </emma:emma>
          </inkml:annotationXML>
          <inkml:trace contextRef="#ctx0" brushRef="#br0" timeOffset="126.254">5436 89 181 0,'-8'-23'28'0,"8"23"-13"0,0 0-6 16,0 0-8-16,-11 33-4 16,19-15-6-16,-8 4-6 15,3-8-17-15,-3-14-63 16</inkml:trace>
        </inkml:traceGroup>
      </inkml:traceGroup>
    </inkml:traceGroup>
  </inkml:traceGroup>
</inkml:ink>
</file>

<file path=ppt/ink/ink71.xml><?xml version="1.0" encoding="utf-8"?>
<inkml:ink xmlns:inkml="http://www.w3.org/2003/InkML">
  <inkml:definitions/>
  <inkml:traceGroup>
    <inkml:annotationXML>
      <emma:emma xmlns:emma="http://www.w3.org/2003/04/emma" version="1.0">
        <emma:interpretation id="{31AB3E81-ED71-4E13-B01C-708D152EBB75}" emma:medium="tactile" emma:mode="ink">
          <msink:context xmlns:msink="http://schemas.microsoft.com/ink/2010/main" type="writingRegion" rotatedBoundingBox="5820,17298 5919,17298 5919,17862 5820,17862"/>
        </emma:interpretation>
      </emma:emma>
    </inkml:annotationXML>
    <inkml:traceGroup>
      <inkml:annotationXML>
        <emma:emma xmlns:emma="http://www.w3.org/2003/04/emma" version="1.0">
          <emma:interpretation id="{EFB8E162-A659-42F0-88DA-BFD26503455C}" emma:medium="tactile" emma:mode="ink">
            <msink:context xmlns:msink="http://schemas.microsoft.com/ink/2010/main" type="paragraph" rotatedBoundingBox="5820,17298 5919,17298 5919,17862 5820,178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D00A0E-91FD-4A56-8B83-21C005D2AD5A}" emma:medium="tactile" emma:mode="ink">
              <msink:context xmlns:msink="http://schemas.microsoft.com/ink/2010/main" type="line" rotatedBoundingBox="5820,17298 5919,17298 5919,17862 5820,17862"/>
            </emma:interpretation>
          </emma:emma>
        </inkml:annotationXML>
      </inkml:traceGroup>
    </inkml:traceGroup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18.0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35 27 111 0,'0'0'68'0,"0"0"-41"16,-18-20-17-16,18 20-3 15,0 0-2-15,0 0-2 16,-18-8-1-16,18 8 0 16,0 0-1-16,0 0 0 15,0 0 0-15,18 14 0 16,-18-14-1-16,33 14 1 15,-11-9-1-15,14 2 1 16,1 0-1-16,7 1 0 16,-1-1 0-16,4 4 1 15,0-4-1-15,-6 4 0 0,-5-4 0 16,-3 0 0-16,-12 1 0 16,-2-1 0-16,-19-7 0 15,22 11 0-15,-22-11 0 16,0 0 1-16,0 0-1 15,0 0-1-15,0 0 1 16,0 0-1-16,0 0-5 16,0 0-4-16,0-18-4 15,-12 3-16-15,2-10-59 16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23.1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63-1 84 0,'0'0'85'16,"0"0"-53"-16,0 0-20 15,-19 0-5-15,19 14-1 16,-10-14-3-16,10 15 0 15,0-15-2-15,-8 34 0 16,5-13 0-16,3 12 0 0,0-1-1 16,0 1 0-16,-8 4 0 15,8-1 0-15,-3-3 1 16,3-5-2 0,-7 2 1-16,2-4 0 0,5-4-1 15,0-8 0 1,0 5 0-16,0-19-2 0,12 21-2 15,-12-21-7-15,18 0-10 16,-4-4-30-16,5-17-77 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23.76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41 9 34 0,'0'0'105'0,"0"0"-58"16,-10 26-26-16,5-12-15 15,-5 1-2 1,2 7-2-16,2 0 0 16,6 3-1-16,-5 0-1 0,10 1 0 15,-2 0 1-15,12-1-1 16,-1-7 0-16,4-3 0 15,4-8 0-15,0-4 0 16,4-3 0-16,-5 0 0 16,5-7 0-16,-4-7 0 15,-1-1 0-15,-3-3 1 16,-7-3-1-16,-3-2 1 0,-8-2-1 16,0 3 1-16,-11 1 0 15,3 2-1 1,-5 0 1-16,1 9-1 15,1-5 0-15,11 15 0 0,-18-11 0 16,18 11 0 0,0 0 0-16,-14-10 0 0,14 10 0 15,0 0 0-15,0 0 0 16,0 0 0-16,0 0-1 16,0 0 1-16,0 0 0 15,0 0 0-15,0 0 0 16,0 0 0-16,0 0 0 15,0 0 0-15,0 0 0 16,0 0 0-16,0 0 0 0,0 0 0 16,0 0 0-16,0-16 0 15,0 16 0-15,0 0 0 16,-11-14 0-16,11 14-2 16,0 0-4-16,0 0-9 15,-18 0-11-15,18 0-48 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25.7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47 134 67 0,'0'0'87'15,"0"0"-51"1,0-18-19-16,0 18-8 16,-11-18-3-16,11 18-2 0,-14-11-1 15,14 11-1 1,0 0-1-16,0 0 0 0,-15-10 0 15,15 10 0-15,-7 21-1 16,7 1 0-16,0 2 0 16,0 10 0-16,0-1 0 15,7 8 0-15,1-4 0 16,3-9 0-16,-1-6 0 16,9-5 0-16,3-9 0 15,3-8 0-15,1-11 0 16,0-7 0-16,-2-4-1 0,2-2 2 15,-3-7-2-15,-6-1 2 16,-5 3-2-16,-6-1 2 16,-6 5-1-16,0-1 0 15,-11 4 0-15,1 5 0 16,-9-2 0 0,1 12 1-16,-3 0-1 0,-1 7 0 15,4-8 0-15,0 8 0 16,2 0 0-16,16 0 0 15,-18 8 0-15,18-8 0 16,0 0 0-16,0 10 0 16,0-10 0-16,26 15 0 0,-8-11 0 15,8 0 0 1,3-4 0-16,8 6 0 16,2-6 0-16,1 0 0 15,0 0 0-15,-4-6 0 16,-2 6 0-16,-10 0 0 0,-1 10 0 15,-5 1 0-15,-11 7 0 16,-7 4 0-16,4 4 0 16,-4 2 0-16,0 6 0 15,11-2 0-15,-1-6 0 16,13-8 0-16,2-7 0 16,8-7 0-16,4-8 0 15,2-7 1-15,-6-2-1 16,0-7 0-16,-12-1 0 15,-10-5 0-15,-11 4 0 0,-6-7 0 16,-9 10-3 0,-22-6-6-16,1-11-4 15,-1-4-11-15,-6-11-39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28.20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-5 26 39 0,'0'0'97'0,"0"0"-48"16,-3-11-33 0,3 11-7-16,0 0-3 0,0 0-2 15,14-14-1 1,-14 14 0-16,15-4-1 0,-15 4 0 16,14 4-1-16,-14-4 1 15,0 14-1-15,0 0 0 16,0 1-1-16,0 3 1 15,-6 4 0-15,6 0-1 16,6-4 0-16,6 4 1 16,2 0-1-16,7 3 0 15,2-3 0-15,3-4 0 0,-2 5 0 16,5-2 0 0,-3 1 0-16,0 4 0 15,3-8 0-15,0 3 0 16,0 1 0-16,0 1 0 15,4-6 0-15,4 3 1 0,-2-3-1 16,2 1 0 0,4 4 0-16,-2 4 0 0,1-5 0 15,0 4 0-15,4 1 0 16,0 4 0-16,-1-2 0 16,5-2 0-16,0 0 0 15,2-1 0-15,1 1 0 16,0-5 0-16,-3 5 0 15,2-1 0-15,-3 4 0 16,1-3 0-16,0 3 0 0,-1 0 0 16,-4 1 0-1,4 2 0-15,1 1 0 16,-1 1 0-16,5-3 0 0,-2 2 0 16,2 4 0-16,-2-8 0 15,2 4 0-15,6-4 0 16,-8 0 1-16,5 0-1 15,0-4 0-15,-8 2 0 16,8-3 0-16,-5 2-1 16,2 0 2-16,2-4-2 15,1-1 1-15,-1 5 0 16,1-8 0-16,0 0 0 16,3 0 0-16,0 1 0 15,-3-4 0-15,0 3 0 16,-1-1 0-16,-3 2 0 15,0-1 0-15,0 4 0 0,-7 3 0 16,-1-6 0 0,-2 6 0-16,-1-3 0 0,-1 3 0 15,-2-2 0-15,3-3 0 16,-4 7 0 0,4-6 0-16,-4 1 0 0,1 0 0 15,4 4 0-15,-9-8 0 16,1 4 0-16,0 0 0 15,0 0 0-15,-1-8 0 16,1 8 0-16,3-8 0 16,0 1 0-16,5 0 0 0,-5-1 0 15,5-3 0-15,-2 1 1 16,5-1-2 0,-4-1 1-16,-3 1 0 0,-1 0 1 15,-7-4-1-15,0 4 0 16,0-3 0-16,0 1 0 15,0-1 0-15,0 0 0 16,0 4 0-16,1-6 0 16,-1 1 0-16,0 4 0 15,0 0 0-15,-3 0 0 16,-1 0 0-16,1-4 0 16,3 4 0-16,4-3-1 15,-1-1 2-15,5 0-2 0,-1-7 1 16,1 7 0-16,-1-7 0 15,1 8 0-15,-5-5 0 16,1 1 0-16,-4 4 0 16,-4-6 0-1,-2 2 0-15,1 1 0 16,-1 1 0-16,-1-3 0 0,3 5 1 16,1-4-1-16,-1 0 0 15,4 3 0-15,-3-2 0 16,3-3 0-16,0 2 0 15,0 3 0-15,-4-3 0 16,-3 3 0-16,4-3 0 16,-4 3 0-16,0-4 0 15,-1 1 0-15,-2 4 0 16,2-1 0-16,2-4 1 0,-2 1-1 16,-3-1 0-16,4 5 0 15,-4-8 0-15,-3 3 0 16,-15-3 0-16,22 5 0 15,-22-5-1 1,0 0-2-16,0 0-7 0,-4-19-4 16,-3 5-13-16,-8-6-51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29.7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0 88 0,'0'0'54'0,"-15"11"-26"16,15-11-9-16,0 0-8 16,0 0-4-16,0 0-2 15,-19 7-2-15,19-7 0 16,0 0-2-16,0 0 1 16,0 0-1-16,0 0 0 15,0 0-1-15,0 0 1 16,0 0-1-16,8 14 1 15,-8-14-1-15,23 19 0 16,-23-19 1-16,24 22-1 16,-5-12 1-16,-1 2 0 15,4 2-1-15,7-3 0 16,0 0 1-16,0 0-1 0,4 0 1 16,3-5-1-1,1 6 0-15,-1-5 0 16,4 4 0-16,-7 0 0 0,4 4 0 15,-5-1 0 1,1 1 0-16,4 3 0 16,-5 4 0-16,5-4 0 0,2 4 0 15,5 0 0-15,-1 0 1 16,9 2-1-16,-1-5 0 16,3 7 0-16,1-1 0 15,3-3 0-15,-3 0 0 16,0 0 0-16,7 0 0 15,-1-5 0-15,5 6 0 0,3-5 0 16,0 4 1-16,11-1-1 16,1-2 0-16,-1 0 0 15,3 3 1-15,1-5-2 16,4 5 2-16,-4 0-1 16,-5-5 0-16,2 3 0 15,-2-3 0-15,-6 2 0 16,0-5 0-16,-4 5 0 15,1-1 0-15,-4 0 0 16,-1 4 0-16,4-4 1 16,0 4-1-16,4 0 0 15,3-4 0-15,0 0 0 16,8 0 0-16,0-3 1 16,0 0-1-16,-1-1 0 15,-2-3 0-15,-5 1 0 0,-3 2 0 16,-4-4 0-16,0 5 1 15,-3-4-1 1,-4 0 0-16,0 0 0 16,-4-7 0-16,3 3 0 0,-9 0 0 15,-1-4 0-15,-7-3 0 16,-5 0 0-16,-10 0 0 16,-6 4 0-16,-9-4 0 15,-14 0 0-15,18 0 0 16,-18 0 1-16,0 0-1 15,0 0 0-15,0 0 0 16,0 0 0-16,0 0 0 16,0 0 0-16,0 0-2 0,0 0-7 15,0 0-4-15,0 0-11 16,-11-14-43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1.91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112 0 149 0,'-18'26'46'16,"-8"3"-27"-1,8 12-7-15,-3 13-10 0,2-3 0 16,12 7-1-16,7-3-1 16,0 3 1-16,10-6-1 15,6-5 1-15,5-11-1 16,8-11 1-16,1-10-1 16,2-8 0-16,5-14 0 15,-1-8 0-15,1-10 0 16,-1-11 1-16,-7-4-1 0,-4-8 0 15,-2-3 1-15,-5-3-1 16,-12 3 0-16,-6 3 1 16,-6 8-1-16,-12 8 1 15,-8 6-1-15,-3 7 0 16,-8 16 0-16,4 3 0 16,1 3-1-16,0-3 0 15,13 27-4-15,1-13-5 16,6 4-7-16,12 0-20 15,0-3-72-15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2.08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0 178 0,'18'43'29'15,"-10"-10"-16"1,6-4-5-16,-14 0-12 0,0-4-8 16,11 1-10-16,-7-12-32 15,-4-14-77-15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2:26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-3536 1109 165 0,'10'5'37'0,"-1"3"-20"15,4 1-6 1,2 3-8-16,-4-2-1 0,6 3-1 16,1 1 0-16,-1-2-1 15,0-1 0-15,1-1 0 16,4 4-3-16,-14-2-6 16,6-7-4-16,-3-3-11 15,-11-2-39-15</inkml:trace>
  <inkml:trace contextRef="#ctx0" brushRef="#br0" timeOffset="1">-3489 1056 170 0,'-2'7'33'0,"2"-7"-16"0,-11 12-9 16,9 3-5 0,-11-7 0-16,11 6-2 0,-9-4 0 15,5 3 0 1,-3 0 0-16,0 0-1 0,-2 1 0 16,1 1 0-16,-1-4-1 15,-3 1 0-15,10 4-1 16,-9-9-1-16,11 3-7 15,2-10-6-15,-9 6-16 16,9-6-61-16</inkml:trace>
  <inkml:trace contextRef="#ctx0" brushRef="#br0" timeOffset="2">-4219 807 154 0,'0'0'42'0,"0"0"-23"15,0 17-7-15,4-8-10 16,0-1-1-16,7 8 0 16,-2 1 0-16,4 1 0 15,-2 0 0-15,2 4-1 16,-4-3 1-16,-1-1-1 15,-4 1 0-15,-2 0 0 0,-2-3 0 16,-8 3 0-16,2-3 0 16,-8 3 0-16,3-6 0 15,-2 2-1-15,1-6 1 16,-2 1 0-16,4-5 0 16,1-1 1-16,9-4-1 0,-11 2 0 15,11-2 0-15,0 0 0 0,0 0 0 16,11 0 0-16,2-2 0 15,2-2 0-15,5-1 0 16,4-5-1-16,1 1 1 16,2-7-2-16,7 2-1 15,-5-12-3-15,2 0-9 16,2-2-10-16,-5-5-43 16,0 3-42-16</inkml:trace>
  <inkml:trace contextRef="#ctx0" brushRef="#br0" timeOffset="3">-3843 791 58 0,'0'0'96'16,"-15"0"-57"-16,2 10-22 16,-2 4-9-16,-3 0-3 0,7 7-3 15,-4-2 1-15,11 3-2 16,-5-7 0-16,9 4 0 16,5-8-1-16,1 2 0 15,1-7 1-15,5-1-1 16,4-5 0-16,4 0 0 15,-1-5 0-15,3-1 1 16,-5-7-1-16,3 0 0 31,-7-4 0-31,-2 2 1 0,-7-5-1 16,-4 4 0-16,-4 2 0 16,-7 4 1-16,0 3-1 15,-2 3 0-15,-2 1 0 16,2 3 1-16,2 0-1 15,2 0 0-15,9 0 0 16,0 0 0-16,0 0 0 16,0 0 0-16,15 3 0 0,0-3 0 15,3 0-1-15,3 4 2 16,1 1-1-16,0 2 0 16,0 0 0-1,-3 0 0-15,1 0 0 16,0 3 0-16,-3-1 0 0,2-5 0 15,-4 1 0 1,3 1 0-16,-5-6 0 0,0-6 0 16,0-3 0-16,-2-6 1 15,-5 0-1-15,1-2 0 16,-7-5 1-16,0 0-1 16,-4 0 0-16,-7 3 0 15,-3 5 0-15,-3 8 1 0,-2 6-1 16,-3 0 0-16,0 9-1 15,0 6 1 1,1 3-1-16,1 1 0 0,10 3-4 16,1-5-6-16,4-5-7 15,5-12-19-15,9-7-80 16</inkml:trace>
  <inkml:trace contextRef="#ctx0" brushRef="#br0" timeOffset="4">-2347 459 165 0,'-11'14'35'16,"0"5"-18"-1,1-3-6-15,-10-1-9 0,14 3 0 16,-8-4-1-16,8 7 0 16,0-7 0-16,6 0 0 15,0-2 0-15,6 2-1 16,0-2 1-16,8 4-1 15,-1-4 0-15,2 1 0 16,0-1 0-16,0 2 1 16,-2 1-1-16,-2-2 0 15,-2-1 0-15,-7 2 0 16,-2-2 0-16,-5 2 0 16,-5 0 0-16,1 3 1 15,-6-4-1-15,0 2 0 0,-3 1 0 16,3-2 0-1,0 0 0-15,2-2 0 16,0-3 0-16,2-2 0 16,11-7-1-16,-13 8 0 15,13-8-1-15,0 0-4 0,-5-18-5 16,5 3-6-16,5-6-23 16</inkml:trace>
  <inkml:trace contextRef="#ctx0" brushRef="#br0" timeOffset="5">-2399 487 163 0,'0'0'37'0,"11"2"-20"16,0-2-6-16,-3 7-8 16,8-9-1-1,6 2-1-15,-1-5 0 0,5 5 0 16,0-7-1-16,1 7 1 15,-8-4-1-15,3 4 0 16,-7 0 0-16,-2 7 0 16,-7 2 0-16,1 7 1 15,-7 6-1-15,0 1 0 16,-7 7 0-16,5 6 0 16,-4-1 0-16,2-3 1 15,2-1-1-15,2-2 0 16,0-9 0-16,3-1 0 15,4-10 0-15,2-4 0 16,2-5 0-16,2-5 0 16,2-4 0-16,-2-3 0 0,2-7 0 15,-4 0 0 1,0-4 0-16,-5-1 0 16,-1 1 0-16,-5 3 0 0,-3-2 0 15,-3 6 0-15,-2 4 0 16,-1 3 0-16,-2 2 0 15,4 2 0-15,7 5 0 16,-8-3 0-16,8 3 0 16,0 0 0-16,15-4 0 15,-6 4 0-15,4-3 0 16,-1 3 0-16,4 3 0 0,1 4 0 16,-3 2 0-16,-2 5 0 15,1 5 0-15,-2 2 0 16,3 2 0-16,-1-2 0 15,-2-1 0-15,0-4 0 16,2-5 0-16,-1-4 0 16,-1-7 0-16,3-9 0 15,-3-5 1-15,-3-2-1 16,-2-5 0-16,-6 0 0 16,0-3 0-16,-8 1 0 15,-3-1 1-15,-2 5-1 16,-5 8 0-16,-1-3-1 15,-3 11 0-15,-5-1-7 16,4 6-3-16,-1 7-5 16,-2 1-23-16</inkml:trace>
  <inkml:trace contextRef="#ctx0" brushRef="#br0" timeOffset="6">-1587 5 62 0,'0'0'92'16,"10"-7"-53"-1,-10 7-22-15,0 0-9 0,0 0-3 16,0 0-1 0,0 0-1-16,0 0-1 0,0 0-1 15,-10 2 1-15,7 7-1 16,-8 0 0-16,3 4 0 15,-3-2-1-15,-3 4 1 16,0 0-1-16,0 4 0 16,1-5 0-16,0 0 0 15,7 1 0-15,-5-9-2 0,11 6 0 16,0-12-3 0,0 0-7-16,0 0-5 0,4-16-24 15,7 6-71-15</inkml:trace>
  <inkml:trace contextRef="#ctx0" brushRef="#br0" timeOffset="7">-1612 31 111 0,'11'4'67'16,"-11"-4"-39"-16,17 13-14 16,-3 0-9-16,-3-4-1 15,6 3-2-15,-9-3-1 16,8 3 0-16,-7-3-1 15,2-4-1-15,-5 7-1 16,-6-12-3-16,0 0-7 0,0 0-8 16,0 0-26-16,0 0-72 15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2.36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24-1 192 0,'18'-8'24'0,"-11"23"-11"16,-7-15-4-16,0 37-7 16,-15-16-1-16,12 20 0 15,-8 10-1-15,8-1 1 16,-4 8-1-16,2 5 0 15,2-1 0-15,3-4 0 16,0-7 0-16,0-7-1 16,3-4 1-16,-3-18-2 15,26 3-2-15,-26-25-6 16,29-8-4-16,-11-14-14 16,11-14-56-16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2.61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51-5 147 0,'0'-11'49'15,"0"11"-28"-15,-22 29-10 0,11-7-5 16,8 14-4-16,-12 1-1 16,15 6 0-16,-4-2 0 15,15 7-1-15,-3-13 1 16,13 6-1-16,2-12 0 15,9-4 1-15,-3-10-1 16,11-8 0-16,-4-7-1 16,5-7 1-16,2-4-2 0,-17-26-1 15,18 12-2-15,-19-15-7 16,0-4-7-16,-6-7-31 16,-4 3-84-16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2.79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182-1 163 0,'-21'-4'38'0,"-2"8"-20"0,5 17-10 16,-11-6-4-16,15 25-1 15,-9-11-2-15,10 22 1 16,-3-3-2-16,6 10 1 16,2 0-1-16,2 3 1 15,6 2-2-15,-5-12-1 16,24 8-5-16,-15-23-5 15,10-10-9-15,1-16-33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3.23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179 156 178 0,'18'26'31'15,"4"7"-16"-15,3 3-4 16,9 15-9-16,-5-4 0 16,7 15-1-16,-7 4 0 15,-3-4-1-15,-8 7 1 0,-7-4-1 16,-11 1 0-16,-15-7-1 16,-7-16 1-16,-7-3 0 15,-4-15 0 1,-7-10-1-16,4-15 1 0,-1-15 0 15,12-13 0 1,7-16 0-16,14-4-1 0,8-17 1 16,14 0 0-16,11-12 0 15,11 4 0-15,4-4 0 16,-4 5 1-16,4 2-1 16,-8 5 0-16,-6 6 0 15,-12 6 1-15,-7 12-1 16,-11 8 0-16,-19 8 1 15,-6 14-1-15,-8 11 0 0,-11 0 0 16,-3 11 0-16,0 7 0 16,-8 3 0-16,8 8-2 15,-11-3-7 1,21 0-3-16,-3-8-7 0,10-7-34 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5.85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-4 18 167 0,'0'0'37'0,"-12"22"-20"16,12-22-6-16,34 22-8 15,-13-22-1-15,26 14 0 0,1-10-1 16,11 7 0-16,6-4 0 16,4 0 0-16,0-3-1 15,-4 0 0-15,1-4 0 16,-4 4 0-16,-11-4 0 15,-4 0 0-15,-6 0 0 16,-12-8 0-16,0 8-1 0,-11-15 0 16,1 15-2-1,-27-18-7-15,8-1-3 0,-8-9-11 16,-2-1-39-16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6.09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66-4 178 0,'-18'0'30'16,"3"7"-14"-16,7 8-6 15,8-15-6-15,-11 43-2 16,4-6-1-16,7 14 0 0,-3 7 0 16,3 11-1-1,0 1 1-15,0-1-1 0,0 0 0 16,0-3 0-1,0-12 0-15,3-10 0 0,4-8-1 16,-7-17-1-16,15-5-6 16,-15-14-4-16,0 0-6 15,7-29-27-15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36.92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1 181 0,'0'0'30'0,"0"0"-16"15,18 0-4-15,-3-5-8 16,21 13 0-16,1-8-1 16,17 4 0-1,5-4 0-15,10 10 0 0,-4-3-1 16,4 0 1-16,-7 5-1 16,-7-5 0-16,-8 0 0 15,-14-3 0-15,-11 7-2 16,-22-11-7-16,0 0-2 15,0 0-7-15,-7-36-26 16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6:56.03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E8B790F-9A85-412E-92DD-64C451D7BB01}" emma:medium="tactile" emma:mode="ink">
          <msink:context xmlns:msink="http://schemas.microsoft.com/ink/2010/main" type="writingRegion" rotatedBoundingBox="-1211,8894 11351,6704 12796,14995 233,17185"/>
        </emma:interpretation>
      </emma:emma>
    </inkml:annotationXML>
    <inkml:traceGroup>
      <inkml:annotationXML>
        <emma:emma xmlns:emma="http://www.w3.org/2003/04/emma" version="1.0">
          <emma:interpretation id="{B5A84AE5-51F0-43DB-8A16-36F827E5AE92}" emma:medium="tactile" emma:mode="ink">
            <msink:context xmlns:msink="http://schemas.microsoft.com/ink/2010/main" type="paragraph" rotatedBoundingBox="2834,7657 8412,7846 8339,9980 2762,979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D75392-FF08-4614-A112-658A2016CEAE}" emma:medium="tactile" emma:mode="ink">
              <msink:context xmlns:msink="http://schemas.microsoft.com/ink/2010/main" type="inkBullet" rotatedBoundingBox="2809,8401 3154,8413 3142,8789 2796,8778"/>
            </emma:interpretation>
          </emma:emma>
        </inkml:annotationXML>
        <inkml:trace contextRef="#ctx0" brushRef="#br0">1036-2365 136 0,'0'0'56'0,"0"0"-34"16,-3 10-9-16,3-10-8 15,-19 30-3-15,1-15 0 16,11 17-1-16,-7-6 0 16,6 11-1-16,8 2 1 15,8-3-1-15,6-7 0 16,8 0 0-16,3-10 0 15,11-12 1-15,1-14-1 16,7-7 0-16,-7-16 0 0,2-6 0 16,-7-4 0-16,-1 0 1 15,-17-8-1 1,-4 12 0-16,-10 0 0 0,-14 7 0 16,-11 7 0-16,-4 3-1 15,-5 19-3-15,-9-7-6 16,-1 7-4-16,0-3-13 15,4-8-54-15</inkml:trace>
      </inkml:traceGroup>
      <inkml:traceGroup>
        <inkml:annotationXML>
          <emma:emma xmlns:emma="http://www.w3.org/2003/04/emma" version="1.0">
            <emma:interpretation id="{CC077CAA-E943-4DA6-9496-91556E113648}" emma:medium="tactile" emma:mode="ink">
              <msink:context xmlns:msink="http://schemas.microsoft.com/ink/2010/main" type="line" rotatedBoundingBox="5358,7743 8412,7846 8339,9980 5286,9876"/>
            </emma:interpretation>
          </emma:emma>
        </inkml:annotationXML>
        <inkml:traceGroup>
          <inkml:annotationXML>
            <emma:emma xmlns:emma="http://www.w3.org/2003/04/emma" version="1.0">
              <emma:interpretation id="{0121AA0E-6623-4F86-A353-C201110ADF81}" emma:medium="tactile" emma:mode="ink">
                <msink:context xmlns:msink="http://schemas.microsoft.com/ink/2010/main" type="inkWord" rotatedBoundingBox="5358,7743 5936,7762 5863,9895 5286,9876"/>
              </emma:interpretation>
            </emma:emma>
          </inkml:annotationXML>
          <inkml:trace contextRef="#ctx0" brushRef="#br0" timeOffset="-2">3552-3094 156 0,'-10'11'41'16,"10"-11"-22"-16,0 0-8 0,-19 11-8 16,19 4-2-1,0-15 0-15,0 21 0 0,0-5 0 16,4 4 0-16,-4 6-1 16,7 7 0-16,-4 11-1 15,-3-8-1-15,8 15-7 16,-8 4-6-16,0-4-13 15,0-4-52-15</inkml:trace>
          <inkml:trace contextRef="#ctx0" brushRef="#br0" timeOffset="-1">4062-2431 144 0,'0'0'52'0,"10"15"-31"16,-10-15-9-16,5 18-7 16,-5-18-2-16,0 33-1 15,-8-11-1-15,8 14 0 16,-15 8 0-16,9 4-1 16,-9 2 0-1,1-3 1-15,-1 4-1 0,4-4 0 16,3-10 0-16,1-7-1 15,7-2 0-15,0-28-7 16,0 15-2-16,0-15-7 16,4-26-20-16</inkml:trace>
          <inkml:trace contextRef="#ctx0" brushRef="#br0" timeOffset="25949.4793">3556-2839 122 0,'0'0'54'0,"10"-15"-30"0,-10 15-11 15,0 0-6-15,0-17-2 16,0 17-1-16,0 0-2 16,-3 17 0-1,3-17 0-15,-15 33-1 0,12-10 0 16,3 5 0-16,-11 5-1 15,11 4 1-15,-7 3-1 16,7 3 1-16,-4 1-1 16,4 7 0-16,0 0 0 15,0 7 0-15,0 0 0 16,4 1 1-16,3 6-1 16,-4 1 0-16,5-4 0 0,-5 1 0 15,5-6 0-15,-1-2 0 16,1 3 0-16,-1 0 0 15,-4-7 0-15,5 4 0 16,-8-4 0-16,3 4 0 16,-3-5 0-16,0 1 0 15,0 1 0-15,0-9 0 16,0 5 0-16,0-9 0 16,0-2 0-16,0 0 0 15,0-8 0-15,8 0 0 16,-8-8 1-16,3-2-1 15,-3-9 0-15,0-10 0 16,7 19 0-16,-7-19 0 16,0 0 0-16,0 0 0 0,0 0 0 15,0 0-1 1,0 0 1-16,0 0 0 0,0 0 1 16,4 14-1-1,-4-14 0-15,0 0 0 16,0 19 0-16,0-19 0 0,4 23 0 15,-4-10 0 1,0 2 0-16,0-1 0 0,0 2 0 16,0-3 0-16,0-13 0 15,0 22 0-15,0-22 0 16,0 0 0-16,3 11 0 16,-3-11 0-16,0 0 0 15,0 0 0-15,0 0 0 16,0 0 1-16,0 0-1 0,0 0 0 15,0 0 0-15,0 0-1 16,0 0 1-16,0 0-1 16,0 0 0-16,0 0-5 15,-7-11-5 1,7 11-4-16,-4-22-18 0,4 22-67 16</inkml:trace>
        </inkml:traceGroup>
        <inkml:traceGroup>
          <inkml:annotationXML>
            <emma:emma xmlns:emma="http://www.w3.org/2003/04/emma" version="1.0">
              <emma:interpretation id="{721DC6F6-05AA-49AE-B111-30462C2FAED1}" emma:medium="tactile" emma:mode="ink">
                <msink:context xmlns:msink="http://schemas.microsoft.com/ink/2010/main" type="inkWord" rotatedBoundingBox="7550,7854 8411,7883 8360,9369 7499,9340"/>
              </emma:interpretation>
            </emma:emma>
          </inkml:annotationXML>
          <inkml:trace contextRef="#ctx0" brushRef="#br0" timeOffset="-4">6002-2974 173 0,'-6'15'33'16,"1"7"-17"-16,-2-8-6 15,-7 1-7-15,14 14-1 16,-11-6-1-1,11 5-1-15,-7-3 0 0,7 5 0 16,0-5-1-16,0-7-3 16,0 0-5-16,0 5-5 15,0-5-15-15,0 3-52 16</inkml:trace>
          <inkml:trace contextRef="#ctx0" brushRef="#br0" timeOffset="-3">6240-2329 183 0,'0'0'27'0,"14"15"-12"0,1-4-6 15,6 7-7-15,-6-11 0 16,10 15-1-1,-10-4 0-15,6 8 0 0,-13-4-1 16,3 7 1-16,-11-4-1 16,0 4 1-16,-11 4-1 15,-7-3 0-15,-8 2 0 16,-3 1 0-16,-8-4 0 16,1 0 0-16,-7-7 0 15,2-1 0-15,1-2 0 16,8-5 0-16,3-6 0 0,6-4 0 15,13-4-1 1,10 0 1-16,0 0 0 0,10-12 0 16,16 5 1-16,6 0-1 15,13 4 0 1,6 3 0-16,3 0 0 0,5 0 0 16,-1 3 0-16,-8 4 1 15,-2 4-1-15,-15-3-1 16,-4-1 1-16,-15 1-1 15,4 9-2-15,-18-17-6 16,0 0-3-16,-10 0-9 16,-9-11-34-16</inkml:trace>
          <inkml:trace contextRef="#ctx0" brushRef="#br0" timeOffset="30327.3771">5894-2795 100 0,'0'0'69'0,"0"0"-40"16,0 0-20-16,0 0-2 15,0 0-2-15,0 0 0 16,0 0-2-16,0 0 0 16,0 0 0-16,0 0-1 0,0 0-1 15,6 17 1 1,-6-17-2-16,0 20 1 0,0-20-1 16,0 28 1-1,0-10-1-15,0 5 0 16,-3 6 0-16,3 0 1 15,0 7-1-15,-8 4 0 16,5 7 0-16,3 5 0 0,-7 3 0 16,7-5 0-16,-8 5 0 15,8-4 0-15,-3 4 1 16,3-8-1-16,0-4 0 16,0 1 0-16,-3 0 0 15,3-8 0-15,-8 4 1 16,8 1-1-16,-4-8 0 15,4 3 0-15,-3-8 0 0,3 6 0 16,0-10 0-16,0 3 0 16,0-6 0-16,0 1 0 15,3-3 0-15,-3 3 0 16,4-8 0-16,-4 4 0 16,3-3 0-16,-3-15 0 15,0 22 0-15,0-22 0 16,0 0 0-16,0 0 0 15,0 0 0-15,0 0 0 16,0 0 0-16,0 0 0 16,0 0-1-16,0 0 1 15,0 10-2-15,0-10-4 16,-7-17-4-16,7 17-6 0,-7-26-16 16</inkml:trace>
          <inkml:trace contextRef="#ctx0" brushRef="#br0" timeOffset="30892.5081">5685-1677 15 0,'0'0'113'16,"0"0"-56"-16,-14 0-32 15,14 0-16-15,0 0-3 16,0 0-1-16,0 0-1 16,0 0-1-16,18 29-1 15,-18-29 0-15,22 29 0 0,-11-10-1 16,11 2-1-16,-8 1 1 15,12 0-1 1,-4-4 0-16,0 0 1 0,3-10-1 16,4-8 0-1,1-8 0-15,2-2 0 0,-6-9 1 16,0-3-1-16,-2-3 0 16,-5-4 0-16,-1 11 0 15,-11-3 0-15,-7 21-1 16,4-34-3-16,-4 34-5 15,0-19-2-15,0 19-7 16,-4-14-23-16</inkml:trace>
        </inkml:traceGroup>
      </inkml:traceGroup>
    </inkml:traceGroup>
    <inkml:traceGroup>
      <inkml:annotationXML>
        <emma:emma xmlns:emma="http://www.w3.org/2003/04/emma" version="1.0">
          <emma:interpretation id="{21D5049E-99BB-41C2-A3A0-43E0D158C573}" emma:medium="tactile" emma:mode="ink">
            <msink:context xmlns:msink="http://schemas.microsoft.com/ink/2010/main" type="paragraph" rotatedBoundingBox="145,10826 8503,9046 8896,10896 539,126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C082C0-1207-4822-BB31-BC67F6095F4F}" emma:medium="tactile" emma:mode="ink">
              <msink:context xmlns:msink="http://schemas.microsoft.com/ink/2010/main" type="inkBullet" rotatedBoundingBox="248,11311 1734,10995 2024,12360 539,12676"/>
            </emma:interpretation>
          </emma:emma>
        </inkml:annotationXML>
        <inkml:trace contextRef="#ctx0" brushRef="#br0" timeOffset="212313.1758">-1385 494 144 0,'-7'-14'50'16,"-1"-1"-30"-16,8 15-7 16,-22-26-9-16,22 26-1 15,0 0-2-15,-7 37 1 16,4-2-1-16,3 21-1 15,7 13 1-15,-4 11-1 16,1 15 0-16,3-1 0 16,1 4 0-16,3-7 1 15,-4-7-1-15,-4-10 0 16,-3-16 0-16,8-15 0 0,-8-6 0 16,0-14 0-1,0-23-1-15,0 0 1 0,-14-12 0 16,6-21 0-16,1-11 0 15,-4-12-1-15,0-8 1 16,4-9 0 0,4-7 0-16,3 7 0 0,0-3 0 15,3 7 0-15,4 10 0 16,7 8 0-16,1 11 0 16,4 7 0-16,-1 11 0 15,3 4 0-15,5 18 0 16,-1 0 0-16,5 15 0 15,-1 3 0-15,0 4 0 16,-3 4 0-16,-5 3 1 16,-3 4-1-16,-4-3 0 0,-2 0 0 15,-12 1 0 1,0-2 0-16,-7 0 0 16,-4-3 0-16,-12-1 0 15,2-7 0-15,-5-3 1 0,-3-5-1 16,0-6 0-16,-4-4 0 15,8 0-1-15,3-7 1 16,3 0-1-16,5-11 0 16,14 18-2-16,0-37-4 15,8 11-5-15,6-3-8 16,1 0-31-16</inkml:trace>
        <inkml:trace contextRef="#ctx0" brushRef="#br0" timeOffset="212787.3552">-1054 578 172 0,'0'0'32'0,"7"22"-16"0,-7-8-5 16,8 10-8 0,-16 0-1-16,8 8-1 0,0 1 0 15,8 7 0-15,-8 0-1 16,3 0 1-16,-3-7-1 15,8-5 0-15,-5-1 0 16,1-13 0-16,-4-14-1 16,19 8 1-16,-19-8 0 0,24-29 0 15,-1 6-1 1,-5 1 1-16,7 5 0 16,1 1 0-16,7 10-1 0,-1 6 1 15,1 10 0 1,7 5 0-16,-3 7 0 0,-1-5 0 15,4-1 0-15,-3-9 0 16,-5-10 0-16,4-17 0 16,-7-5 1-16,0-14-1 15,-3-9 0-15,-11-3 0 16,-4-3 0-16,-8-5 0 16,-3 5 1-16,-3 6-1 15,-12 5 0-15,4 6 0 16,-10 12 0-16,2 3-1 15,-2 15 0-15,-12-4-3 16,4 11-5-16,-4 7-6 0,0-3-14 16,1 3-55-1</inkml:trace>
        <inkml:trace contextRef="#ctx0" brushRef="#br0" timeOffset="210976.5633">-78 1335 165 0,'0'15'35'0,"0"-15"-18"0,0 0-9 16,0 0-4 0,0 0-1-16,0 10-1 15,0-10-1-15,-14 8 1 16,-1 0-1-16,4 2 0 0,-3 5-1 15,-4 3 0-15,-5 4 1 16,5 3-1-16,-4 0 0 16,8 1 0-16,-1 4 0 15,5-13-1-15,2 7 1 16,8-24-2-16,0 30-1 16,0-30-5-16,0 0-5 0,0 0-9 15,15-13-38 1</inkml:trace>
        <inkml:trace contextRef="#ctx0" brushRef="#br0" timeOffset="211177.8977">-179 1368 162 0,'14'0'37'16,"15"14"-20"-16,0 9-9 15,-7-13-3-15,10 12-2 16,-9-8-1-16,12 5-1 15,-12-9-1-15,6 1 0 16,0 1-1-16,-8-12-4 16,2 0-5-16,2 0-7 0,-7 0-18 15,-7-7-70-15</inkml:trace>
      </inkml:traceGroup>
      <inkml:traceGroup>
        <inkml:annotationXML>
          <emma:emma xmlns:emma="http://www.w3.org/2003/04/emma" version="1.0">
            <emma:interpretation id="{7204FD64-6EF1-4F60-9554-FB3EEA82EDA4}" emma:medium="tactile" emma:mode="ink">
              <msink:context xmlns:msink="http://schemas.microsoft.com/ink/2010/main" type="line" rotatedBoundingBox="4416,9917 8503,9046 8804,10463 4718,11334"/>
            </emma:interpretation>
          </emma:emma>
        </inkml:annotationXML>
        <inkml:traceGroup>
          <inkml:annotationXML>
            <emma:emma xmlns:emma="http://www.w3.org/2003/04/emma" version="1.0">
              <emma:interpretation id="{3E3B47FA-6FFC-422C-976B-F547A37DC4D2}" emma:medium="tactile" emma:mode="ink">
                <msink:context xmlns:msink="http://schemas.microsoft.com/ink/2010/main" type="inkWord" rotatedBoundingBox="4416,9917 5841,9613 6143,11030 4718,11334"/>
              </emma:interpretation>
            </emma:emma>
          </inkml:annotationXML>
          <inkml:trace contextRef="#ctx0" brushRef="#br0" timeOffset="27378.3594">3104-333 191 0,'-21'25'23'0,"-2"8"-10"0,2 4-4 16,10 14-7-16,-7 0-1 15,14 11 0 1,0 0 0-16,8-1-1 16,3 1 0-16,4-10-1 0,11 2 0 15,-8-28-2 1,15-5-7-16,1-13-3 0,-1-16-12 15,0-10-45-15</inkml:trace>
          <inkml:trace contextRef="#ctx0" brushRef="#br0" timeOffset="28231.9637">3359-122 154 0,'0'0'43'15,"-26"22"-24"-15,15 14-7 16,-3 8-9-16,-4-4-1 0,18 11 0 15,-7-3-1-15,14-1 0 16,4-11 0 0,7-3 0-16,4-18-1 0,7-5 0 15,0-10 0-15,4-14 0 16,-4-12 1-16,-3-6-1 16,-5-4 0-16,-2-5 0 15,-12 1 0-15,-7-4 0 16,-11 5 0-16,-4 6 0 15,-6 8 0-15,3 2 0 16,-8 9 0-16,4-1 1 16,4 7-1-16,18 8 0 15,-15-6 0-15,15 6 0 0,15 0 0 16,-1-4 0 0,8 4 0-16,8 0 0 0,-1 0 0 15,3 0 0 1,1 7 0-16,-7 4 0 0,-1 0 0 15,-3 7 0-15,-8 5 0 16,1 2 0-16,-4 8 0 16,0-1 0-16,-1 1 0 15,5-4 0-15,-1 0 0 16,5-10 0-16,-4-1 0 16,3-11 0-16,0-7 0 15,-4-7 0-15,1-8 0 16,-7-3 0-16,-5-8 0 15,-3-7 0-15,-3-3 0 16,-12 0 0-16,1 0 0 0,-9 3 0 16,-2 4 0-16,0 3 0 15,-1 8 0-15,4 4 0 16,4 6 0-16,3 1 0 16,15 7 0-16,0 0 0 15,0 0 0 1,15-7 0-16,11 7 0 0,3 0 0 15,3 0 0-15,5 7 0 16,7 0 0-16,-12 4 0 16,1 3 0-16,-8 11 0 15,-2 5 0-15,-5 10 1 16,-4 4-1-16,4 7 0 16,0-4 0-16,4-3 0 15,8-4 0-15,2-6 0 16,5-17 0-16,2-14 0 15,-5-9 0-15,-2-8 0 16,-6-9 1-16,-8-10-1 16,-15 0 0-16,-6 0 0 15,-18-3 0-15,-5-4 0 0,-8 11-1 16,-5-4 0-16,2 15-5 16,-6-4-4-16,2 0-4 15,-2 1-16-15,7-8-59 16</inkml:trace>
          <inkml:trace contextRef="#ctx0" brushRef="#br0" timeOffset="27167.3241">2999-457 178 0,'7'27'29'16,"-7"-10"-14"0,-4 4-5-16,-10 5-7 0,-4 3-2 15,0 11-1 1,-8-3 1-16,0 10-1 0,-6-11 1 15,6 1 0-15,0-4-1 16,8-4 1-16,0-11-1 16,11 4 1-16,7-7-1 15,22 3 0-15,4-3 0 16,10-5 1-16,11 1-1 0,4 0 0 16,7-4 1-16,4-3-1 15,-4-4 0-15,-6 0 0 16,-5 0 0-16,-15-11-1 15,2 11 0 1,-24-15-3-16,-10 15-6 0,11-21-3 16,-11 3-12-16,-7-8-42 15</inkml:trace>
          <inkml:trace contextRef="#ctx0" brushRef="#br0" timeOffset="26453.6714">3348-1050 156 0,'-7'-19'43'0,"7"19"-24"15,0 0-8-15,0 0-7 16,0 0-1-16,0 0-1 15,7 29-1-15,-4-14 0 0,9 8-1 16,-1-3 1-16,3 6 0 16,4-11-1-1,5 3 1-15,1-10-1 0,10-1 0 16,-2-11 1-16,5-7-1 16,2-1 1-1,-2-5-1-15,-1-5 0 0,1-3 0 16,-4 3 0-16,-8-1 0 15,-3 2 0-15,-8 3 0 16,-3-1 0-16,-3 1 0 16,-1 3-1-16,-7-2 0 15,0 17-3-15,0 0-5 16,8-19-4-16,-8 19-8 16,-11-14-36-16</inkml:trace>
        </inkml:traceGroup>
        <inkml:traceGroup>
          <inkml:annotationXML>
            <emma:emma xmlns:emma="http://www.w3.org/2003/04/emma" version="1.0">
              <emma:interpretation id="{FB427E5E-3872-4F19-A40A-04AF375A2EF9}" emma:medium="tactile" emma:mode="ink">
                <msink:context xmlns:msink="http://schemas.microsoft.com/ink/2010/main" type="inkWord" rotatedBoundingBox="7058,10014 8637,9678 8787,10381 7207,10717"/>
              </emma:interpretation>
            </emma:emma>
          </inkml:annotationXML>
          <inkml:trace contextRef="#ctx0" brushRef="#br0" timeOffset="32576.3717">5420-865 196 0,'11'19'20'16,"7"-1"-8"-16,4 15-4 16,-8-12-6-16,20 16-1 15,-10-4 1-15,2 6-2 16,-8-2 1-16,1 3 0 0,-12 0-1 16,-7 0 0-1,-18-3 0-15,0-1 1 16,-8-7-1-16,-3-3 0 0,-8-9 0 15,1 2 1-15,4-12-1 16,-2 0 0-16,10-7 0 16,5 0 0-16,7 0 1 15,12 0-1-15,0 0 0 16,15-7 0-16,7 7 0 16,11-3 0-16,4 3 0 0,6-7 0 15,8 2 0-15,0-2 0 16,7 0-1-16,-7-7 0 15,11 2-1-15,-18-16-1 16,18 18-1-16,-25-27-1 16,13 21-1-16,-21-20 0 15,8 22 1-15,-19-11 2 16,-3 8 3-16,-15 17 2 16,0 0 4-16,0 0-1 15,-18 17 0-15,18 19-1 16,-19-11-1-16,19 15-1 15,-7-11 0-15,14 11-1 16,-3-15 0-16,11 1 0 16,-1-11-1-16,7-8 1 15,-3-7-1-15,8-7 0 0,-4-8 0 16,0-3 0 0,0-3 1-16,-7-5-2 15,-4 0 1-15,-8 1 0 0,-3 0 0 16,-11 3 0-16,0 3 1 15,-4 5-1 1,1-4 0-16,-1 7 0 0,15 11 0 16,-18-19 0-16,18 19 0 15,4-18 0-15,-4 18 0 16,25-14 0-16,-2 7 0 16,1-1 0-16,10 8 0 15,-5 0 0-15,0 8-1 16,-4 2 1-16,1 9 0 15,-4 6 0-15,-1-3 0 0,-3 7 0 16,-3-4 0-16,-1-2 0 16,1-6 0-1,-1-2 0-15,5-8 0 0,-4-7 1 16,0 0-1-16,-1-2 0 16,-14 2 0-16,18-27 0 15,-18 9 0-15,0-4 0 16,-11 0 0-16,-4-7 0 15,-3 2 0-15,-4 3 0 16,1 3 0-16,-2 2 0 16,5 1 0-16,7 7 0 15,11 11 0-15,-18-11 0 16,18 11 0-16,0 0 0 16,15 0 0-16,-1 0 0 15,4 7 0-15,8-7 0 0,3 7 0 16,5-7 0-1,2 8 0-15,-4 0 0 0,2-1 0 16,-10 3 0-16,5 5 0 16,-10 3 0-1,3 6 0-15,-8 3 1 0,4-1-1 16,-3 3 0-16,4-7 0 16,5-1 0-16,-1-9 1 15,6-9-1-15,-3-14 0 16,-5 0 1-16,1-15-1 15,-11 1 1-15,-11-8-1 16,-4-1 0-16,-11 6 0 0,-14 3-1 16,0 7 1-1,-14-4-2-15,10 11-7 16,-14 3-1-16,-1 8-5 16,-6-17-17-16</inkml:trace>
        </inkml:traceGroup>
      </inkml:traceGroup>
    </inkml:traceGroup>
    <inkml:traceGroup>
      <inkml:annotationXML>
        <emma:emma xmlns:emma="http://www.w3.org/2003/04/emma" version="1.0">
          <emma:interpretation id="{EBC1D9F1-3285-44A1-B436-15EDB61E6A63}" emma:medium="tactile" emma:mode="ink">
            <msink:context xmlns:msink="http://schemas.microsoft.com/ink/2010/main" type="paragraph" rotatedBoundingBox="-77,15400 12485,13210 12796,14995 233,1718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766DD2-548E-48B8-AA02-FAF8017DB2C3}" emma:medium="tactile" emma:mode="ink">
              <msink:context xmlns:msink="http://schemas.microsoft.com/ink/2010/main" type="line" rotatedBoundingBox="-77,15400 12485,13210 12796,14995 233,17185"/>
            </emma:interpretation>
          </emma:emma>
        </inkml:annotationXML>
        <inkml:traceGroup>
          <inkml:annotationXML>
            <emma:emma xmlns:emma="http://www.w3.org/2003/04/emma" version="1.0">
              <emma:interpretation id="{43D3759A-FBF0-44C0-9E89-20B5C2E1BC3C}" emma:medium="tactile" emma:mode="ink">
                <msink:context xmlns:msink="http://schemas.microsoft.com/ink/2010/main" type="inkWord" rotatedBoundingBox="56,16407 2916,14665 3592,15776 732,17518">
                  <msink:destinationLink direction="with" ref="{C1B3589E-F72D-4C29-8298-2184D7B39DF9}"/>
                </msink:context>
              </emma:interpretation>
            </emma:emma>
          </inkml:annotationXML>
          <inkml:trace contextRef="#ctx0" brushRef="#br0" timeOffset="223931.5978">-1684 5658 142 0,'-14'4'39'0,"14"-4"-19"15,0 0-9-15,-22 4-5 16,22-4-1-16,0 0-3 0,0 0 1 16,0 0-2-1,15 11 0-15,-15-11 0 0,29 0-1 16,-11-8 1-16,11 8-1 16,0 0 0-16,4-3 0 15,0 3 0-15,-4-4 0 16,4 4 0-1,-8-11-1-15,4 11 0 0,-11-7-1 16,12 7-1-16,-19-18-3 16,10 7-9-16,1 0-14 15,-7-7-46-15,3-1-20 16</inkml:trace>
          <inkml:trace contextRef="#ctx0" brushRef="#br0" timeOffset="224201.6139">-1243 5243 96 0,'0'0'74'0,"0"0"-43"0,-11 19-16 15,11 3-11-15,-11-4-1 16,7 11-2-16,-2 7 0 15,-2 12-1-15,1 2 0 16,7 12 0-16,0 1 0 16,0-9-1-16,15 4-1 15,-9-11-1-15,17-3-5 16,-5-15-12-16,-4-14-22 0,8-15-59 16</inkml:trace>
          <inkml:trace contextRef="#ctx0" brushRef="#br0" timeOffset="225089.6619">-1043 5364 48 0,'0'0'88'0,"-17"10"-44"16,9 12-28-16,-7 4-9 16,1 3-4-16,6 7-1 15,1-3-1-15,7-1 0 16,7-2 0-16,1-5 0 15,6-6-1-15,9-5 1 16,-2-10-1-16,5-4 1 0,3-8 0 16,-4-2-1-1,-3-12 1-15,0 0 0 16,-7-8-1-16,-5 1 1 0,-2 0 0 16,-8 0-1-1,-8 4 1-15,1 3-1 0,-4 0 1 16,0 12 0-1,-4-2-1-15,15 12 1 0,-7-14-1 16,7 14 0-16,7-19 0 16,8 12 0-16,4 0 0 15,2-4 0-15,5 7-1 16,-5-4 1-16,5 8 0 16,-8 12 0-16,-4 3 0 15,-3 3 0-15,-7 7 0 0,-4 8 0 16,8 0 0-1,-8 4 0-15,0-1 0 0,6-7 0 16,-1 3 0-16,5-9 0 16,4-1 0-16,5-12 0 15,-1-10 1-15,0 0-1 16,0-14 0 0,5-4 0-16,-9-8 1 0,1 0-1 15,-8-10 1-15,0 4-1 16,-7-1 0-16,-7-4 0 15,-7 4 1-15,-1 8-1 16,-4 3 0-16,1 4 1 16,-4 7-1-16,9 0 0 15,-3 8 1-15,16 3-1 0,-18 0 0 16,18 0 0-16,0 0 0 16,18-5-1-1,-2 5 1-15,-3 0 0 0,13 0 0 16,-4 0 0-1,4 0 0-15,3 12 0 16,0-5 0-16,-8 4 0 16,5 4 0-16,-8-1 0 0,0 0 0 15,1 4 0-15,-9-2 0 16,5-6 0-16,-15-10 0 16,19 19 0-16,-19-19 0 15,21 7 0-15,-21-7 1 16,22-19-1-16,-12 5 1 15,2-8-1-15,-9-4 1 16,-3 1-1-16,0-4 0 0,-15-1 1 16,-6 6-2-16,-5 2 1 15,1 3-2-15,-8 6-2 16,4 5-8-16,3 8-9 16,5 0-28-16,21 0-78 15</inkml:trace>
          <inkml:trace contextRef="#ctx0" brushRef="#br0" timeOffset="222728.5239">-223 5876 67 0,'-19'-9'87'0,"19"9"-52"0,-26-8-19 16,26 8-6-16,-24 0-5 16,24 0 0-16,-15 0-3 15,15 0 1-15,0 0-2 16,0 0 1-16,0 0-1 16,18 11 0-16,0-11-1 0,8 10 1 15,-1-3-1-15,11 5 1 16,1-5-1-1,3 1 0-15,0-1 0 16,0 0 0-16,-8-4 0 0,2-3 0 16,-5 3 0-16,-8-3 0 15,-3 0 0-15,-2 0 0 16,-16 0-1-16,10-6-1 16,-10 6-7-16,11-19-5 15,-11 5-12-15,-7-11-51 16</inkml:trace>
          <inkml:trace contextRef="#ctx0" brushRef="#br0" timeOffset="230184.5447">665 4151 92 0,'-18'-15'80'16,"18"15"-50"-16,0 0-17 15,-18-15-5-15,18 15-4 16,0 0-1-16,0 0 0 15,10-3-2-15,9 10 1 16,-5-7-1-16,16 8 0 16,-1-8-1-16,14 6 1 15,1-2-1-15,11 4 0 16,-5-8 1-16,9 3-1 16,-8-3 0-16,-4 0 0 15,-7-7 0-15,-4 7 0 0,-10-8 1 16,-8 5-1-16,-18 3 0 15,22-7 0-15,-22 7 0 16,0 0 0-16,15 0-1 16,-15 0-6-16,0 0-3 15,0-22-6-15,3 4-19 16</inkml:trace>
        </inkml:traceGroup>
        <inkml:traceGroup>
          <inkml:annotationXML>
            <emma:emma xmlns:emma="http://www.w3.org/2003/04/emma" version="1.0">
              <emma:interpretation id="{57F9122B-07C2-4ACD-B7ED-0F6286112D24}" emma:medium="tactile" emma:mode="ink">
                <msink:context xmlns:msink="http://schemas.microsoft.com/ink/2010/main" type="inkWord" rotatedBoundingBox="6758,14269 10048,13017 10717,14773 7427,16026">
                  <msink:destinationLink direction="with" ref="{C1B3589E-F72D-4C29-8298-2184D7B39DF9}"/>
                </msink:context>
              </emma:interpretation>
            </emma:emma>
          </inkml:annotationXML>
          <inkml:trace contextRef="#ctx0" brushRef="#br0" timeOffset="216368.4936">5060 3433 131 0,'-12'-19'61'0,"12"19"-39"16,0 0-10-16,-25-20-7 15,25 20-2-15,0 0 0 16,0 0-1-16,11 10-1 15,0 12 0-15,-8-4-1 16,9 15 0-16,-9-1 1 16,5 12-1-16,-8-4 0 15,7 3 0-15,-7 1 0 0,0-6 0 16,0-6 0-16,-7-6-1 16,14 3-1-16,-14-15-7 15,7-14-3-15,14 11-8 16,-14-11-34-16</inkml:trace>
          <inkml:trace contextRef="#ctx0" brushRef="#br0" timeOffset="217591.1241">5595 4096 111 0,'-11'0'70'0,"-7"0"-43"0,0 11-13 16,-5 3-9-1,-6-2-2-15,8 13-2 0,-5 0 0 16,4 8 0-16,4 4 0 15,11 6-1 1,7-7 1-16,0 1-1 16,10-8 0-16,5 0 0 0,7-11 0 15,0-2 0-15,3-16 1 16,1 0-1-16,-5-8 0 16,5-7 0-16,-4-7 0 15,0-3 1-15,-4-8-1 16,-4-3 0-16,-6 3 0 0,-1-7 1 15,-7 3-1-15,0 5 0 16,0 6 0 0,-4 1 0-16,1 3-1 0,-8 4 0 15,11 18-1-15,-15-18-4 16,15 18-5-16,0 0-10 16,-3 14-26-1,3 1-87-15</inkml:trace>
          <inkml:trace contextRef="#ctx0" brushRef="#br0" timeOffset="217755.6292">5795 4329 75 0,'0'0'83'0,"11"29"-49"16,-11-29-17-16,0 0-17 15,0 0-2 1,18 15-6-16,-18-15-12 0,0 0-34 15,26 4-56-15</inkml:trace>
          <inkml:trace contextRef="#ctx0" brushRef="#br0" timeOffset="218048.6897">6054 4037 134 0,'0'0'57'0,"0"0"-35"16,0 0-9-16,0 15-8 0,6 7-3 15,-12-5 0-15,6 13-1 16,0-4-1-16,0 10 1 16,-8 1-1-16,8 3 0 15,0-4 0-15,0-3 0 16,8-1 0-16,-8-6-1 15,10 3 0-15,-10-18-2 16,14 11-1-16,-14-22-8 16,15 8-8-16,-15-8-29 15,22-25-79-15</inkml:trace>
          <inkml:trace contextRef="#ctx0" brushRef="#br0" timeOffset="218310.7005">6275 4199 149 0,'-14'13'46'0,"7"9"-26"15,-7-3-8-15,-1-1-9 16,18 14-1-16,-3-6 0 16,7 6-1-1,8-2-1-15,10 0 1 0,1-13-1 16,3 2 0-16,7-12 0 15,1-7 0-15,3 0-1 16,-4-19 0-16,4 6-1 16,-17-17-3-16,9-3-7 15,-10 4-8-15,-3-8-31 16,-5 0-78-16</inkml:trace>
          <inkml:trace contextRef="#ctx0" brushRef="#br0" timeOffset="218507.7157">6567 4056 131 0,'-22'7'56'0,"-4"4"-32"16,5 4-14-16,7 25-5 16,-17-15-1-16,25 26-2 15,-12-3 0-15,10 6-2 16,1-3 1-16,7 4-1 16,4-11 0-16,2-4-1 15,13-1-1-15,-12-23-3 16,15-9-7-16,4-7-7 15,3-19-33-15,0-10-82 16</inkml:trace>
          <inkml:trace contextRef="#ctx0" brushRef="#br0" timeOffset="218965.8774">6705 4136 142 0,'7'15'51'16,"-3"3"-29"-16,7 8-10 15,8 13-8-15,-13-7-2 16,20 20 0-16,-11-5 0 16,6 9-2-16,-7-6 1 15,5 5-1-15,-12-8 1 16,1-3-2-16,-8-7 1 16,-11-9 0-16,0-2 0 0,-11-12-1 15,-3-6 1 1,-5-20-1-16,1-2 0 0,0-11 1 15,4-8-1-15,7-7 1 16,3 0-1-16,12-7 1 16,9-1 0-16,9 0 0 15,7 2 0-15,11-2 0 16,3-3 0-16,7 0 0 16,-6 0 0-16,4 4 1 15,-12-1-1-15,0 8 1 16,-15 0-1-16,-3 11 1 15,-18 7-1-15,-4 8 1 16,-14 3-1-16,-4 11 1 0,-8 7-1 16,-3 7 0-1,4 12 0-15,-8-4-1 16,15 18-2-16,-5-8-7 0,10 2-4 16,1-1-15-1,9-15-52-15</inkml:trace>
          <inkml:trace contextRef="#ctx0" brushRef="#br0" timeOffset="230842.721">7699 3087 179 0,'0'0'29'0,"15"4"-13"15,-4-4-6-15,18 4-8 16,-11-8 0 0,18 11 0-16,1-7-1 0,10 7-1 15,4 0 1-15,11 5-1 16,-4-5 1-16,4 3-1 15,0-2 0-15,0 0 0 16,-7-1 0-16,0-7 0 16,-8 3-1-16,-11-6 0 15,-3 3 0-15,-15-26-2 16,8 22-2-16,-16-21-7 16,-2 3-5-16,-8-7-23 0,0 0-75 15</inkml:trace>
          <inkml:trace contextRef="#ctx0" brushRef="#br0" timeOffset="231069.733">8359 2807 169 0,'-29'-7'35'0,"3"7"-19"0,-3-8-8 16,21 27-3-16,-21-13-2 16,29 27-1-16,-15-4-1 15,12 18 0-15,-12 5 0 16,12 14-1-16,-5-5 0 15,8 8 1-15,0-7-1 0,-3-7 0 16,6 0-1-16,5-18 0 16,7 6-2-16,-9-28-7 15,9-8-3-15,-4-14-12 16,4-15-42-16</inkml:trace>
        </inkml:traceGroup>
        <inkml:traceGroup>
          <inkml:annotationXML>
            <emma:emma xmlns:emma="http://www.w3.org/2003/04/emma" version="1.0">
              <emma:interpretation id="{BA589076-4CF6-4EA5-9701-2F52F1E67438}" emma:medium="tactile" emma:mode="ink">
                <msink:context xmlns:msink="http://schemas.microsoft.com/ink/2010/main" type="inkWord" rotatedBoundingBox="11737,14238 12637,14081 12796,14995 11897,15152"/>
              </emma:interpretation>
            </emma:emma>
          </inkml:annotationXML>
          <inkml:trace contextRef="#ctx0" brushRef="#br0" timeOffset="214089.2043">10058 3394 104 0,'-18'0'75'16,"18"0"-47"-16,0 0-15 0,-11-16-7 15,11 16-2 1,0 0-1-16,22 0 0 0,-22 0-2 15,22 8 0-15,-11 6 0 16,11 5 0 0,-1-5-1-16,5 12 0 0,0-4 1 15,3 3-1-15,-11-3 0 16,3 0 0-16,-5-4 0 16,-6 7 0-16,-10-2 1 15,-7 2-1-15,-12 4 0 16,-2 3 1-16,-8 1-1 15,-4 8 0-15,-4-8 0 0,2-1 0 16,1-4 0-16,9-1 0 16,6-9-1-16,1-7 0 15,18 0-1 1,0-11-3-16,0 0-5 0,15-15-6 16,7 8-16-16,3-7-64 15</inkml:trace>
          <inkml:trace contextRef="#ctx0" brushRef="#br0" timeOffset="214446.2243">10612 4027 175 0,'0'25'31'0,"0"-25"-16"0,0 0-5 15,7-25-9 1,4-4 0-16,18-3-1 16,-6-9 1-16,1 4-1 15,2 1 1-15,-8 10-1 0,1 9 0 16,-9 9 1-16,-10 8-1 16,8 18 1-16,-8 1-1 15,0 12 1-15,-8 6-1 16,8 7 0-16,8 0 0 15,-5-1 1-15,8-6-1 16,4-4 0-16,3-1 0 0,0-17-1 16,11 3-2-16,-18-25-4 15,11-4-5-15,-4-10-8 16,0-21-32-16</inkml:trace>
          <inkml:trace contextRef="#ctx0" brushRef="#br0" timeOffset="214601.2332">10834 3437 186 0,'-15'-8'25'0,"1"8"-11"15,14 0-5-15,-7 15-8 16,7-15-2-16,0 15-3 16,0-15-7-16,18 14-7 15,-18-14-20-15,18-14-72 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7:08.87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CDA50AF-E502-45C5-885C-524D6CE9E9DD}" emma:medium="tactile" emma:mode="ink">
          <msink:context xmlns:msink="http://schemas.microsoft.com/ink/2010/main" type="inkDrawing" rotatedBoundingBox="2279,5561 2406,8007 2351,8010 2225,5564" semanticType="callout" shapeName="Other">
            <msink:sourceLink direction="with" ref="{F417BE19-C904-42BF-B7AB-8AB9A5CE3836}"/>
          </msink:context>
        </emma:interpretation>
      </emma:emma>
    </inkml:annotationXML>
    <inkml:trace contextRef="#ctx0" brushRef="#br0">5 0 34 0,'0'0'100'16,"0"0"-62"-16,0 0-20 15,0 0-6-15,0 14-6 0,0-14-1 16,0 0-1-16,0 0-1 16,0 0-1-16,0 10 0 15,0-10-1-15,0 15 0 16,0-15 0-16,0 19 0 15,0-5-1-15,-4 5 1 16,4-1-1-16,0 3 1 16,0 2-1-16,0 3 0 15,0-1 0-15,0 0 0 0,0 5 0 16,0-1 0-16,0 0 0 16,4 4 0-16,-4-1 0 15,7 4 1-15,-3 1-1 16,-1 3 0-16,5 0 0 15,-1 1 1-15,1-2-1 16,-2 0 0-16,-1 6 0 16,2-5 0-16,-1 3 0 15,-1 2 0-15,-5-2 0 16,0 1 0-16,3-1 0 16,-3 5 0-16,0-5 0 15,0 5 0-15,3-5 0 16,-3 5 0-16,8-5 0 15,-8 1 1-15,4 0-1 0,-4-4 0 16,7 4 0 0,-7 0 1-16,4-1-1 15,-4-3 0-15,7 1 0 16,-7 3 0-16,7-5 0 16,-7-2 0-16,4 2 0 15,-4-2 0-15,3-4 0 0,-3-4 0 16,0 0 0-1,0 0 0-15,0 0 0 0,-3 0 0 16,-4 1 0-16,7-2 0 16,-11 5 0-16,11 1 0 15,-8-3 0-15,8 3 0 16,-3 2 0-16,3 1 0 16,3 0 0-16,-3-6 1 15,8 3-1-15,-8-1 0 16,7-5 0-16,-7-2 0 0,7-3 1 15,-7-12-1 1,0-11-1-16,0 17 1 0,0-17 0 16,0 0 0-1,0 0-1-15,0 0 0 0,12-17-2 16,-6-2-8-16,2-3-5 16,-8-15-18-16,0-6-64 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2:57:09.38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01527E6-4612-4DEE-A3E8-D58F55FC61D0}" emma:medium="tactile" emma:mode="ink">
          <msink:context xmlns:msink="http://schemas.microsoft.com/ink/2010/main" type="writingRegion" rotatedBoundingBox="964,4556 2752,4996 2521,5936 733,5495"/>
        </emma:interpretation>
      </emma:emma>
    </inkml:annotationXML>
    <inkml:traceGroup>
      <inkml:annotationXML>
        <emma:emma xmlns:emma="http://www.w3.org/2003/04/emma" version="1.0">
          <emma:interpretation id="{B14B6699-3536-4C48-9D96-DFF723680095}" emma:medium="tactile" emma:mode="ink">
            <msink:context xmlns:msink="http://schemas.microsoft.com/ink/2010/main" type="paragraph" rotatedBoundingBox="964,4556 2752,4996 2521,5936 733,54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1773653-752B-49F6-8AA7-A3072E8EF36A}" emma:medium="tactile" emma:mode="ink">
              <msink:context xmlns:msink="http://schemas.microsoft.com/ink/2010/main" type="line" rotatedBoundingBox="964,4556 2752,4996 2521,5936 733,5495"/>
            </emma:interpretation>
          </emma:emma>
        </inkml:annotationXML>
        <inkml:traceGroup>
          <inkml:annotationXML>
            <emma:emma xmlns:emma="http://www.w3.org/2003/04/emma" version="1.0">
              <emma:interpretation id="{F417BE19-C904-42BF-B7AB-8AB9A5CE3836}" emma:medium="tactile" emma:mode="ink">
                <msink:context xmlns:msink="http://schemas.microsoft.com/ink/2010/main" type="inkWord" rotatedBoundingBox="964,4556 2752,4996 2521,5936 733,5495">
                  <msink:destinationLink direction="with" ref="{4CDA50AF-E502-45C5-885C-524D6CE9E9DD}"/>
                </msink:context>
              </emma:interpretation>
            </emma:emma>
          </inkml:annotationXML>
          <inkml:trace contextRef="#ctx0" brushRef="#br0">453-5378 134 0,'0'0'58'0,"0"0"-36"16,0 0-11 0,0 0-6-16,0 0-3 0,0 0 0 15,-13 15-1-15,5-1 0 16,-7 1-1-16,-7 11 0 15,1 3 0-15,-8 4 0 16,-1 3 0-16,1 4 0 16,0-3 0-16,3-4 0 15,9-1-1-15,-6-13 0 16,16 1-2-16,-7-20-2 16,14 0-8-16,11-25-10 15,-1 0-36-15,1-8-67 16</inkml:trace>
          <inkml:trace contextRef="#ctx0" brushRef="#br0" timeOffset="164.6544">279-5290 88 0,'14'0'84'0,"-3"0"-52"0,12 8-19 15,6 13-7-15,-5-6-2 16,17 10-2-16,-4-7-1 16,10 4 0-16,-7-3 0 15,4-5-2-15,-1-3 0 16,-10-11-2-16,4 0-8 0,-16-4-9 15,-3-11-25-15,-7 1-82 16</inkml:trace>
          <inkml:trace contextRef="#ctx0" brushRef="#br0" timeOffset="1683.6037">-839-6029 100 0,'0'0'75'16,"11"-8"-46"-16,7 8-14 15,8 12-11-15,-5-20-2 16,20 12 1 0,-4-8-2-16,5 4 0 0,-1 0-1 15,-1 0 0-15,-3 0 1 16,-5 8-1-16,-6 6 0 15,-8 1 0-15,-7 10 0 16,-8 4 1-16,-3 4-1 16,0 7 0-16,-3 3 0 15,3 1 0-15,0-1 1 16,3-2-2-16,12-8 2 0,-1-4-2 16,4-7 2-1,8-11-1-15,-5-11 0 0,10 0 0 16,-7-15 0-16,2 2 1 15,-8-14-1-15,1 1 0 16,-9 1 0-16,-2-1 1 16,-8-3-1-16,-11 7 0 15,0-3 0-15,-4 10 0 16,0 5 1-16,1-1-1 16,14 11 0-16,-15-15 0 15,15 15 0-15,8-14 0 16,7 2 0-16,6 5 0 15,5 1 0-15,3-2 0 16,3 8 0-16,2 0 0 16,-5 0 0-16,0 14 0 0,-8 5 0 15,-6-5 0 1,-1 8 0-16,-2 0 0 16,-1 3 0-16,-4-3 0 15,4-3 0-15,0-6 0 0,3 0 0 16,1-7 0-1,3-6 0-15,-4 0 0 0,4-15 0 16,-3 5 0-16,-7-12 0 16,-1 3 0-16,-7-6 1 15,-4 0-1-15,-7 3 0 16,-4 0 0-16,-6 4 0 16,2 3 0-16,1 4 0 15,0 4 0-15,4 4 0 0,14 3 0 16,-15 0 0-16,15 0-1 15,0 0 1 1,26 0 0-16,-5 3 0 16,5-3 0-16,3 7 0 0,4 0 0 15,0-3 0-15,3 4 0 16,-4-4 0-16,-2 2 0 16,3 1 0-16,-8 5 0 15,0 0 0-15,-2-2 0 16,-5 1 0-16,0 3 0 15,4-3 0-15,-1 3 0 16,-6-3 0-16,4 0 0 16,-5-7 0-16,4-4 0 15,-6 0 0-15,2-11 0 16,-4-6 1-16,1-3-1 16,-7-1 0-16,0-5 0 0,-4 4 0 15,-11 0 0 1,-11 8 0-16,-11 7-1 15,-4 18 0-15,-17-8-1 0,6 26-4 16,-10-7-7-16,8 4-9 16,-2-1-36-16</inkml:trace>
          <inkml:trace contextRef="#ctx0" brushRef="#br0" timeOffset="728.1399">-810-6102 162 0,'-18'10'38'0,"-4"2"-21"16,1 2-6-16,-2 15-10 0,-2-1 0 16,7 10 0-16,0-5-1 15,10 4 1-15,8-5-1 16,0 1 0-16,15-1 1 15,10-2-1-15,8-1 0 16,7 0 0-16,4 0 0 0,3 0 0 16,-4-2 0-16,1 1 0 15,-7-9 0-15,-8 1 0 16,-11-4 0-16,-7 1 1 16,-11-2-1-16,-7-1 0 15,-15 2 0-15,1 1 0 16,-13 2 1-1,-2-1-1-15,-7 0 0 0,6-2 0 16,1-3 0-16,2-6 0 16,10-2-1-16,-2-17-1 15,26 12-2-15,-11-41-7 16,11 2-7-16,8-19-25 16,2-3-79-16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06T06:32:26.0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69 0 122 0,'-9'9'61'16,"7"5"-37"-16,-6-5-10 16,-1-1-9-16,9 10-2 15,-6-9 0-15,6 13-2 16,-4-6 0-16,4 5 1 15,-5-5-1-15,5 10 0 0,-4-3-1 16,4 3 1 0,-5 3-1-16,5-1 1 15,-2-2-1-15,2 4 0 16,0-2 0-16,2-2 0 0,-2 0 0 0,5-1 1 16,-3-1-1-1,-2-1 0-15,0 1 0 0,2-1 0 16,-2-2 0-16,0 0 0 15,-2-2 0-15,2 2 0 16,0-2 0-16,-2 0 0 16,2-2 0-16,0 0 0 15,0 2 0 1,0-2 0-16,0 3 0 0,0 2 0 16,-5-1 0-16,5-2 0 15,-3 0 0-15,0 2 0 16,3-3 0-16,-2 1 0 15,2 2 0-15,0-2 0 16,-2-1 0-16,2 1 0 0,0 0 0 16,0 0 0-1,0 0 0-15,0-1 0 16,0-1 0-16,0-1 0 0,-4 0 0 16,4 1 0-16,-3 1 0 15,3 3 0 1,0-2 0-16,0 2 0 0,0 0 0 15,0 1 0-15,0-1 0 16,0-3 0-16,0 1-1 16,0-2 1-16,0-1 0 15,0 3 0-15,0-1 0 16,0-2 0-16,0 5 0 16,5-2 0-16,-5 2 0 15,0 1 0-15,0-2 0 16,0 4 0-16,0 0 0 15,0-1 0-15,0-1 0 0,0 1 0 16,0-3 0-16,0 1 0 16,0-2 0-1,2 0 0-15,-2-2 0 0,4-4 0 16,-4 1 0-16,3 0 0 16,-3 3 0-16,0-1 0 15,0 0 0-15,0 3 0 16,0 1 0-16,0-2 0 15,0 0 0-15,0-1 0 16,0-3 0-16,0-2 0 16,0-1 0-16,0-4 0 15,0-7 0-15,0 12 0 0,0-12 0 16,0 0 0-16,0 0-1 16,0 0 1-1,0 0-2-15,0 0-1 0,0-9-6 16,0-1-5-1,-7-6-12-15,3-5-51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0:43.72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1B3589E-F72D-4C29-8298-2184D7B39DF9}" emma:medium="tactile" emma:mode="ink">
          <msink:context xmlns:msink="http://schemas.microsoft.com/ink/2010/main" type="inkDrawing" rotatedBoundingBox="1587,16277 7150,13973 7339,14426 1775,16731" semanticType="strikethrough" shapeName="Other">
            <msink:sourceLink direction="with" ref="{43D3759A-FBF0-44C0-9E89-20B5C2E1BC3C}"/>
            <msink:sourceLink direction="with" ref="{57F9122B-07C2-4ACD-B7ED-0F6286112D24}"/>
          </msink:context>
        </emma:interpretation>
      </emma:emma>
    </inkml:annotationXML>
    <inkml:trace contextRef="#ctx0" brushRef="#br0">-6 2270 62 0,'0'0'77'15,"0"0"-49"-15,0 0-12 16,-11-6-7-16,11 6-1 15,0 0-2-15,0 0-1 0,0 0-1 16,0 0-2 0,0 0 0-16,0 0 0 15,0 0-1-15,0 0 0 0,0 0 0 16,0 0 0-16,0 0 0 16,18 6 0-1,-18-6-1-15,14-6 1 0,-14 6 0 16,15-7-1-16,-15 7 1 15,25-17-1-15,-10 5 0 16,0 1 0-16,7-3 1 16,-4 2-1-16,3-2 0 15,1-1 0-15,1 1 0 16,-2 7 0-16,-3-5 0 16,1 5 1-16,-1-3-1 0,-3 2 0 15,-1-3 0-15,4 0 0 16,-3 0 0-1,3-3 0-15,0-1 0 0,0 1 0 16,0-1 0-16,0 4 1 16,1 0-1-16,-9 0 0 15,9 4 0-15,-4-4 0 16,-1 0 0-16,4 0 0 16,0 0 0-16,5-3 0 15,-2-1 0-15,1-3 0 16,0 3 0-16,0 1 0 15,-4-1 1-15,0 1-1 16,4-1 0-16,-4 1 0 16,-3 2 0-16,3-6 0 15,1 4 0-15,-1-4 0 16,3 3 0-16,-2 0 0 0,-1 0 0 16,0 1 0-16,-4 4 0 15,1 3 0-15,-15 7 0 16,22-15 0-16,-22 15 0 15,18-16 0-15,-18 16 0 16,26-16 0-16,-15 8 0 16,4-4 0-16,-1-2 0 15,4 3 0-15,3-4 0 16,2 1 0-16,2-4 0 16,0-1 0-16,4 5 0 0,0-4 0 15,0-4 0 1,1 4 0-16,0-4 0 0,-1 0 0 15,0 0 0 1,-4-1 0-16,4 6 0 0,4-5 0 16,0 1 0-1,-4 3 1-15,0 3-1 0,0-4 0 16,-3 8 0-16,3-4 0 16,-8 5 0-1,2-1 0-15,-2 0 0 0,5 0 0 16,3-7 1-16,-4 3-1 15,8 1 0-15,-1-5 0 16,2 2 0-16,5-2 0 16,-2 1 0-16,3 0 0 15,0-1 0-15,-4 2 0 0,5 1 0 16,-5-1 0-16,1 2 0 16,-5 0 0-16,5 1 0 15,-5 0 0 1,4-2 0-16,1-2 1 15,-1 4-1-15,1-8 0 0,0 8 0 16,2-5 0-16,-2 1 0 16,3 0 0-16,-4-1 0 15,1 5 1-15,2 3-2 16,-2-4 1-16,3 1 0 16,-4-1 1-16,8 1-1 15,-4-1 0-15,1 1 0 16,2-1 0-16,-3 1 0 15,0-1 0-15,3 1 0 0,-6-1 0 16,-1 1 0-16,-2 1 0 16,6 0 0-16,-8 1 0 15,4 2 0-15,-2-2 1 16,-5-2-1 0,3 8 0-16,1-5 0 0,-1-1 0 15,-2 2 0 1,-5-2 0-16,4 5 0 0,0-4 0 15,5 0 0-15,-5 0 0 16,7 1 0-16,1 2 0 16,7-3 0-16,3-3 0 15,0-1 0-15,4 3 0 16,-4-2 0-16,0 4 0 16,1-1 0-16,-4 0 0 15,0 0 0-15,-5 4 0 16,-2-1 0-16,3 2 0 15,-4 1 0-15,1-2 0 0,3 4 0 16,-4-5 0 0,4 1 0-16,-4 0 0 0,4 3 0 15,-3-4 0 1,-4 5 0-16,-1 3 1 0,1-4-1 16,-4 4 0-16,1-7 0 15,-5 7 0-15,4-3 0 16,-4 3 0-16,5-7 0 15,-1 2 0-15,0-2 0 16,-3 3 0-16,3-4 0 16,0 6 0-16,0-6 0 0,0 4 0 15,0-3 0-15,4 4 0 16,0-3 0 0,-4-3 0-16,4 5 0 0,-1-3 0 15,1 4 0-15,0-4 1 16,0 3-1-1,-1 0 0-15,1 0 0 0,4-2 0 16,-5 1 0-16,2 2 0 16,-5-1 0-16,0 4 0 15,-8-7 0-15,1 7 0 16,-7-8 0-16,0 8 0 16,-15 0 1-16,14 0-1 15,-14 0 0-15,0 0 0 16,0 0 0-16,0 0 0 0,0 0 0 15,0 0 0 1,0 0 0-16,0 0-1 16,0 0 0-16,0 0-4 0,0 0-5 15,0 0-4-15,-22-7-17 16,11-7-65-16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0:45.283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7B46A69-A4C2-4B7D-95CE-C9B9898943E7}" emma:medium="tactile" emma:mode="ink">
          <msink:context xmlns:msink="http://schemas.microsoft.com/ink/2010/main" type="inkDrawing" rotatedBoundingBox="7300,14263 11685,12981 11737,13160 7353,14443" shapeName="Other"/>
        </emma:interpretation>
      </emma:emma>
    </inkml:annotationXML>
    <inkml:trace contextRef="#ctx0" brushRef="#br0">-3 1271 122 0,'0'0'36'0,"0"0"-14"16,0 0-10 0,-11-10-6-16,11 10-2 0,0 0 0 15,0 0-2-15,0 0 1 16,14 0-2-1,-14 0 1-15,15 0 0 0,-15 0 0 16,19-8 0-16,-19 8-1 16,29-4 1-16,-15-3-1 15,8 2 0-15,-4-1 0 16,4-1 0-16,-1-1 0 16,5 1-1-16,-4-3 0 15,7-2 0-15,-3 2 1 16,-1 2-1-16,4-6 0 0,0 6 1 15,5-2-1-15,-5 2 0 16,-5-3 1-16,6 5-1 16,-5-2 1-1,4 0-1-15,-6-2 0 0,1 6 0 16,2-7 1-16,0 4-1 16,3-5 0-16,3-2 0 15,9 0 0 1,2-1 1-16,9-7-1 0,6 4 0 15,4-8 0-15,4 4 1 16,-1-7-1-16,4 4 0 16,0-8 1-16,4 8-1 15,-3-4 1-15,2 0-1 16,5 0 0-16,-5 3 0 16,8-3 1-16,0 0-1 0,4 3 0 15,0-3 0 1,4 0 1-16,2 4-1 0,-6-5 0 15,7 4 0 1,-4 1 0-16,1 4 0 16,3-5 0-16,0 4 0 0,0-3 0 15,-1 2 0-15,2-2 0 16,-1 3 0-16,0-3 0 16,-4 2 0-16,0 2 0 15,-6 3 1-15,-1 3-1 16,-4 2 0-16,-3-3 0 0,-8 4 0 15,1 3 0 1,-4 1 0-16,-7-3 0 0,-1 4 0 16,-3-4 0-16,-3 0 0 15,-1 7 0-15,0-6 0 16,-3 2 0-16,-1 1 0 16,1 0 0-16,-4 3 0 15,-3-3 0-15,-1 7 0 16,-7-8 0-16,-6 8 0 15,-2-5 0-15,-7 5 0 16,-14 0 1-16,15 0-1 16,-15 0 0-16,0 0 0 15,0 0 0-15,0 0 0 16,0 0 0-16,-7 17 0 0,7-17 0 16,0 0-1-1,0 0-2-15,-14 7-6 0,14-7-4 16,-23-19-12-1,9-10-43-15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23.5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C04B6469-049B-43E3-B199-F27C730CF901}" emma:medium="tactile" emma:mode="ink">
          <msink:context xmlns:msink="http://schemas.microsoft.com/ink/2010/main" type="writingRegion" rotatedBoundingBox="778,14262 2286,12948 3082,13861 1573,15175"/>
        </emma:interpretation>
      </emma:emma>
    </inkml:annotationXML>
    <inkml:traceGroup>
      <inkml:annotationXML>
        <emma:emma xmlns:emma="http://www.w3.org/2003/04/emma" version="1.0">
          <emma:interpretation id="{5F04E110-2C74-4242-8B2B-78598BAAD70E}" emma:medium="tactile" emma:mode="ink">
            <msink:context xmlns:msink="http://schemas.microsoft.com/ink/2010/main" type="paragraph" rotatedBoundingBox="778,14262 2286,12948 3082,13861 1573,151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D5D3B1E-34DC-4517-918C-BF241216A8DB}" emma:medium="tactile" emma:mode="ink">
              <msink:context xmlns:msink="http://schemas.microsoft.com/ink/2010/main" type="line" rotatedBoundingBox="778,14262 2286,12948 3082,13861 1573,15175"/>
            </emma:interpretation>
          </emma:emma>
        </inkml:annotationXML>
        <inkml:traceGroup>
          <inkml:annotationXML>
            <emma:emma xmlns:emma="http://www.w3.org/2003/04/emma" version="1.0">
              <emma:interpretation id="{9B3AC818-8BAF-4EE4-B2BF-8C699EDA4B1C}" emma:medium="tactile" emma:mode="ink">
                <msink:context xmlns:msink="http://schemas.microsoft.com/ink/2010/main" type="inkWord" rotatedBoundingBox="778,14262 2286,12948 3082,13861 1573,15175"/>
              </emma:interpretation>
            </emma:emma>
          </inkml:annotationXML>
          <inkml:trace contextRef="#ctx0" brushRef="#br0">-149 3282 193 0,'0'18'23'0,"0"0"-11"15,10 8-2-15,-2-12-9 16,10 12 0-16,-3-8 0 16,7 8 0-16,-1-8 0 15,8-3 0-15,1-12-1 16,6-3 1-16,0-14-1 0,1-6 1 15,7-4-1-15,3-9 1 16,0-7-1-16,1 3 0 16,-9-4 1-16,2 11-1 15,-12 0 0 1,-4 7 0-16,-7 6-1 16,-7 2 0-16,-11 15-2 0,12-14-6 15,-12-1-2-15,-12-11-7 16,1-10-27-16</inkml:trace>
          <inkml:trace contextRef="#ctx0" brushRef="#br0" timeOffset="3422.5566">-717 3836 184 0,'0'14'27'0,"0"1"-13"16,7-1-4-16,5 1-8 15,-6-1-1-15,12 9 0 0,-3 2-1 16,4 4 1 0,-5-1-1-16,-4 6 0 15,2-1 1-15,-9 0-1 0,-3-8 0 16,0 1 0 0,0-2 0-16,0-1 0 15,-3-1 0-15,3 0-1 0,0-1 1 16,3 5 0-16,8-1 0 15,-3 4 0-15,2 0 0 16,1-4 0-16,0 3 0 16,-4-4 0-16,1-2 0 15,-5 3 0-15,-6-3 0 16,-5 4 1-16,-6-4-1 16,-4 3 0-16,-8-3 0 15,-3 0 0-15,-4 0 0 0,1-12 0 16,3-2-1-16,-4-12 0 15,19 4-2 1,-12-22-7-16,18-3-4 0,8-12-11 16,8-3-51-1</inkml:trace>
          <inkml:trace contextRef="#ctx0" brushRef="#br0" timeOffset="4227.6453">-371 4105 128 0,'0'37'55'16,"4"6"-31"-16,-4 1-11 15,0-4-9-15,10 11-2 16,5-18 0-16,7 4-1 16,4-19 0-16,6-4 0 15,1-14 0-15,-1-7-1 0,2-8 1 16,-2 0-1-1,-11-10 0-15,-6-1 1 0,-7-3-1 16,-8 4 0-16,-15-4 1 16,1 7 0-16,-9 0-1 15,2 8 1-15,3-1 0 16,-1 8-1-16,19 7 1 16,-10-11-1-16,10 11 0 15,10-11 0-15,13 4 0 16,2 0 0-16,4-1 0 15,7 4 0-15,1 4 0 0,-1 0 0 16,-3 4 0-16,0 7 0 16,-4 3 0-16,-8 8 0 15,-2 4 0-15,-4-4 0 16,-1-1 0-16,1 1-1 16,-5-4 1-16,1-3 0 15,-11-15 0-15,26 11 0 16,-26-11 0-16,21-11 0 15,-13 0 0-15,-4-4 1 16,-4-2-1-16,0-5 0 16,0 0 0-16,-7 4 0 15,-4-1 0-15,-1 2 0 16,-2 2 0-16,-1 3 0 16,4 5 0-16,11 7 0 0,-18-15 0 15,18 15 0-15,0 0 0 16,0 0 0-16,15-11 0 15,-1 4 0-15,12 4 0 16,0-1 0 0,6 4 0-16,-3 0 0 0,4 7 0 15,0 4 0 1,-8 8 0-16,1 3 0 0,-4 4 0 16,-7-1 0-16,3 0 0 15,-4-3 0-15,4-4 0 16,0-7-1-16,4-11 2 15,-4-7-1-15,5-8 0 16,-2-10 0-16,-6-4 0 0,-15-4 0 16,-7 0 0-16,-16-4 0 15,-6 5-1-15,-21-4-2 16,-2 13-7-16,-6 1-3 16,3 1-13-16,5 3-49 15</inkml:trace>
        </inkml:traceGroup>
      </inkml:traceGroup>
    </inkml:traceGroup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23.2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37A41525-7066-463A-A362-517C081BDC6E}" emma:medium="tactile" emma:mode="ink">
          <msink:context xmlns:msink="http://schemas.microsoft.com/ink/2010/main" type="inkDrawing" rotatedBoundingBox="2004,10522 2127,13442 2042,13445 1920,10526" semanticType="verticalRange" shapeName="Line"/>
        </emma:interpretation>
      </emma:emma>
    </inkml:annotationXML>
    <inkml:trace contextRef="#ctx0" brushRef="#br0">52-5 136 0,'0'0'55'15,"-11"0"-33"-15,11 0-9 16,0 18-9 0,0-18-1-16,-7 22-1 15,-1-7 0-15,8 14-1 0,0-3 0 16,0 14-1-16,-7 6 1 15,7 13 0-15,-7 11-1 16,3 9 0-16,1 1 0 16,3 15 0-16,-5 4 1 15,5 3-1-15,5 0 0 16,2 6 0-16,0 0 0 16,4 4 0-16,-4 0 0 15,4 1 0-15,-4 0 0 0,1 0 0 16,-1 0 1-16,-4-8-1 15,2-3 0 1,-5-6 0-16,6-5 0 0,-2-8 0 16,0-3 0-16,0-3 0 15,2-5 0-15,2 1 0 16,-5-7 0-16,5-4 0 16,-1-11 0-16,1-8 0 15,-5-6 0-15,1-12 0 16,-4-3 0-16,0-3 0 15,3-4-1-15,-3-15 0 16,8 21-3-16,-8-21-5 16,0 0-5-16,-18 7-9 15,18-7-46-15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28.80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FAA0DC9D-8A07-4FD4-890E-493582B4E65E}" emma:medium="tactile" emma:mode="ink">
          <msink:context xmlns:msink="http://schemas.microsoft.com/ink/2010/main" type="writingRegion" rotatedBoundingBox="3314,10036 3151,7170 4646,7085 4810,9950"/>
        </emma:interpretation>
      </emma:emma>
    </inkml:annotationXML>
    <inkml:traceGroup>
      <inkml:annotationXML>
        <emma:emma xmlns:emma="http://www.w3.org/2003/04/emma" version="1.0">
          <emma:interpretation id="{DEA790C6-43B0-4541-BEFE-EF6C9EFE936E}" emma:medium="tactile" emma:mode="ink">
            <msink:context xmlns:msink="http://schemas.microsoft.com/ink/2010/main" type="paragraph" rotatedBoundingBox="3314,10036 3151,7170 4646,7085 4810,9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BE6B6A-B59C-418E-91D1-D693F0B039A6}" emma:medium="tactile" emma:mode="ink">
              <msink:context xmlns:msink="http://schemas.microsoft.com/ink/2010/main" type="line" rotatedBoundingBox="3314,10036 3151,7170 4646,7085 4810,9950"/>
            </emma:interpretation>
          </emma:emma>
        </inkml:annotationXML>
        <inkml:traceGroup>
          <inkml:annotationXML>
            <emma:emma xmlns:emma="http://www.w3.org/2003/04/emma" version="1.0">
              <emma:interpretation id="{D7E77CCD-57CC-41D8-BF9A-1C2F772D1D99}" emma:medium="tactile" emma:mode="ink">
                <msink:context xmlns:msink="http://schemas.microsoft.com/ink/2010/main" type="inkWord" rotatedBoundingBox="3314,10036 3151,7170 4646,7085 4810,9950"/>
              </emma:interpretation>
            </emma:emma>
          </inkml:annotationXML>
          <inkml:trace contextRef="#ctx0" brushRef="#br0">0 0 162 0,'0'0'38'0,"0"0"-20"15,0 0-7-15,6 11-8 16,-6-11-1-16,0 21 0 16,0-2-1-16,0 10 0 15,0 7 0-15,5 18 0 16,-5 12-1-16,0 18 1 16,3 7-1-16,-3 19 0 15,0 7 1-15,7 13-1 16,-7 6 0-16,4 1 0 15,0 6 0-15,3-8 1 16,0-5-1-16,0-2 0 16,1-15 0-16,0-15 0 15,-2-11 0-15,-2-16 0 16,-4-17 0-16,0-14 0 16,0-15 0-16,0-7-1 15,0-18 1-15,0 0-1 0,0 15-1 16,-7-37-1-1,14 4-7-15,-7-11-4 0,0-8-12 16,0-13-49-16</inkml:trace>
          <inkml:trace contextRef="#ctx0" brushRef="#br0" timeOffset="286.1621">61 51 173 0,'-3'-11'33'15,"3"11"-17"-15,-18 0-5 16,-1-8-7-16,12 23-3 16,-15-7 0-16,7 14 0 15,-9-5-1-15,5 12 1 16,-6 1-1-16,3 3 0 15,0-1 0-15,-3 5 0 16,10-1-1-16,-7-14-1 16,22 10-5-16,-15-13-5 0,15-19-7 15,0 0-25-15</inkml:trace>
          <inkml:trace contextRef="#ctx0" brushRef="#br0" timeOffset="459.1877">6 18 158 0,'41'7'42'16,"-4"8"-25"0,3 7-5-16,-8 10-10 0,-2-17 1 15,5 11-2-15,-5-8-1 16,-8-7-1-16,4 3-1 16,-26-14-7-16,14 0-4 15,-14 0-13-15,-14-25-47 16</inkml:trace>
          <inkml:trace contextRef="#ctx0" brushRef="#br0" timeOffset="903.2886">-765-725 154 0,'-11'-3'43'0,"11"3"-24"16,0 0-7-16,0 10-9 15,0-10-1-15,18 33 0 16,-7-7-1-16,7 13 0 16,-7-1 0-16,7 8-1 15,-10-1 1-15,0 1-1 0,-8 2 0 16,0-4 0-1,-11-4 0-15,-4-4 0 0,-4-3 0 16,1 0 0-16,-8-8 0 16,-3-3 0-16,5-8 1 15,1-2-1-15,2-4 0 16,10-5 0-16,11-3 0 16,-18 0 0-16,18 0 0 15,18 0 0-15,3 3 0 16,8-3 0-16,8 0 0 15,7 0-1-15,14 0-1 16,-8-22-2-16,16 4-5 16,-4-8-7-16,1-6-14 0,-10-9-64 15</inkml:trace>
          <inkml:trace contextRef="#ctx0" brushRef="#br0" timeOffset="1744.3603">-238-466 111 0,'0'0'69'16,"-17"11"-42"-16,2 7-13 15,8 0-10 1,7 15-1-16,0-8-1 0,7 4-1 16,1-10 0-16,6 6 0 15,1-14 0-15,3 0-1 16,-4-11 0-16,4-4 0 16,1-6 1-16,-4-2-1 15,-5-5 0-15,-2-2 0 16,-1-3 0-16,-7 4 1 15,0 0-1-15,-4 0 0 0,-3-1 1 16,0 5-1-16,0-1 0 16,7 15 1-16,-15-14-1 15,15 14 0-15,0 0 0 16,0 0 0 0,0-14 0-16,10 14 0 0,9-4 0 15,3 4 0-15,7-7 0 16,3 7 0-16,2 7 0 15,-2-7 0-15,-3 10 0 16,-3 2 0-16,-8 2-1 16,-3 1 1-16,-4 2 0 15,-4 2 0-15,-7-1 0 0,7 4 0 16,-3-7 0-16,2 2 0 16,-6-17 0-16,16 23 0 15,-16-23 0 1,18 7 0-16,-18-7 0 0,18-7 0 15,-18 7 0-15,14-23 0 16,-14 2 0-16,0-1 1 16,0-3-1-16,-6-1 0 15,-2 0 0-15,1 9 0 16,-7-5 0-16,2 7 0 16,1 4 0-16,11 11 1 15,-18-7-1-15,18 7 0 16,0 0 0-16,0 0 0 15,0 0 0-15,22 0 0 16,-8 0 0-16,5 0 0 0,2 7 0 16,5-4 0-1,-4-3 0-15,3 8 0 16,1 0 0-16,-5 3 0 0,2 3 0 16,2 0 0-1,-3 5 0-15,-4-2 0 0,4 6 0 16,-4-9 0-16,4 0 0 15,-4-2 0-15,3-12 0 16,-2 0 0-16,-4-15 0 16,0 0 0-16,-4-6 1 15,-1-5-1-15,-10-6 0 16,-4 3 0-16,-10-1 1 16,-1 1-1-16,-10 4 0 0,0 6 0 15,-4 8-1-15,-5 4 0 16,13 14-8-16,-12 8-3 15,0 3-8 1,1 4-34-16</inkml:trace>
        </inkml:traceGroup>
      </inkml:traceGroup>
    </inkml:traceGroup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31.4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774624E0-CAFB-49A0-9F0F-056071A6B21E}" emma:medium="tactile" emma:mode="ink">
          <msink:context xmlns:msink="http://schemas.microsoft.com/ink/2010/main" type="writingRegion" rotatedBoundingBox="5771,13272 5780,10513 7047,10518 7038,13277"/>
        </emma:interpretation>
      </emma:emma>
    </inkml:annotationXML>
    <inkml:traceGroup>
      <inkml:annotationXML>
        <emma:emma xmlns:emma="http://www.w3.org/2003/04/emma" version="1.0">
          <emma:interpretation id="{11CBB10A-1458-4CA6-8BD8-49D8B0217C57}" emma:medium="tactile" emma:mode="ink">
            <msink:context xmlns:msink="http://schemas.microsoft.com/ink/2010/main" type="paragraph" rotatedBoundingBox="5771,13272 5780,10513 7047,10518 7038,132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A6E000-4666-4EFF-B5C5-664E742BB192}" emma:medium="tactile" emma:mode="ink">
              <msink:context xmlns:msink="http://schemas.microsoft.com/ink/2010/main" type="line" rotatedBoundingBox="5771,13272 5780,10513 7047,10518 7038,13277"/>
            </emma:interpretation>
          </emma:emma>
        </inkml:annotationXML>
        <inkml:traceGroup>
          <inkml:annotationXML>
            <emma:emma xmlns:emma="http://www.w3.org/2003/04/emma" version="1.0">
              <emma:interpretation id="{8E655F3F-8C2C-44EF-B465-BFACC310393E}" emma:medium="tactile" emma:mode="ink">
                <msink:context xmlns:msink="http://schemas.microsoft.com/ink/2010/main" type="inkWord" rotatedBoundingBox="5771,13272 5780,10513 7047,10518 7038,13277"/>
              </emma:interpretation>
            </emma:emma>
          </inkml:annotationXML>
          <inkml:trace contextRef="#ctx0" brushRef="#br0">4387 469 139 0,'0'0'52'16,"0"0"-31"-16,15-10-8 16,-15 10-10-16,14-7 0 0,-14 7-1 15,0 0-1-15,0 0 1 16,18 25-1-16,-18-10 0 16,5 12 0-16,-13 1 0 15,8 12 0-15,-7 7 0 16,3 19-1-16,-11 10 0 15,8 19 0-15,0 8 1 16,0 12-1-16,7 12 0 16,0 9 0-16,0-6 0 15,11-5 0-15,-1-9 1 16,5-14-1-16,-1-18 0 0,2-22 0 16,-3-15-1-1,-5-18 1-15,10 0-3 0,-18-29-3 16,0 0-5-16,8-29-5 15,-8 8-19-15</inkml:trace>
          <inkml:trace contextRef="#ctx0" brushRef="#br0" timeOffset="245.0141">4238 1964 181 0,'-11'33'29'16,"11"-1"-14"-16,0 1-5 0,11-19-8 15,15 23 0 1,-8-19 0-16,15 11-1 16,-1-18 0-16,8-3 0 0,1-16 0 15,2 1-1-15,1-18 1 16,-4-5-1-16,-4-10 0 16,-2 3 0-16,-2-6 0 15,-11-1-1-15,5 12 0 16,-22-13-7-16,10 9-3 15,-6-3-5-15,-1 2-18 16</inkml:trace>
          <inkml:trace contextRef="#ctx0" brushRef="#br0" timeOffset="717.1891">3831 2491 199 0,'-15'29'20'15,"8"-2"-8"-15,3 5-3 16,4 19-8-16,-11 0 0 16,11 11-1-16,0 12 1 15,0 4-1-15,0-1 0 16,8-7 0-16,2-1-2 0,-6-25-1 16,21-8-6-16,-6-18-4 15,6-18-9-15,4-18-41 16</inkml:trace>
          <inkml:trace contextRef="#ctx0" brushRef="#br0" timeOffset="1537.2361">4151 2750 170 0,'-8'33'34'0,"-2"3"-18"15,6 1-5-15,4 6-9 16,0-10 0-16,14 3-1 15,1-14 0-15,7-3-1 16,4-16 1-16,3-3-1 0,0-14 0 16,4-4 1-1,-8-11-1-15,-3-4 0 0,-4 0 0 16,-11 0 0 0,-7 0 0-16,-7 0 0 15,-4 8 0-15,-8 4 0 16,2 3 0-16,2 6 0 0,-3 1 0 15,18 11 1-15,-15-7-1 16,15 7 0-16,0 0 0 16,22 0 0-16,-3 0 0 15,2 3 0-15,5 4-1 16,3 5 2-16,0 2-2 16,0 8 2-16,-3 0-1 15,0 4 0-15,-5-1 0 16,5 0 0-16,-5 4 0 0,-2-7 0 15,2-7 0-15,-3-4 0 16,1 0 0 0,2-11 0-16,-9 0 0 0,2-11 0 15,-3-7 0-15,-7 0 0 16,-4-8 0-16,0 0 0 16,-8-6 0-16,-2-1 0 15,-5 1 0-15,1 2 0 16,-1 5 0-16,-7 2 0 15,7 5 0-15,-3 8 0 16,4 3 0-16,14 7 0 16,-15-4 0-16,15 4 0 0,0 0 0 15,15 4 0-15,-1 3 0 16,4-4 0-16,8 4 0 16,3 8 0-1,0-4 0-15,0 4 0 0,0 2 0 16,1 3 0-1,-5 1 0-15,-3 5 0 0,-5-1 0 16,-1 4 0-16,-1-4 0 16,-1 1 0-16,1-8 0 15,-1-3 0-15,4-12 0 16,4-3 1-16,0-15-1 16,4-3 0-16,-5-7 0 15,-3-4 0-15,-4-8 0 0,-6 5 0 16,-16 0 1-16,-2 5-1 15,-15 2-1-15,-8 3 1 16,-4 16-1-16,-13-6-8 16,9 5-2-16,-2 3-9 15,3-7-29-15</inkml:trace>
        </inkml:traceGroup>
      </inkml:traceGroup>
    </inkml:traceGroup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36.03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24DCD247-8937-4EB7-B819-A33BF0BE42DE}" emma:medium="tactile" emma:mode="ink">
          <msink:context xmlns:msink="http://schemas.microsoft.com/ink/2010/main" type="inkDrawing" rotatedBoundingBox="7952,8280 8031,11012 7953,11015 7874,8282" semanticType="callout" shapeName="Other">
            <msink:sourceLink direction="with" ref="{31717BC8-56D9-41C6-A202-9FA536D72E98}"/>
          </msink:context>
        </emma:interpretation>
      </emma:emma>
    </inkml:annotationXML>
    <inkml:trace contextRef="#ctx0" brushRef="#br0">19 0 163 0,'0'0'39'0,"0"0"-22"15,-8 19-6-15,8-19-7 16,0 0-2-16,-6 14-1 15,6-14 0-15,0 0 0 16,0 0 0-16,0 22-1 16,0-22 1-16,0 26-1 15,0-8 1-15,0 8-1 16,0 3 1-16,0 14-1 16,-4 5 1-16,4 10-1 15,0 8 0-15,0 10 0 0,4 7 0 16,-4 12 1-1,6 4-2-15,2 6 1 0,-1 8 0 16,1 4 1-16,-5 3-1 16,5 4 0-1,-8-4 0-15,3 0 0 0,-3 0 0 16,0 4 0-16,8-11 0 16,-4-3 0-16,2-1 0 15,2-11 0-15,-1-7 0 16,1-3 0-16,-2-16 0 15,2-10 0-15,-8-4 0 16,0-14 0-16,0-11 0 16,-8-4 0-16,2-10 0 15,-2-9 0-15,8-10 0 0,-15 12-1 16,15-12 1-16,0 0-1 16,0 0 0-16,-18-19-3 15,18 4-6-15,-6-14-3 16,-2-15-11-16,0-17-42 15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3:43.09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E2C6837C-97C3-40B7-AA3F-34607425C1D1}" emma:medium="tactile" emma:mode="ink">
          <msink:context xmlns:msink="http://schemas.microsoft.com/ink/2010/main" type="writingRegion" rotatedBoundingBox="12973,9031 12465,7432 13527,7095 14035,8694"/>
        </emma:interpretation>
      </emma:emma>
    </inkml:annotationXML>
    <inkml:traceGroup>
      <inkml:annotationXML>
        <emma:emma xmlns:emma="http://www.w3.org/2003/04/emma" version="1.0">
          <emma:interpretation id="{117A5637-FC98-4E69-A920-CE07A526045C}" emma:medium="tactile" emma:mode="ink">
            <msink:context xmlns:msink="http://schemas.microsoft.com/ink/2010/main" type="paragraph" rotatedBoundingBox="12973,9031 12465,7432 13527,7095 14035,86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F11260-E903-4306-ADED-70226162A825}" emma:medium="tactile" emma:mode="ink">
              <msink:context xmlns:msink="http://schemas.microsoft.com/ink/2010/main" type="line" rotatedBoundingBox="12973,9031 12465,7432 13527,7095 14035,8694"/>
            </emma:interpretation>
          </emma:emma>
        </inkml:annotationXML>
        <inkml:traceGroup>
          <inkml:annotationXML>
            <emma:emma xmlns:emma="http://www.w3.org/2003/04/emma" version="1.0">
              <emma:interpretation id="{DBC7C959-6E80-4406-AFAB-66C579B58611}" emma:medium="tactile" emma:mode="ink">
                <msink:context xmlns:msink="http://schemas.microsoft.com/ink/2010/main" type="inkWord" rotatedBoundingBox="12973,9031 12465,7432 13527,7095 14035,8694"/>
              </emma:interpretation>
            </emma:emma>
          </inkml:annotationXML>
          <inkml:trace contextRef="#ctx0" brushRef="#br0">217 0 134 0,'-4'15'55'16,"4"-15"-32"-16,0 0-10 16,0 21-9-16,0-21-1 15,0 0-1-15,-21 7 0 16,21-7-1-16,0 0 0 16,-22 22 0-16,11-14-1 0,-4 9 0 15,1 6 1-15,-8 2-1 16,0 4 0-16,1 1 0 15,3 6 0-15,-1-7-1 16,7 7-1-16,-5-18-2 16,17 0-4-16,0-18-5 15,0 0-12-15,0 0-40 16</inkml:trace>
          <inkml:trace contextRef="#ctx0" brushRef="#br0" timeOffset="209.5668">71 73 108 0,'0'0'71'0,"19"-8"-42"16,-9 11-15-16,13 12-8 15,-9-8-2-15,19 12-1 16,-8-5-1-16,11 8 0 0,1-8-2 16,4 1 1-16,-6 1-1 15,-1-5 0-15,-2-1-1 16,-14-10-4-1,-3 0-4-15,-1 0-6 0,-14 0-12 16,0 0-56-16</inkml:trace>
          <inkml:trace contextRef="#ctx0" brushRef="#br0" timeOffset="1052.3753">-490-1239 92 0,'0'0'83'0,"-10"-6"-53"16,10 6-15-16,-14 14-9 16,-1-7-2-16,15 26-1 15,-8-1-1-15,8 20-1 0,0 2 0 16,0 15 0-16,-3 4 0 16,3 7-1-16,7-8 0 15,-3 5 0-15,3-10 1 16,-4-6-1-16,2-10 0 15,-2-7 0-15,4-11 0 16,-7-12 0-16,0-10-1 0,0-11 1 16,-10-18 0-16,2-12 0 15,-7-9 0-15,4-9 0 16,1-17 0-16,-4-1 0 16,2-7 0-1,9 1 0-15,3-1 0 0,0 6 0 16,10 6 0-16,1 10 0 15,4 8 0-15,7 10 0 16,-4 7 0-16,3 12 0 16,9 10 0-16,0 8 0 15,-1 10 0-15,0 8 0 16,3 4 0-16,-3-1 0 16,1 4 0-16,-9 0 0 15,-2 0 1-15,-12 0-1 16,-7-7 0-16,-4 4 0 0,-14-7 0 15,-7 2 1 1,-5-6-1-16,-2-1 0 16,-2-6 0-16,5 0 0 15,0-5 0-15,4-3-1 16,25 0 0-16,-22-23 0 16,22 23-2-16,7-36-3 0,15 11-5 15,1-2-9-15,1-1-27 16,2-1-80-16</inkml:trace>
          <inkml:trace contextRef="#ctx0" brushRef="#br0" timeOffset="1504.4007">-183-1155 115 0,'21'-4'66'0,"-9"-4"-39"16,2 6-15-16,4 12-5 16,-18-10-3-16,22 29-1 15,-22-10-1-15,11 17 0 16,-11-3-1-16,4 14-1 15,-4-7 0-15,0 0 1 16,0-3-1-16,0-4 0 16,3-12 0-16,-3-2 0 15,0-19 0-15,18 0 0 16,-18 0 0-16,26-26 0 16,-15 12 0-16,7-1 0 15,0 8-1-15,4 7 1 16,8 7 0-16,-5 8 0 0,0 10 0 15,4 0 0 1,0 0 0-16,5-2 1 16,-10-9-1-16,5-10 0 0,-3-15 0 15,-3-8 0 1,-2-17 1-16,-2-3-1 16,-6-16 0-16,-1-4 0 0,-5-9 0 15,-7-6 0-15,0 2 0 16,-7 6 0-16,-5 5 0 15,6 2 0-15,-12 15 0 16,3 8-1-16,1 21 0 16,-12-3-4-16,8 18-4 15,-4 0-6-15,4 4-15 16,0-4-58-16</inkml:trace>
        </inkml:traceGroup>
      </inkml:traceGroup>
    </inkml:traceGroup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2:36.52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616AA066-85D7-4B9C-A299-A814200723DB}" emma:medium="tactile" emma:mode="ink">
          <msink:context xmlns:msink="http://schemas.microsoft.com/ink/2010/main" type="writingRegion" rotatedBoundingBox="7527,6755 11673,9439 10579,11129 6433,8445"/>
        </emma:interpretation>
      </emma:emma>
    </inkml:annotationXML>
    <inkml:traceGroup>
      <inkml:annotationXML>
        <emma:emma xmlns:emma="http://www.w3.org/2003/04/emma" version="1.0">
          <emma:interpretation id="{4DCC9B30-8A30-47ED-BD92-270476A03A1E}" emma:medium="tactile" emma:mode="ink">
            <msink:context xmlns:msink="http://schemas.microsoft.com/ink/2010/main" type="paragraph" rotatedBoundingBox="7527,6755 11673,9439 10579,11129 6433,84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875C796-3F38-4F0F-B166-C8A5A974CC21}" emma:medium="tactile" emma:mode="ink">
              <msink:context xmlns:msink="http://schemas.microsoft.com/ink/2010/main" type="line" rotatedBoundingBox="7527,6755 11673,9439 10578,11129 6433,8445"/>
            </emma:interpretation>
          </emma:emma>
        </inkml:annotationXML>
        <inkml:traceGroup>
          <inkml:annotationXML>
            <emma:emma xmlns:emma="http://www.w3.org/2003/04/emma" version="1.0">
              <emma:interpretation id="{31717BC8-56D9-41C6-A202-9FA536D72E98}" emma:medium="tactile" emma:mode="ink">
                <msink:context xmlns:msink="http://schemas.microsoft.com/ink/2010/main" type="inkWord" rotatedBoundingBox="6871,7513 8597,7099 8898,8354 7172,8767">
                  <msink:destinationLink direction="with" ref="{24DCD247-8937-4EB7-B819-A33BF0BE42DE}"/>
                </msink:context>
              </emma:interpretation>
            </emma:emma>
          </inkml:annotationXML>
          <inkml:trace contextRef="#ctx0" brushRef="#br0">0 0 131 0,'25'15'59'16,"11"10"-37"-16,-2 4-8 15,-2 1-9-15,15 8-3 16,-13-8 0-16,5 3-1 16,-5 1-1-16,-2-17-2 15,1 5-5-15,-8-4-5 16,-10-18-8-16,-1 0-33 15</inkml:trace>
          <inkml:trace contextRef="#ctx0" brushRef="#br0" timeOffset="-164.466">105-36 176 0,'0'0'32'0,"0"0"-17"0,-15-12-5 16,15 27-7-1,-21-7-1-15,13 17-1 0,-10 0 0 16,0 9 0-16,-7-3-1 15,3 3 0-15,0-1 1 16,-4 0-1-16,8-8 0 16,-3-3-1-16,2-1 1 15,1-14-3-15,18-7-6 16,0 0-3-16,0 0-9 16,-14-28-36-16</inkml:trace>
          <inkml:trace contextRef="#ctx0" brushRef="#br0" timeOffset="646.8448">-728-751 167 0,'-19'-10'37'16,"19"10"-20"-16,0 0-6 15,0 0-8-15,34 10-1 16,-13 5 0-16,16 15-1 16,-8 2 0-16,7 5-1 15,-7 7 1-15,-7 3-1 16,-7 0 1-16,-9 0-1 16,-9 1 0-16,-8-8 1 0,-7 0-1 15,-11-4 0-15,-8-6-1 16,1-1 1-16,-4-11 0 15,7 0 0 1,1-11 0-16,6 1 0 16,4-8 0-16,12 0 0 0,10 0 0 15,0 0 0-15,0 0 0 16,24 7 0-16,2-7 0 16,3 4 0-16,11-4-1 15,4-11 1-15,18 3-2 16,-7-21-2-16,21 0-5 15,-7-8-5-15,4-2-13 0,-4-9-48 16</inkml:trace>
          <inkml:trace contextRef="#ctx0" brushRef="#br0" timeOffset="1465.7281">-36-622 162 0,'-15'10'39'15,"-7"16"-22"-15,4 7-6 0,10 10-8 16,-10-14-1-16,18 15-1 15,8-8 0-15,10-6-1 16,8-5 1-16,3-11-1 16,3-2 0-16,4-12 0 15,-2-8 1-15,-2-6-1 16,-3-5 0-16,-6-2 0 0,-5-5 1 16,-12-3-1-1,-6 0 0-15,0 0 0 16,-14 3 0-16,-4 1 0 15,0 7 0-15,-4-1 1 16,0 12-1-16,8-4 0 0,2 11 0 16,12 0 0-1,0 0 0-15,15-17 0 0,11 13 0 16,3 4 0 0,11 0 0-16,-4 0 0 0,4 7 0 15,1 0 0-15,-12 8 0 16,-5-1 0-16,-5 5 0 15,-4-2 0-15,-8 3 1 16,0-7-2-16,-3 2 2 0,3-1-2 16,-3-3 1-16,-4-11 0 15,21 18 0-15,-9-18 0 16,2 0 0 0,-3 0 0-16,4-7 0 0,-15 7 0 15,18-22 0 1,-12 8 1-16,-6-5-1 0,0-2 0 15,-10 3 0-15,3-5 0 16,-5 2-1-16,2 3 1 16,-4 2 0-16,3 3 0 15,11 13 0-15,-15-16 0 16,15 16 0-16,0 0 0 16,0 0 0-16,0 0 0 15,15-8 0-15,2 8 0 16,6 16 0-16,6-1 0 0,0 0 0 15,3 2 0 1,1 5 1-16,0 4-1 16,3-4 0-16,-7 3 0 0,1-3 0 15,-5-7 0-15,1-4 0 16,-1-1 0 0,-6-10 0-16,2-7 0 0,1-4 0 15,-4-7 0-15,-3-11 0 16,-4 0 0-16,-8-4 0 15,-3 0 0-15,-11 4 0 16,-3 2 0-16,-12 10 0 16,-3 3 0-16,-7 10 0 0,-4 4-1 15,11 14-4-15,-7-6-5 16,-5 3-3-16,9-9-16 16,3-2-58-16</inkml:trace>
        </inkml:traceGroup>
        <inkml:traceGroup>
          <inkml:annotationXML>
            <emma:emma xmlns:emma="http://www.w3.org/2003/04/emma" version="1.0">
              <emma:interpretation id="{E1080696-E0AA-42B8-86FA-B0CD23ADE749}" emma:medium="tactile" emma:mode="ink">
                <msink:context xmlns:msink="http://schemas.microsoft.com/ink/2010/main" type="inkWord" rotatedBoundingBox="11029,8741 11247,11066 9960,11186 9742,8862"/>
              </emma:interpretation>
            </emma:emma>
          </inkml:annotationXML>
          <inkml:trace contextRef="#ctx0" brushRef="#br0" timeOffset="5497.9263">2180 612 186 0,'0'0'26'16,"0"0"-13"-16,-24 18-3 15,12 0-8-15,-10-10 0 16,4 17-1-16,-3-3 0 15,2 10-1-15,1-2 1 16,10 6-1-16,8 1 0 16,11-4 1-16,8 6-1 15,10-6 0-15,7 0 0 0,1-4 0 16,2 0 0-16,2 0 0 16,-9-7 0-16,-9 4 0 15,-9-8 1 1,-14 7-1-16,-8-2 0 0,-10-5 0 15,-11 4 0 1,-7-1 0-16,-4 1 0 0,3-3 0 16,-2-6 0-16,2-1 1 15,5-4-2-15,6-1 1 16,11-7-1-16,4-11 1 16,11 11-2-16,0-44-3 15,8 11-5-15,2-15-4 16,9-13-14-16,-1-8-52 15</inkml:trace>
          <inkml:trace contextRef="#ctx0" brushRef="#br0" timeOffset="6129.9592">2180 648 170 0,'0'0'34'0,"19"-6"-17"16,-1 6-7-16,4 10-6 0,0-18-2 15,22 8 0-15,-4 0-1 16,10-2 0-16,2-6-1 15,-2 4 0-15,-6 4 0 16,0 0 0-16,-15 7 0 16,-4 4 1-16,-10 15-1 15,-12 6 0-15,-6 13 0 16,-4 5 0-16,-4 1 0 16,3 7 1-16,1-3-1 15,7-7 0-15,0-8 0 0,15-11 0 16,3-14 0-16,8-15 0 15,6-15 0-15,2-7 0 16,1-11 0-16,-5-10 0 16,2-1 0-16,-10-3 0 15,-10 3 0-15,-6 4 0 16,-12 11 0-16,-2 3 0 16,-10 7 0-16,0 9 0 15,-4 5 0-15,7 5 0 16,15 0 0-16,-15 8 1 15,15-8-1-15,18 4 0 16,5-4 0-16,6 0-1 16,3 3 1-16,5-3 1 15,-8 8-1-15,0 0 0 16,-11 10 0-16,-3 3 0 0,-12 6 0 16,-3 1 0-1,0 5 0-15,0-4 0 0,4 0 0 16,7-7 0-16,7-8 0 15,8-10 0 1,6-11 0-16,2-7 0 0,1-5 0 16,-1-7 0-16,-13-3 0 15,-6 0 0-15,-15 4 0 16,-15 3 0-16,-10 7 0 16,-8 1 0-16,-4 14-1 15,-10-11-3-15,3 15-5 0,4-4-3 16,4-4-10-16,4-18-38 15</inkml:trace>
          <inkml:trace contextRef="#ctx0" brushRef="#br0" timeOffset="4394.9041">2781 1501 201 0,'-14'-4'19'16,"-7"8"-8"-16,-2 14-2 16,-14-7-8-16,16 14 1 15,-11-3-2-15,2 8 1 16,1-1-1-16,7-4 0 0,1-3 0 16,-2 0 0-1,12-4-1-15,-7-14-1 0,26 13-4 16,-8-17-4-16,0-14-5 15,0-11-15-15,7-12-66 16</inkml:trace>
          <inkml:trace contextRef="#ctx0" brushRef="#br0" timeOffset="4573.2762">2657 1457 192 0,'29'33'23'0,"5"0"-10"16,2 6-4-16,4-9-7 15,11 14-1-15,-7-12 0 0,0 0-1 16,-8-2 0-16,-4-12-1 16,2 0-1-1,-34-18-5-15,24 0-4 16,-24 0-7-16,5-18-22 16</inkml:trace>
          <inkml:trace contextRef="#ctx0" brushRef="#br0" timeOffset="4136.6101">2778 1495 181 0,'0'0'29'16,"-8"16"-15"-16,5 3-4 16,3-19-7-16,-8 43-1 0,1-9 0 15,7 16-1-15,0 8-1 16,4 12 1-16,-4 13-1 15,0 16 1-15,0 3-1 16,0 7 0-16,0 4 0 16,0-4 0-16,0-4 0 15,0-6 0-15,0-15 0 16,0-15 0-16,0-14 0 16,0-11 0-16,8-11-1 0,-8-20 0 15,0-13-1-15,0 0-4 16,-12-29-5-16,9-9-5 15,0-15-19-15</inkml:trace>
        </inkml:traceGroup>
      </inkml:traceGroup>
    </inkml:traceGroup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3388.52124" units="1/cm"/>
          <inkml:channelProperty channel="Y" name="resolution" value="4519.58643" units="1/cm"/>
          <inkml:channelProperty channel="F" name="resolution" value="3.51433E-7" units="1/dev"/>
          <inkml:channelProperty channel="T" name="resolution" value="1" units="1/dev"/>
        </inkml:channelProperties>
      </inkml:inkSource>
      <inkml:timestamp xml:id="ts0" timeString="2014-11-11T13:04:08.64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17A833C-5D8B-4216-8B93-DF1CF95E7A81}" emma:medium="tactile" emma:mode="ink">
          <msink:context xmlns:msink="http://schemas.microsoft.com/ink/2010/main" type="inkDrawing" rotatedBoundingBox="13495,8412 23042,9303 22745,12479 13198,11589" semanticType="scratchOut" shapeName="Other"/>
        </emma:interpretation>
      </emma:emma>
    </inkml:annotationXML>
    <inkml:trace contextRef="#ctx0" brushRef="#br0">80 210 75 0,'0'0'69'15,"0"0"-34"1,-11-7-18-16,11 7-5 16,0 0-5-16,0 0-2 0,-22 5-1 15,22-5-1-15,-15 10 0 16,15-10-2-16,-18 11 1 15,18-11-1-15,-14 15 0 16,14-15 0-16,0 0 0 16,0 18 0-16,0-18-1 15,14 8 0-15,-14-8 1 16,26 10-1-16,-11-6 0 16,3 7 0-16,-1-4 1 15,6 0-1-15,-2 4 0 0,1 1 0 16,8-2 0-16,-5 5 0 15,4-1 0-15,1 5 0 16,5-5 0-16,-1 4 0 16,2 0 1-1,1-3-1-15,-1-1 0 0,0 9 0 16,0-9 0 0,1 4 0-16,-4 1 0 0,4 3 0 15,-5-1 0-15,1 0 0 16,3 6 0-16,-3-6 0 15,3 5 0-15,1-3 0 16,3-2 0-16,-4 4 0 16,1-3 0-16,-1 0 0 15,1 0 0-15,-2 2 0 0,2 3 0 16,7-1 0 0,-4 3 0-16,4 0 0 15,3 0 0-15,0 4 0 16,1-8 0-16,-4 8 0 15,3-8 0-15,-4 1 0 0,1-1 0 16,-4 1 0-16,4-4 0 16,-5 3 0-16,6 5 0 15,-1-1 0-15,-1 0 0 16,4 0 0-16,-3 4 0 16,3-1 0-16,0-3 0 15,-3 4-1-15,7-4 1 16,-4-3 0-16,1 3 0 0,3 0 1 15,0 0-2-15,-4 4 2 16,4 0-1 0,0 0 0-16,1 4 0 0,-2-6 0 15,1 6 0 1,-3 0 0-16,2-4 0 0,1-1 0 16,0 1 0-1,0-8 0-15,1 0 0 16,6 2 0-16,-4-10 0 0,4 5 0 15,0-3 0-15,5-1 1 16,-5-3-1-16,-3 2 0 16,3-2 0-16,-8 3 0 15,2-3 0-15,-2 4 0 16,-3 1 0-16,1-1 0 16,-4 3 0-16,3-3 0 15,-3-1 0-15,3 3 0 16,-7 1 0-16,4 0 0 15,-1-7 0-15,1 2 0 16,4-1 0-16,-4-2 0 0,3 1 0 16,-3-2 0-16,-1 3 0 15,1-2 0-15,0 1 0 16,-4 0 0-16,-4-1 0 16,4 0 0-16,-3 1 0 15,-1 3 0-15,1-3 0 16,-1-1 0-16,0 1 0 15,0-1 0-15,1 5 0 16,2-5 0-16,2-3 0 16,2 1 0-16,5 1 1 0,3-1-1 15,4-2 0-15,3 5 0 16,0-7 0-16,4 6 0 16,0-3 0-16,3 1 0 15,-3-2 0-15,1-3 0 16,-2 4 0-1,4-4 0-15,-2 4 0 0,6-7 0 16,-4 3 0-16,1-3 0 16,-1-1 0-16,5 5 0 15,-9-8 0-15,5 4 0 16,-8-4 0-16,1 0 0 16,-1 0 0-16,0 0 0 15,-3 0 0-15,3-8 0 16,0 1 0-16,0 0 0 15,7-8 0-15,1 0 0 16,4 1 0-16,3-8 0 16,-4 4 0-16,-1 3 0 0,-2-3 0 15,-1 3 0-15,-5-2 0 16,-2-2 0 0,-4 5 0-16,0-5 0 0,1-3 0 15,3 1 0-15,1-1 0 16,7-4 0-16,2 4 0 15,5-3 0-15,4 0 1 16,3-1-1-16,0 0 0 16,0-3 0-16,-3-7 0 0,-1-1 0 15,0-10 0-15,-3-1 0 16,-4-13 0 0,1-9 0-16,-1-17 1 0,-1-4-1 15,6-11 0-15,-9-3 0 16,5-9 0-16,-5 1 0 15,1 0 0-15,0 1 0 16,-1 6 0 0,-4 4 0-16,-3 8 0 0,5-2 0 15,-5 3 0-15,0 1 0 16,-3 4 0-16,-4 4 0 16,0 5-1-16,-7 2 1 15,-5 8 0-15,1 6 0 16,-11 10 0-16,-3 12 0 15,-5 5 0-15,-2 7 0 16,-7 11 0-16,-6 6 0 0,-6 12 0 16,0 0 0-1,0 0 0-15,4-14 0 0,-4 14-1 16,0 0 0 0,-10 18-2-16,-5-18-7 0,-7 0-3 15,-4-11-12 1,-7-3-51-16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7F16D-EB38-45AD-91BB-F0A81FCF17B4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72B26-3974-469A-A0F6-C2A6A1665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3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72B26-3974-469A-A0F6-C2A6A16651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4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3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5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2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2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9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87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A6934-4AAA-46BC-B011-1AFCC32F3222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8140-2B02-4C44-BE30-17B5FFD3C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6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zs177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2.xml"/><Relationship Id="rId13" Type="http://schemas.openxmlformats.org/officeDocument/2006/relationships/image" Target="../media/image9.emf"/><Relationship Id="rId18" Type="http://schemas.openxmlformats.org/officeDocument/2006/relationships/customXml" Target="../ink/ink47.xml"/><Relationship Id="rId3" Type="http://schemas.openxmlformats.org/officeDocument/2006/relationships/image" Target="../media/image37.png"/><Relationship Id="rId7" Type="http://schemas.openxmlformats.org/officeDocument/2006/relationships/image" Target="../media/image6.emf"/><Relationship Id="rId12" Type="http://schemas.openxmlformats.org/officeDocument/2006/relationships/customXml" Target="../ink/ink44.xml"/><Relationship Id="rId17" Type="http://schemas.openxmlformats.org/officeDocument/2006/relationships/image" Target="../media/image39.emf"/><Relationship Id="rId2" Type="http://schemas.openxmlformats.org/officeDocument/2006/relationships/image" Target="../media/image8.png"/><Relationship Id="rId16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1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38.emf"/><Relationship Id="rId10" Type="http://schemas.openxmlformats.org/officeDocument/2006/relationships/customXml" Target="../ink/ink43.xml"/><Relationship Id="rId19" Type="http://schemas.openxmlformats.org/officeDocument/2006/relationships/image" Target="../media/image40.emf"/><Relationship Id="rId4" Type="http://schemas.openxmlformats.org/officeDocument/2006/relationships/customXml" Target="../ink/ink40.xml"/><Relationship Id="rId9" Type="http://schemas.openxmlformats.org/officeDocument/2006/relationships/image" Target="../media/image7.emf"/><Relationship Id="rId14" Type="http://schemas.openxmlformats.org/officeDocument/2006/relationships/customXml" Target="../ink/ink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53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21" Type="http://schemas.openxmlformats.org/officeDocument/2006/relationships/customXml" Target="../ink/ink57.xml"/><Relationship Id="rId7" Type="http://schemas.openxmlformats.org/officeDocument/2006/relationships/customXml" Target="../ink/ink50.xml"/><Relationship Id="rId12" Type="http://schemas.openxmlformats.org/officeDocument/2006/relationships/image" Target="../media/image9.emf"/><Relationship Id="rId17" Type="http://schemas.openxmlformats.org/officeDocument/2006/relationships/customXml" Target="../ink/ink55.xml"/><Relationship Id="rId25" Type="http://schemas.openxmlformats.org/officeDocument/2006/relationships/customXml" Target="../ink/ink59.xml"/><Relationship Id="rId2" Type="http://schemas.openxmlformats.org/officeDocument/2006/relationships/customXml" Target="../ink/ink48.xml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52.xml"/><Relationship Id="rId24" Type="http://schemas.openxmlformats.org/officeDocument/2006/relationships/image" Target="../media/image46.emf"/><Relationship Id="rId5" Type="http://schemas.openxmlformats.org/officeDocument/2006/relationships/customXml" Target="../ink/ink49.xml"/><Relationship Id="rId15" Type="http://schemas.openxmlformats.org/officeDocument/2006/relationships/customXml" Target="../ink/ink54.xml"/><Relationship Id="rId23" Type="http://schemas.openxmlformats.org/officeDocument/2006/relationships/customXml" Target="../ink/ink58.xml"/><Relationship Id="rId28" Type="http://schemas.openxmlformats.org/officeDocument/2006/relationships/image" Target="../media/image48.emf"/><Relationship Id="rId10" Type="http://schemas.openxmlformats.org/officeDocument/2006/relationships/image" Target="../media/image8.emf"/><Relationship Id="rId19" Type="http://schemas.openxmlformats.org/officeDocument/2006/relationships/customXml" Target="../ink/ink56.xml"/><Relationship Id="rId4" Type="http://schemas.openxmlformats.org/officeDocument/2006/relationships/image" Target="../media/image5.emf"/><Relationship Id="rId9" Type="http://schemas.openxmlformats.org/officeDocument/2006/relationships/customXml" Target="../ink/ink51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6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emf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9" Type="http://schemas.openxmlformats.org/officeDocument/2006/relationships/image" Target="../media/image56.emf"/><Relationship Id="rId21" Type="http://schemas.openxmlformats.org/officeDocument/2006/relationships/image" Target="../media/image36.emf"/><Relationship Id="rId34" Type="http://schemas.openxmlformats.org/officeDocument/2006/relationships/customXml" Target="../ink/ink76.xml"/><Relationship Id="rId42" Type="http://schemas.openxmlformats.org/officeDocument/2006/relationships/customXml" Target="../ink/ink80.xml"/><Relationship Id="rId47" Type="http://schemas.openxmlformats.org/officeDocument/2006/relationships/image" Target="../media/image60.emf"/><Relationship Id="rId50" Type="http://schemas.openxmlformats.org/officeDocument/2006/relationships/customXml" Target="../ink/ink84.xml"/><Relationship Id="rId55" Type="http://schemas.openxmlformats.org/officeDocument/2006/relationships/image" Target="../media/image64.emf"/><Relationship Id="rId7" Type="http://schemas.openxmlformats.org/officeDocument/2006/relationships/image" Target="../media/image16.emf"/><Relationship Id="rId12" Type="http://schemas.openxmlformats.org/officeDocument/2006/relationships/customXml" Target="../ink/ink65.xml"/><Relationship Id="rId17" Type="http://schemas.openxmlformats.org/officeDocument/2006/relationships/image" Target="../media/image34.emf"/><Relationship Id="rId25" Type="http://schemas.openxmlformats.org/officeDocument/2006/relationships/image" Target="../media/image49.emf"/><Relationship Id="rId33" Type="http://schemas.openxmlformats.org/officeDocument/2006/relationships/image" Target="../media/image53.emf"/><Relationship Id="rId38" Type="http://schemas.openxmlformats.org/officeDocument/2006/relationships/customXml" Target="../ink/ink78.xml"/><Relationship Id="rId46" Type="http://schemas.openxmlformats.org/officeDocument/2006/relationships/customXml" Target="../ink/ink82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29" Type="http://schemas.openxmlformats.org/officeDocument/2006/relationships/image" Target="../media/image51.emf"/><Relationship Id="rId41" Type="http://schemas.openxmlformats.org/officeDocument/2006/relationships/image" Target="../media/image57.emf"/><Relationship Id="rId54" Type="http://schemas.openxmlformats.org/officeDocument/2006/relationships/customXml" Target="../ink/ink8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2.xml"/><Relationship Id="rId11" Type="http://schemas.openxmlformats.org/officeDocument/2006/relationships/image" Target="../media/image27.emf"/><Relationship Id="rId24" Type="http://schemas.openxmlformats.org/officeDocument/2006/relationships/customXml" Target="../ink/ink71.xml"/><Relationship Id="rId32" Type="http://schemas.openxmlformats.org/officeDocument/2006/relationships/customXml" Target="../ink/ink75.xml"/><Relationship Id="rId37" Type="http://schemas.openxmlformats.org/officeDocument/2006/relationships/image" Target="../media/image55.emf"/><Relationship Id="rId40" Type="http://schemas.openxmlformats.org/officeDocument/2006/relationships/customXml" Target="../ink/ink79.xml"/><Relationship Id="rId45" Type="http://schemas.openxmlformats.org/officeDocument/2006/relationships/image" Target="../media/image59.emf"/><Relationship Id="rId53" Type="http://schemas.openxmlformats.org/officeDocument/2006/relationships/image" Target="../media/image63.emf"/><Relationship Id="rId5" Type="http://schemas.openxmlformats.org/officeDocument/2006/relationships/image" Target="../media/image15.emf"/><Relationship Id="rId15" Type="http://schemas.openxmlformats.org/officeDocument/2006/relationships/image" Target="../media/image29.emf"/><Relationship Id="rId23" Type="http://schemas.openxmlformats.org/officeDocument/2006/relationships/image" Target="../media/image37.emf"/><Relationship Id="rId28" Type="http://schemas.openxmlformats.org/officeDocument/2006/relationships/customXml" Target="../ink/ink73.xml"/><Relationship Id="rId36" Type="http://schemas.openxmlformats.org/officeDocument/2006/relationships/customXml" Target="../ink/ink77.xml"/><Relationship Id="rId49" Type="http://schemas.openxmlformats.org/officeDocument/2006/relationships/image" Target="../media/image61.emf"/><Relationship Id="rId10" Type="http://schemas.openxmlformats.org/officeDocument/2006/relationships/customXml" Target="../ink/ink64.xml"/><Relationship Id="rId19" Type="http://schemas.openxmlformats.org/officeDocument/2006/relationships/image" Target="../media/image35.emf"/><Relationship Id="rId31" Type="http://schemas.openxmlformats.org/officeDocument/2006/relationships/image" Target="../media/image52.emf"/><Relationship Id="rId44" Type="http://schemas.openxmlformats.org/officeDocument/2006/relationships/customXml" Target="../ink/ink81.xml"/><Relationship Id="rId52" Type="http://schemas.openxmlformats.org/officeDocument/2006/relationships/customXml" Target="../ink/ink85.xml"/><Relationship Id="rId4" Type="http://schemas.openxmlformats.org/officeDocument/2006/relationships/customXml" Target="../ink/ink61.xml"/><Relationship Id="rId9" Type="http://schemas.openxmlformats.org/officeDocument/2006/relationships/image" Target="../media/image26.emf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50.emf"/><Relationship Id="rId30" Type="http://schemas.openxmlformats.org/officeDocument/2006/relationships/customXml" Target="../ink/ink74.xml"/><Relationship Id="rId35" Type="http://schemas.openxmlformats.org/officeDocument/2006/relationships/image" Target="../media/image54.emf"/><Relationship Id="rId43" Type="http://schemas.openxmlformats.org/officeDocument/2006/relationships/image" Target="../media/image58.emf"/><Relationship Id="rId48" Type="http://schemas.openxmlformats.org/officeDocument/2006/relationships/customXml" Target="../ink/ink83.xml"/><Relationship Id="rId8" Type="http://schemas.openxmlformats.org/officeDocument/2006/relationships/customXml" Target="../ink/ink63.xml"/><Relationship Id="rId51" Type="http://schemas.openxmlformats.org/officeDocument/2006/relationships/image" Target="../media/image62.emf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13" Type="http://schemas.openxmlformats.org/officeDocument/2006/relationships/image" Target="../media/image10.png"/><Relationship Id="rId3" Type="http://schemas.openxmlformats.org/officeDocument/2006/relationships/customXml" Target="../ink/ink87.xml"/><Relationship Id="rId7" Type="http://schemas.openxmlformats.org/officeDocument/2006/relationships/customXml" Target="../ink/ink89.xml"/><Relationship Id="rId12" Type="http://schemas.openxmlformats.org/officeDocument/2006/relationships/image" Target="../media/image70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emf"/><Relationship Id="rId11" Type="http://schemas.openxmlformats.org/officeDocument/2006/relationships/customXml" Target="../ink/ink91.xml"/><Relationship Id="rId5" Type="http://schemas.openxmlformats.org/officeDocument/2006/relationships/customXml" Target="../ink/ink88.xml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customXml" Target="../ink/ink9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76.emf"/><Relationship Id="rId18" Type="http://schemas.openxmlformats.org/officeDocument/2006/relationships/customXml" Target="../ink/ink100.xml"/><Relationship Id="rId26" Type="http://schemas.openxmlformats.org/officeDocument/2006/relationships/customXml" Target="../ink/ink104.xml"/><Relationship Id="rId3" Type="http://schemas.openxmlformats.org/officeDocument/2006/relationships/image" Target="../media/image71.emf"/><Relationship Id="rId21" Type="http://schemas.openxmlformats.org/officeDocument/2006/relationships/image" Target="../media/image80.emf"/><Relationship Id="rId34" Type="http://schemas.openxmlformats.org/officeDocument/2006/relationships/customXml" Target="../ink/ink108.xml"/><Relationship Id="rId7" Type="http://schemas.openxmlformats.org/officeDocument/2006/relationships/image" Target="../media/image73.emf"/><Relationship Id="rId12" Type="http://schemas.openxmlformats.org/officeDocument/2006/relationships/customXml" Target="../ink/ink97.xml"/><Relationship Id="rId17" Type="http://schemas.openxmlformats.org/officeDocument/2006/relationships/image" Target="../media/image78.emf"/><Relationship Id="rId25" Type="http://schemas.openxmlformats.org/officeDocument/2006/relationships/image" Target="../media/image82.emf"/><Relationship Id="rId33" Type="http://schemas.openxmlformats.org/officeDocument/2006/relationships/image" Target="../media/image86.emf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0" Type="http://schemas.openxmlformats.org/officeDocument/2006/relationships/customXml" Target="../ink/ink101.xml"/><Relationship Id="rId29" Type="http://schemas.openxmlformats.org/officeDocument/2006/relationships/image" Target="../media/image84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1" Type="http://schemas.openxmlformats.org/officeDocument/2006/relationships/image" Target="../media/image75.emf"/><Relationship Id="rId24" Type="http://schemas.openxmlformats.org/officeDocument/2006/relationships/customXml" Target="../ink/ink103.xml"/><Relationship Id="rId32" Type="http://schemas.openxmlformats.org/officeDocument/2006/relationships/customXml" Target="../ink/ink107.xml"/><Relationship Id="rId5" Type="http://schemas.openxmlformats.org/officeDocument/2006/relationships/image" Target="../media/image72.emf"/><Relationship Id="rId15" Type="http://schemas.openxmlformats.org/officeDocument/2006/relationships/image" Target="../media/image77.emf"/><Relationship Id="rId23" Type="http://schemas.openxmlformats.org/officeDocument/2006/relationships/image" Target="../media/image81.emf"/><Relationship Id="rId28" Type="http://schemas.openxmlformats.org/officeDocument/2006/relationships/customXml" Target="../ink/ink105.xml"/><Relationship Id="rId10" Type="http://schemas.openxmlformats.org/officeDocument/2006/relationships/customXml" Target="../ink/ink96.xml"/><Relationship Id="rId19" Type="http://schemas.openxmlformats.org/officeDocument/2006/relationships/image" Target="../media/image79.emf"/><Relationship Id="rId31" Type="http://schemas.openxmlformats.org/officeDocument/2006/relationships/image" Target="../media/image85.emf"/><Relationship Id="rId4" Type="http://schemas.openxmlformats.org/officeDocument/2006/relationships/customXml" Target="../ink/ink93.xml"/><Relationship Id="rId9" Type="http://schemas.openxmlformats.org/officeDocument/2006/relationships/image" Target="../media/image74.emf"/><Relationship Id="rId14" Type="http://schemas.openxmlformats.org/officeDocument/2006/relationships/customXml" Target="../ink/ink98.xml"/><Relationship Id="rId22" Type="http://schemas.openxmlformats.org/officeDocument/2006/relationships/customXml" Target="../ink/ink102.xml"/><Relationship Id="rId27" Type="http://schemas.openxmlformats.org/officeDocument/2006/relationships/image" Target="../media/image83.emf"/><Relationship Id="rId30" Type="http://schemas.openxmlformats.org/officeDocument/2006/relationships/customXml" Target="../ink/ink106.xml"/><Relationship Id="rId35" Type="http://schemas.openxmlformats.org/officeDocument/2006/relationships/image" Target="../media/image6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09.xml"/><Relationship Id="rId7" Type="http://schemas.openxmlformats.org/officeDocument/2006/relationships/customXml" Target="../ink/ink111.xml"/><Relationship Id="rId12" Type="http://schemas.openxmlformats.org/officeDocument/2006/relationships/image" Target="../media/image9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113.xml"/><Relationship Id="rId5" Type="http://schemas.openxmlformats.org/officeDocument/2006/relationships/customXml" Target="../ink/ink110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1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14.xml"/><Relationship Id="rId7" Type="http://schemas.openxmlformats.org/officeDocument/2006/relationships/customXml" Target="../ink/ink116.xml"/><Relationship Id="rId12" Type="http://schemas.openxmlformats.org/officeDocument/2006/relationships/image" Target="../media/image9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118.xml"/><Relationship Id="rId5" Type="http://schemas.openxmlformats.org/officeDocument/2006/relationships/customXml" Target="../ink/ink115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1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8.emf"/><Relationship Id="rId4" Type="http://schemas.openxmlformats.org/officeDocument/2006/relationships/image" Target="../media/image5.emf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app.psu.ed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customXml" Target="../ink/ink11.xml"/><Relationship Id="rId18" Type="http://schemas.openxmlformats.org/officeDocument/2006/relationships/image" Target="../media/image12.emf"/><Relationship Id="rId26" Type="http://schemas.openxmlformats.org/officeDocument/2006/relationships/image" Target="../media/image17.emf"/><Relationship Id="rId39" Type="http://schemas.openxmlformats.org/officeDocument/2006/relationships/image" Target="../media/image23.emf"/><Relationship Id="rId21" Type="http://schemas.openxmlformats.org/officeDocument/2006/relationships/customXml" Target="../ink/ink15.xml"/><Relationship Id="rId34" Type="http://schemas.openxmlformats.org/officeDocument/2006/relationships/customXml" Target="../ink/ink21.xml"/><Relationship Id="rId42" Type="http://schemas.openxmlformats.org/officeDocument/2006/relationships/customXml" Target="../ink/ink25.xml"/><Relationship Id="rId7" Type="http://schemas.openxmlformats.org/officeDocument/2006/relationships/customXml" Target="../ink/ink8.xml"/><Relationship Id="rId12" Type="http://schemas.openxmlformats.org/officeDocument/2006/relationships/image" Target="../media/image9.emf"/><Relationship Id="rId17" Type="http://schemas.openxmlformats.org/officeDocument/2006/relationships/customXml" Target="../ink/ink13.xml"/><Relationship Id="rId25" Type="http://schemas.openxmlformats.org/officeDocument/2006/relationships/customXml" Target="../ink/ink16.xml"/><Relationship Id="rId33" Type="http://schemas.openxmlformats.org/officeDocument/2006/relationships/image" Target="../media/image20.emf"/><Relationship Id="rId38" Type="http://schemas.openxmlformats.org/officeDocument/2006/relationships/customXml" Target="../ink/ink23.xml"/><Relationship Id="rId2" Type="http://schemas.openxmlformats.org/officeDocument/2006/relationships/customXml" Target="../ink/ink6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29" Type="http://schemas.openxmlformats.org/officeDocument/2006/relationships/customXml" Target="../ink/ink18.xml"/><Relationship Id="rId41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customXml" Target="../ink/ink10.xml"/><Relationship Id="rId24" Type="http://schemas.openxmlformats.org/officeDocument/2006/relationships/image" Target="../media/image16.png"/><Relationship Id="rId32" Type="http://schemas.openxmlformats.org/officeDocument/2006/relationships/customXml" Target="../ink/ink20.xml"/><Relationship Id="rId37" Type="http://schemas.openxmlformats.org/officeDocument/2006/relationships/image" Target="../media/image22.emf"/><Relationship Id="rId40" Type="http://schemas.openxmlformats.org/officeDocument/2006/relationships/customXml" Target="../ink/ink24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image" Target="../media/image15.png"/><Relationship Id="rId28" Type="http://schemas.openxmlformats.org/officeDocument/2006/relationships/image" Target="../media/image18.emf"/><Relationship Id="rId36" Type="http://schemas.openxmlformats.org/officeDocument/2006/relationships/customXml" Target="../ink/ink22.xml"/><Relationship Id="rId10" Type="http://schemas.openxmlformats.org/officeDocument/2006/relationships/image" Target="../media/image8.emf"/><Relationship Id="rId19" Type="http://schemas.openxmlformats.org/officeDocument/2006/relationships/customXml" Target="../ink/ink14.xml"/><Relationship Id="rId31" Type="http://schemas.openxmlformats.org/officeDocument/2006/relationships/customXml" Target="../ink/ink19.xml"/><Relationship Id="rId4" Type="http://schemas.openxmlformats.org/officeDocument/2006/relationships/image" Target="../media/image5.emf"/><Relationship Id="rId9" Type="http://schemas.openxmlformats.org/officeDocument/2006/relationships/customXml" Target="../ink/ink9.xml"/><Relationship Id="rId14" Type="http://schemas.openxmlformats.org/officeDocument/2006/relationships/image" Target="../media/image10.emf"/><Relationship Id="rId22" Type="http://schemas.openxmlformats.org/officeDocument/2006/relationships/image" Target="../media/image14.emf"/><Relationship Id="rId27" Type="http://schemas.openxmlformats.org/officeDocument/2006/relationships/customXml" Target="../ink/ink17.xml"/><Relationship Id="rId30" Type="http://schemas.openxmlformats.org/officeDocument/2006/relationships/image" Target="../media/image19.emf"/><Relationship Id="rId35" Type="http://schemas.openxmlformats.org/officeDocument/2006/relationships/image" Target="../media/image21.emf"/><Relationship Id="rId43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customXml" Target="../ink/ink30.xml"/><Relationship Id="rId18" Type="http://schemas.openxmlformats.org/officeDocument/2006/relationships/image" Target="../media/image23.emf"/><Relationship Id="rId26" Type="http://schemas.openxmlformats.org/officeDocument/2006/relationships/customXml" Target="../ink/ink37.xml"/><Relationship Id="rId3" Type="http://schemas.openxmlformats.org/officeDocument/2006/relationships/image" Target="../media/image27.png"/><Relationship Id="rId21" Type="http://schemas.openxmlformats.org/officeDocument/2006/relationships/customXml" Target="../ink/ink34.xml"/><Relationship Id="rId7" Type="http://schemas.openxmlformats.org/officeDocument/2006/relationships/image" Target="../media/image18.emf"/><Relationship Id="rId12" Type="http://schemas.openxmlformats.org/officeDocument/2006/relationships/image" Target="../media/image24.emf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image" Target="../media/image26.png"/><Relationship Id="rId16" Type="http://schemas.openxmlformats.org/officeDocument/2006/relationships/image" Target="../media/image21.emf"/><Relationship Id="rId20" Type="http://schemas.openxmlformats.org/officeDocument/2006/relationships/image" Target="../media/image30.emf"/><Relationship Id="rId29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customXml" Target="../ink/ink29.xml"/><Relationship Id="rId24" Type="http://schemas.openxmlformats.org/officeDocument/2006/relationships/image" Target="../media/image31.emf"/><Relationship Id="rId32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customXml" Target="../ink/ink38.xml"/><Relationship Id="rId10" Type="http://schemas.openxmlformats.org/officeDocument/2006/relationships/customXml" Target="../ink/ink28.xml"/><Relationship Id="rId19" Type="http://schemas.openxmlformats.org/officeDocument/2006/relationships/customXml" Target="../ink/ink33.xml"/><Relationship Id="rId31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19.emf"/><Relationship Id="rId14" Type="http://schemas.openxmlformats.org/officeDocument/2006/relationships/image" Target="../media/image22.emf"/><Relationship Id="rId22" Type="http://schemas.openxmlformats.org/officeDocument/2006/relationships/image" Target="../media/image25.emf"/><Relationship Id="rId27" Type="http://schemas.openxmlformats.org/officeDocument/2006/relationships/image" Target="../media/image32.emf"/><Relationship Id="rId30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IET333: </a:t>
            </a:r>
            <a:br>
              <a:rPr lang="en-US" dirty="0" smtClean="0"/>
            </a:br>
            <a:r>
              <a:rPr lang="en-US" dirty="0" smtClean="0"/>
              <a:t>Rate of Return</a:t>
            </a:r>
            <a:br>
              <a:rPr lang="en-US" dirty="0" smtClean="0"/>
            </a:br>
            <a:r>
              <a:rPr lang="en-US" dirty="0" smtClean="0"/>
              <a:t>Benefit-Cost Ratio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Jung-woo Sohn (</a:t>
            </a:r>
            <a:r>
              <a:rPr lang="en-US" dirty="0" smtClean="0">
                <a:hlinkClick r:id="rId2"/>
              </a:rPr>
              <a:t>jzs177@psu.edu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0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</a:t>
            </a:r>
            <a:r>
              <a:rPr lang="en-US" dirty="0" err="1" smtClean="0"/>
              <a:t>RoR</a:t>
            </a:r>
            <a:r>
              <a:rPr lang="en-US" dirty="0" smtClean="0"/>
              <a:t> and PW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34" t="22535" r="22483" b="21286"/>
          <a:stretch/>
        </p:blipFill>
        <p:spPr>
          <a:xfrm>
            <a:off x="0" y="1690689"/>
            <a:ext cx="4246075" cy="2806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354637" y="1690689"/>
                <a:ext cx="4662614" cy="49002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−500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RoR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Or net benefit equals net cost</a:t>
                </a:r>
              </a:p>
              <a:p>
                <a:r>
                  <a:rPr lang="en-US" dirty="0" smtClean="0"/>
                  <a:t>When does the project profitable with respect to the interest rate? (MARR)</a:t>
                </a:r>
              </a:p>
              <a:p>
                <a:pPr lvl="1"/>
                <a:r>
                  <a:rPr lang="en-US" dirty="0" smtClean="0"/>
                  <a:t>When MARR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6.4%</a:t>
                </a:r>
              </a:p>
              <a:p>
                <a:r>
                  <a:rPr lang="en-US" dirty="0" smtClean="0"/>
                  <a:t>So far, this is a net positive benefit case</a:t>
                </a:r>
              </a:p>
              <a:p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637" y="1690689"/>
                <a:ext cx="4662614" cy="4900234"/>
              </a:xfrm>
              <a:prstGeom prst="rect">
                <a:avLst/>
              </a:prstGeom>
              <a:blipFill rotWithShape="0">
                <a:blip r:embed="rId3"/>
                <a:stretch>
                  <a:fillRect l="-2353" r="-4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28728" y="4482899"/>
            <a:ext cx="2358994" cy="1902738"/>
            <a:chOff x="156910" y="3101518"/>
            <a:chExt cx="3349800" cy="2479680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6006" y="4299958"/>
              <a:ext cx="3088704" cy="4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/>
                <p14:cNvContentPartPr/>
                <p14:nvPr/>
              </p14:nvContentPartPr>
              <p14:xfrm>
                <a:off x="156910" y="4209238"/>
                <a:ext cx="3349800" cy="1371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2609" y="4195122"/>
                  <a:ext cx="3379174" cy="1400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/>
                <p14:cNvContentPartPr/>
                <p14:nvPr/>
              </p14:nvContentPartPr>
              <p14:xfrm>
                <a:off x="264190" y="4304278"/>
                <a:ext cx="19800" cy="833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9049" y="4290159"/>
                  <a:ext cx="46588" cy="86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/>
                <p14:cNvContentPartPr/>
                <p14:nvPr/>
              </p14:nvContentPartPr>
              <p14:xfrm>
                <a:off x="1778350" y="3101518"/>
                <a:ext cx="1656000" cy="7016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63664" y="3087020"/>
                  <a:ext cx="1684985" cy="72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/>
                <p14:cNvContentPartPr/>
                <p14:nvPr/>
              </p14:nvContentPartPr>
              <p14:xfrm>
                <a:off x="3344710" y="3164518"/>
                <a:ext cx="42480" cy="10724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29649" y="3155743"/>
                  <a:ext cx="66423" cy="109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/>
                <p14:cNvContentPartPr/>
                <p14:nvPr/>
              </p14:nvContentPartPr>
              <p14:xfrm>
                <a:off x="2207110" y="3714238"/>
                <a:ext cx="18360" cy="6084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92192" y="3700506"/>
                  <a:ext cx="43988" cy="6370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234310" y="2406718"/>
              <a:ext cx="847440" cy="3621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0630" y="2393758"/>
                <a:ext cx="874800" cy="38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Ink 19"/>
              <p14:cNvContentPartPr/>
              <p14:nvPr/>
            </p14:nvContentPartPr>
            <p14:xfrm>
              <a:off x="3428590" y="3404278"/>
              <a:ext cx="773280" cy="306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414910" y="3390958"/>
                <a:ext cx="80100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Ink 36"/>
              <p14:cNvContentPartPr/>
              <p14:nvPr/>
            </p14:nvContentPartPr>
            <p14:xfrm>
              <a:off x="2751091" y="5153108"/>
              <a:ext cx="1488240" cy="5623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37411" y="5139788"/>
                <a:ext cx="1515600" cy="5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02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MARR: when the MARR is given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588" y="1825625"/>
            <a:ext cx="5209786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Based on the </a:t>
            </a:r>
            <a:r>
              <a:rPr lang="en-US" dirty="0" err="1" smtClean="0"/>
              <a:t>RoR</a:t>
            </a:r>
            <a:r>
              <a:rPr lang="en-US" dirty="0" smtClean="0"/>
              <a:t> criterion, should the project be approved for purchase when the managers consider the MARR of the company to be 10%?</a:t>
            </a:r>
          </a:p>
          <a:p>
            <a:pPr lvl="1"/>
            <a:r>
              <a:rPr lang="en-US" dirty="0" smtClean="0"/>
              <a:t>And when MARR is 5%?</a:t>
            </a:r>
          </a:p>
          <a:p>
            <a:r>
              <a:rPr lang="en-US" dirty="0" smtClean="0"/>
              <a:t>When MARR is 10% and this project is rejected based on </a:t>
            </a:r>
            <a:r>
              <a:rPr lang="en-US" dirty="0" err="1" smtClean="0"/>
              <a:t>RoR</a:t>
            </a:r>
            <a:r>
              <a:rPr lang="en-US" dirty="0" smtClean="0"/>
              <a:t> criteria, what will be the PW?</a:t>
            </a:r>
          </a:p>
          <a:p>
            <a:pPr lvl="1"/>
            <a:r>
              <a:rPr lang="en-US" dirty="0" smtClean="0"/>
              <a:t>PW &gt; 0 or PW &lt; 0?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28650" y="1825625"/>
            <a:ext cx="3120443" cy="2339614"/>
            <a:chOff x="156910" y="3101518"/>
            <a:chExt cx="3349800" cy="24796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56006" y="4299958"/>
              <a:ext cx="3088704" cy="4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156910" y="4209238"/>
                <a:ext cx="3349800" cy="1371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2609" y="4195122"/>
                  <a:ext cx="3379174" cy="1400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264190" y="4304278"/>
                <a:ext cx="19800" cy="833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9049" y="4290159"/>
                  <a:ext cx="46588" cy="86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1778350" y="3101518"/>
                <a:ext cx="1656000" cy="7016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3664" y="3087020"/>
                  <a:ext cx="1684985" cy="72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3344710" y="3164518"/>
                <a:ext cx="42480" cy="10724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9649" y="3155743"/>
                  <a:ext cx="66423" cy="109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2207110" y="3714238"/>
                <a:ext cx="18360" cy="6084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2192" y="3700506"/>
                  <a:ext cx="43988" cy="6370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/>
              <p14:cNvContentPartPr/>
              <p14:nvPr/>
            </p14:nvContentPartPr>
            <p14:xfrm>
              <a:off x="2151310" y="4208158"/>
              <a:ext cx="24840" cy="46440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137630" y="4194478"/>
                <a:ext cx="49680" cy="49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/>
              <p14:cNvContentPartPr/>
              <p14:nvPr/>
            </p14:nvContentPartPr>
            <p14:xfrm>
              <a:off x="2321230" y="4188358"/>
              <a:ext cx="60840" cy="4158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07550" y="4175038"/>
                <a:ext cx="8748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/>
              <p14:cNvContentPartPr/>
              <p14:nvPr/>
            </p14:nvContentPartPr>
            <p14:xfrm>
              <a:off x="1755670" y="4931398"/>
              <a:ext cx="164880" cy="4870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741990" y="4918438"/>
                <a:ext cx="1897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Ink 19"/>
              <p14:cNvContentPartPr/>
              <p14:nvPr/>
            </p14:nvContentPartPr>
            <p14:xfrm>
              <a:off x="1983190" y="5247838"/>
              <a:ext cx="19080" cy="360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973470" y="5238118"/>
                <a:ext cx="4212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" name="Ink 24"/>
              <p14:cNvContentPartPr/>
              <p14:nvPr/>
            </p14:nvContentPartPr>
            <p14:xfrm>
              <a:off x="2221510" y="5018158"/>
              <a:ext cx="256680" cy="2408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07470" y="5005558"/>
                <a:ext cx="27756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6" name="Ink 25"/>
              <p14:cNvContentPartPr/>
              <p14:nvPr/>
            </p14:nvContentPartPr>
            <p14:xfrm>
              <a:off x="2350750" y="5022118"/>
              <a:ext cx="83160" cy="3927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336710" y="5010958"/>
                <a:ext cx="1083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/>
              <p14:cNvContentPartPr/>
              <p14:nvPr/>
            </p14:nvContentPartPr>
            <p14:xfrm>
              <a:off x="2732710" y="5079718"/>
              <a:ext cx="325800" cy="13140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19030" y="5069998"/>
                <a:ext cx="3535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Ink 27"/>
              <p14:cNvContentPartPr/>
              <p14:nvPr/>
            </p14:nvContentPartPr>
            <p14:xfrm>
              <a:off x="2859790" y="4859038"/>
              <a:ext cx="133920" cy="477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45750" y="4846438"/>
                <a:ext cx="15732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investment case: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69270" y="1825624"/>
                <a:ext cx="4774730" cy="490110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Only one sign change from negative to positive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=−5000+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d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RoR</a:t>
                </a:r>
                <a:r>
                  <a:rPr lang="en-US" dirty="0" smtClean="0"/>
                  <a:t>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−4000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−2000=0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=2±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4+10</m:t>
                          </m:r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=0.148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What will the PW graph look like?</a:t>
                </a:r>
              </a:p>
              <a:p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≤14.8%</m:t>
                    </m:r>
                  </m:oMath>
                </a14:m>
                <a:r>
                  <a:rPr lang="en-US" dirty="0" smtClean="0"/>
                  <a:t>, the project is worth investment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270" y="1825624"/>
                <a:ext cx="4774730" cy="4901101"/>
              </a:xfrm>
              <a:blipFill rotWithShape="0">
                <a:blip r:embed="rId3"/>
                <a:stretch>
                  <a:fillRect l="-2043" t="-2488" b="-1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836880" y="2869950"/>
            <a:ext cx="1969694" cy="620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842710" y="2897758"/>
              <a:ext cx="14040" cy="890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8670" y="2884078"/>
                <a:ext cx="4212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Ink 36"/>
              <p14:cNvContentPartPr/>
              <p14:nvPr/>
            </p14:nvContentPartPr>
            <p14:xfrm>
              <a:off x="1902910" y="1918198"/>
              <a:ext cx="28080" cy="9579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8870" y="1904518"/>
                <a:ext cx="5616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0" name="Ink 49"/>
              <p14:cNvContentPartPr/>
              <p14:nvPr/>
            </p14:nvContentPartPr>
            <p14:xfrm>
              <a:off x="1537150" y="1579078"/>
              <a:ext cx="594000" cy="44568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3110" y="1569358"/>
                <a:ext cx="622080" cy="46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52" name="Straight Connector 51"/>
          <p:cNvCxnSpPr/>
          <p:nvPr/>
        </p:nvCxnSpPr>
        <p:spPr>
          <a:xfrm>
            <a:off x="344032" y="5531667"/>
            <a:ext cx="3684760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44032" y="4363770"/>
            <a:ext cx="0" cy="2018923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1" name="Ink 60"/>
              <p14:cNvContentPartPr/>
              <p14:nvPr/>
            </p14:nvContentPartPr>
            <p14:xfrm>
              <a:off x="121270" y="3746998"/>
              <a:ext cx="1112040" cy="5817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230" y="3733318"/>
                <a:ext cx="1140120" cy="60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1861150" y="1886158"/>
              <a:ext cx="83880" cy="936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49630" y="1872118"/>
                <a:ext cx="1087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6" name="Ink 65"/>
              <p14:cNvContentPartPr/>
              <p14:nvPr/>
            </p14:nvContentPartPr>
            <p14:xfrm>
              <a:off x="2576830" y="2005318"/>
              <a:ext cx="550440" cy="18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62790" y="1991638"/>
                <a:ext cx="57852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2713630" y="2250478"/>
              <a:ext cx="300240" cy="100296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702110" y="2239678"/>
                <a:ext cx="325800" cy="10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/>
              <p14:cNvContentPartPr/>
              <p14:nvPr/>
            </p14:nvContentPartPr>
            <p14:xfrm>
              <a:off x="1929190" y="2787958"/>
              <a:ext cx="198360" cy="4248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15510" y="2778238"/>
                <a:ext cx="22608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1009030" y="3025558"/>
              <a:ext cx="126000" cy="1364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4990" y="3017278"/>
                <a:ext cx="1540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3916472" y="5751237"/>
              <a:ext cx="112320" cy="20268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02792" y="5737557"/>
                <a:ext cx="13608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9" name="Ink 88"/>
              <p14:cNvContentPartPr/>
              <p14:nvPr/>
            </p14:nvContentPartPr>
            <p14:xfrm>
              <a:off x="2134032" y="5431587"/>
              <a:ext cx="34920" cy="2001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125032" y="5418267"/>
                <a:ext cx="5148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1" name="Ink 100"/>
              <p14:cNvContentPartPr/>
              <p14:nvPr/>
            </p14:nvContentPartPr>
            <p14:xfrm>
              <a:off x="305590" y="4621438"/>
              <a:ext cx="179280" cy="468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1550" y="4607398"/>
                <a:ext cx="2073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2" name="Ink 101"/>
              <p14:cNvContentPartPr/>
              <p14:nvPr/>
            </p14:nvContentPartPr>
            <p14:xfrm>
              <a:off x="490990" y="4370878"/>
              <a:ext cx="23040" cy="15948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7310" y="4357918"/>
                <a:ext cx="493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3" name="Ink 102"/>
              <p14:cNvContentPartPr/>
              <p14:nvPr/>
            </p14:nvContentPartPr>
            <p14:xfrm>
              <a:off x="606190" y="4430278"/>
              <a:ext cx="91080" cy="10080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3230" y="4416958"/>
                <a:ext cx="1173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4" name="Ink 103"/>
              <p14:cNvContentPartPr/>
              <p14:nvPr/>
            </p14:nvContentPartPr>
            <p14:xfrm>
              <a:off x="774310" y="4369438"/>
              <a:ext cx="277200" cy="13068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60630" y="4361158"/>
                <a:ext cx="30456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5" name="Ink 104"/>
              <p14:cNvContentPartPr/>
              <p14:nvPr/>
            </p14:nvContentPartPr>
            <p14:xfrm>
              <a:off x="326470" y="4623598"/>
              <a:ext cx="1931760" cy="91692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13510" y="4610278"/>
                <a:ext cx="1958760" cy="9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6" name="Ink 105"/>
              <p14:cNvContentPartPr/>
              <p14:nvPr/>
            </p14:nvContentPartPr>
            <p14:xfrm>
              <a:off x="2184790" y="5527198"/>
              <a:ext cx="1552680" cy="43884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171470" y="5518198"/>
                <a:ext cx="157968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7" name="Ink 106"/>
              <p14:cNvContentPartPr/>
              <p14:nvPr/>
            </p14:nvContentPartPr>
            <p14:xfrm>
              <a:off x="1774750" y="5771998"/>
              <a:ext cx="140400" cy="19944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761070" y="5762638"/>
                <a:ext cx="1681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8" name="Ink 107"/>
              <p14:cNvContentPartPr/>
              <p14:nvPr/>
            </p14:nvContentPartPr>
            <p14:xfrm>
              <a:off x="1990750" y="5930038"/>
              <a:ext cx="19440" cy="7200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979950" y="5919238"/>
                <a:ext cx="40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9" name="Ink 108"/>
              <p14:cNvContentPartPr/>
              <p14:nvPr/>
            </p14:nvContentPartPr>
            <p14:xfrm>
              <a:off x="2125030" y="5805478"/>
              <a:ext cx="38880" cy="22680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110990" y="5792878"/>
                <a:ext cx="601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0" name="Ink 109"/>
              <p14:cNvContentPartPr/>
              <p14:nvPr/>
            </p14:nvContentPartPr>
            <p14:xfrm>
              <a:off x="2221510" y="5843638"/>
              <a:ext cx="155520" cy="14148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207470" y="5830678"/>
                <a:ext cx="173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1" name="Ink 110"/>
              <p14:cNvContentPartPr/>
              <p14:nvPr/>
            </p14:nvContentPartPr>
            <p14:xfrm>
              <a:off x="2299990" y="5821318"/>
              <a:ext cx="65880" cy="2253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86310" y="5809078"/>
                <a:ext cx="8964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2" name="Ink 111"/>
              <p14:cNvContentPartPr/>
              <p14:nvPr/>
            </p14:nvContentPartPr>
            <p14:xfrm>
              <a:off x="2349670" y="5806558"/>
              <a:ext cx="172800" cy="33228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40310" y="5792518"/>
                <a:ext cx="1962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3" name="Ink 112"/>
              <p14:cNvContentPartPr/>
              <p14:nvPr/>
            </p14:nvContentPartPr>
            <p14:xfrm>
              <a:off x="668470" y="5274118"/>
              <a:ext cx="296280" cy="4248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4790" y="5265838"/>
                <a:ext cx="3240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4" name="Ink 113"/>
              <p14:cNvContentPartPr/>
              <p14:nvPr/>
            </p14:nvContentPartPr>
            <p14:xfrm>
              <a:off x="849190" y="5169358"/>
              <a:ext cx="24120" cy="25524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4790" y="5157118"/>
                <a:ext cx="493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5" name="Ink 114"/>
              <p14:cNvContentPartPr/>
              <p14:nvPr/>
            </p14:nvContentPartPr>
            <p14:xfrm>
              <a:off x="3192790" y="5719798"/>
              <a:ext cx="227160" cy="248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179470" y="5706118"/>
                <a:ext cx="254520" cy="5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borrowing case: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757188" y="1825625"/>
                <a:ext cx="4758161" cy="2646787"/>
              </a:xfrm>
            </p:spPr>
            <p:txBody>
              <a:bodyPr/>
              <a:lstStyle/>
              <a:p>
                <a:r>
                  <a:rPr lang="en-US" dirty="0" smtClean="0"/>
                  <a:t>Only one sign change from positive to negative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=5000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4000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2000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</m:d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err="1" smtClean="0"/>
                  <a:t>RoR</a:t>
                </a:r>
                <a:r>
                  <a:rPr lang="en-US" dirty="0" smtClean="0"/>
                  <a:t>: 0.148</a:t>
                </a:r>
              </a:p>
              <a:p>
                <a:r>
                  <a:rPr lang="en-US" dirty="0" smtClean="0"/>
                  <a:t>The PW plot?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757188" y="1825625"/>
                <a:ext cx="4758161" cy="2646787"/>
              </a:xfrm>
              <a:blipFill rotWithShape="0">
                <a:blip r:embed="rId2"/>
                <a:stretch>
                  <a:fillRect l="-2305" t="-3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836880" y="2869950"/>
            <a:ext cx="1969694" cy="6208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/>
              <p14:cNvContentPartPr/>
              <p14:nvPr/>
            </p14:nvContentPartPr>
            <p14:xfrm>
              <a:off x="41710" y="2787958"/>
              <a:ext cx="4561560" cy="325080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90" y="2778238"/>
                <a:ext cx="4584240" cy="327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8" name="Ink 17"/>
              <p14:cNvContentPartPr/>
              <p14:nvPr/>
            </p14:nvContentPartPr>
            <p14:xfrm>
              <a:off x="810670" y="2002798"/>
              <a:ext cx="48240" cy="88128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350" y="1990558"/>
                <a:ext cx="73800" cy="90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7" name="Ink 36"/>
              <p14:cNvContentPartPr/>
              <p14:nvPr/>
            </p14:nvContentPartPr>
            <p14:xfrm>
              <a:off x="314230" y="1705078"/>
              <a:ext cx="615600" cy="386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0550" y="1694998"/>
                <a:ext cx="635040" cy="410040"/>
              </a:xfrm>
              <a:prstGeom prst="rect">
                <a:avLst/>
              </a:prstGeom>
            </p:spPr>
          </p:pic>
        </mc:Fallback>
      </mc:AlternateContent>
      <p:cxnSp>
        <p:nvCxnSpPr>
          <p:cNvPr id="43" name="Straight Connector 42"/>
          <p:cNvCxnSpPr/>
          <p:nvPr/>
        </p:nvCxnSpPr>
        <p:spPr>
          <a:xfrm>
            <a:off x="628650" y="5223850"/>
            <a:ext cx="3684760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8650" y="4409038"/>
            <a:ext cx="0" cy="2018923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6" name="Ink 65"/>
              <p14:cNvContentPartPr/>
              <p14:nvPr/>
            </p14:nvContentPartPr>
            <p14:xfrm>
              <a:off x="636430" y="5186638"/>
              <a:ext cx="2005560" cy="8154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3110" y="5180158"/>
                <a:ext cx="2032920" cy="8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9" name="Ink 68"/>
              <p14:cNvContentPartPr/>
              <p14:nvPr/>
            </p14:nvContentPartPr>
            <p14:xfrm>
              <a:off x="2645950" y="4723318"/>
              <a:ext cx="1578600" cy="45792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33350" y="4715038"/>
                <a:ext cx="1605240" cy="47772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Content Placeholder 2"/>
          <p:cNvSpPr txBox="1">
            <a:spLocks/>
          </p:cNvSpPr>
          <p:nvPr/>
        </p:nvSpPr>
        <p:spPr>
          <a:xfrm>
            <a:off x="4707802" y="4409038"/>
            <a:ext cx="4758161" cy="233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4672827" y="4723318"/>
                <a:ext cx="4758161" cy="118859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≥14.8%</m:t>
                    </m:r>
                  </m:oMath>
                </a14:m>
                <a:r>
                  <a:rPr lang="en-US" dirty="0" smtClean="0"/>
                  <a:t>, the project costs less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827" y="4723318"/>
                <a:ext cx="4758161" cy="1188595"/>
              </a:xfrm>
              <a:prstGeom prst="rect">
                <a:avLst/>
              </a:prstGeom>
              <a:blipFill rotWithShape="0">
                <a:blip r:embed="rId13"/>
                <a:stretch>
                  <a:fillRect l="-2308" t="-8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793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case: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8788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sign change occurs more than once</a:t>
            </a:r>
          </a:p>
          <a:p>
            <a:r>
              <a:rPr lang="en-US" dirty="0" smtClean="0"/>
              <a:t>Filter out </a:t>
            </a:r>
            <a:r>
              <a:rPr lang="en-US" dirty="0" err="1" smtClean="0"/>
              <a:t>RoR’s</a:t>
            </a:r>
            <a:r>
              <a:rPr lang="en-US" dirty="0" smtClean="0"/>
              <a:t> depending on the given project constraints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6635" y="3974471"/>
            <a:ext cx="3427302" cy="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160400" y="4956188"/>
              <a:ext cx="514440" cy="590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7800" y="4946108"/>
                <a:ext cx="541080" cy="61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2" name="Ink 21"/>
              <p14:cNvContentPartPr/>
              <p14:nvPr/>
            </p14:nvContentPartPr>
            <p14:xfrm>
              <a:off x="440840" y="4025588"/>
              <a:ext cx="51480" cy="105012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6800" y="4012268"/>
                <a:ext cx="7920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Ink 30"/>
              <p14:cNvContentPartPr/>
              <p14:nvPr/>
            </p14:nvContentPartPr>
            <p14:xfrm>
              <a:off x="886520" y="2817068"/>
              <a:ext cx="531360" cy="10090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2480" y="2803748"/>
                <a:ext cx="559440" cy="10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Ink 36"/>
              <p14:cNvContentPartPr/>
              <p14:nvPr/>
            </p14:nvContentPartPr>
            <p14:xfrm>
              <a:off x="1816040" y="4021268"/>
              <a:ext cx="455760" cy="99252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2000" y="4007588"/>
                <a:ext cx="483840" cy="10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" name="Ink 42"/>
              <p14:cNvContentPartPr/>
              <p14:nvPr/>
            </p14:nvContentPartPr>
            <p14:xfrm>
              <a:off x="2852480" y="2981228"/>
              <a:ext cx="37800" cy="98424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38080" y="2968268"/>
                <a:ext cx="66240" cy="1011240"/>
              </a:xfrm>
              <a:prstGeom prst="rect">
                <a:avLst/>
              </a:prstGeom>
            </p:spPr>
          </p:pic>
        </mc:Fallback>
      </mc:AlternateContent>
      <p:cxnSp>
        <p:nvCxnSpPr>
          <p:cNvPr id="51" name="Straight Connector 50"/>
          <p:cNvCxnSpPr/>
          <p:nvPr/>
        </p:nvCxnSpPr>
        <p:spPr>
          <a:xfrm>
            <a:off x="4830590" y="4166123"/>
            <a:ext cx="3684760" cy="0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830590" y="3087231"/>
            <a:ext cx="0" cy="2018923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5" name="Ink 54"/>
              <p14:cNvContentPartPr/>
              <p14:nvPr/>
            </p14:nvContentPartPr>
            <p14:xfrm>
              <a:off x="4548190" y="2569438"/>
              <a:ext cx="376200" cy="646200"/>
            </p14:xfrm>
          </p:contentPart>
        </mc:Choice>
        <mc:Fallback xmlns="">
          <p:pic>
            <p:nvPicPr>
              <p:cNvPr id="55" name="Ink 5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4150" y="2555758"/>
                <a:ext cx="40284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6" name="Ink 55"/>
              <p14:cNvContentPartPr/>
              <p14:nvPr/>
            </p14:nvContentPartPr>
            <p14:xfrm>
              <a:off x="2520200" y="2687828"/>
              <a:ext cx="1461960" cy="131544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506160" y="2674148"/>
                <a:ext cx="1490040" cy="13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4" name="Ink 63"/>
              <p14:cNvContentPartPr/>
              <p14:nvPr/>
            </p14:nvContentPartPr>
            <p14:xfrm>
              <a:off x="4820710" y="3346678"/>
              <a:ext cx="3475080" cy="10306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06670" y="3335158"/>
                <a:ext cx="3503160" cy="10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Ink 65"/>
              <p14:cNvContentPartPr/>
              <p14:nvPr/>
            </p14:nvContentPartPr>
            <p14:xfrm>
              <a:off x="450200" y="3858548"/>
              <a:ext cx="21960" cy="20340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38680" y="3844868"/>
                <a:ext cx="478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Ink 66"/>
              <p14:cNvContentPartPr/>
              <p14:nvPr/>
            </p14:nvContentPartPr>
            <p14:xfrm>
              <a:off x="1273520" y="3862868"/>
              <a:ext cx="10440" cy="24264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59120" y="3848828"/>
                <a:ext cx="370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8" name="Ink 67"/>
              <p14:cNvContentPartPr/>
              <p14:nvPr/>
            </p14:nvContentPartPr>
            <p14:xfrm>
              <a:off x="2053280" y="3858548"/>
              <a:ext cx="7920" cy="19080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42840" y="3848108"/>
                <a:ext cx="3276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9" name="Ink 68"/>
              <p14:cNvContentPartPr/>
              <p14:nvPr/>
            </p14:nvContentPartPr>
            <p14:xfrm>
              <a:off x="2893880" y="3866468"/>
              <a:ext cx="9720" cy="2282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79480" y="3853508"/>
                <a:ext cx="381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7" name="Ink 76"/>
              <p14:cNvContentPartPr/>
              <p14:nvPr/>
            </p14:nvContentPartPr>
            <p14:xfrm>
              <a:off x="565400" y="3796678"/>
              <a:ext cx="4597310" cy="63540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1720" y="3783358"/>
                <a:ext cx="4624671" cy="65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Ink 91"/>
              <p14:cNvContentPartPr/>
              <p14:nvPr/>
            </p14:nvContentPartPr>
            <p14:xfrm>
              <a:off x="5860030" y="3757078"/>
              <a:ext cx="2890440" cy="10191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46350" y="3512998"/>
                <a:ext cx="2910240" cy="12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8" name="Ink 97"/>
              <p14:cNvContentPartPr/>
              <p14:nvPr/>
            </p14:nvContentPartPr>
            <p14:xfrm>
              <a:off x="5762470" y="3403198"/>
              <a:ext cx="1073160" cy="37080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49510" y="3389158"/>
                <a:ext cx="109692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9" name="Ink 98"/>
              <p14:cNvContentPartPr/>
              <p14:nvPr/>
            </p14:nvContentPartPr>
            <p14:xfrm>
              <a:off x="8110750" y="3840958"/>
              <a:ext cx="441000" cy="43020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99230" y="3835918"/>
                <a:ext cx="46656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" name="Ink 6"/>
              <p14:cNvContentPartPr/>
              <p14:nvPr/>
            </p14:nvContentPartPr>
            <p14:xfrm>
              <a:off x="7174848" y="3452019"/>
              <a:ext cx="856080" cy="5130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61168" y="3440859"/>
                <a:ext cx="883440" cy="5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47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</a:t>
            </a:r>
            <a:r>
              <a:rPr lang="en-US" dirty="0" err="1" smtClean="0"/>
              <a:t>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 milling machine’s first cost is $30,000. The likely benefits from the machine are $5000 in the first year, $4750 at the second year, and so on, decreasing by $250. If the machine has a life of 10 years and a salvage value of $1000, what is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Use numbers around: 5%, 6%, 7%</a:t>
                </a:r>
              </a:p>
              <a:p>
                <a:pPr lvl="1"/>
                <a:r>
                  <a:rPr lang="en-US" dirty="0" smtClean="0"/>
                  <a:t>Which one is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Solution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=5000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−250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+1000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−30000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With substitution,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 is </a:t>
                </a:r>
                <a:r>
                  <a:rPr lang="en-US" dirty="0"/>
                  <a:t>6</a:t>
                </a:r>
                <a:r>
                  <a:rPr lang="en-US" dirty="0" smtClean="0"/>
                  <a:t>%.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92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finding </a:t>
            </a:r>
            <a:r>
              <a:rPr lang="en-US" dirty="0" err="1" smtClean="0"/>
              <a:t>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89041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=5000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−250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+1000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−300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890415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980637"/>
              </p:ext>
            </p:extLst>
          </p:nvPr>
        </p:nvGraphicFramePr>
        <p:xfrm>
          <a:off x="1198075" y="2850976"/>
          <a:ext cx="6096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(P/A, I,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(P/G, I, 10)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(P/F,</a:t>
                      </a:r>
                      <a:r>
                        <a:rPr lang="en-US" baseline="0" dirty="0" smtClean="0"/>
                        <a:t> I, 10)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7.722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31.652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.6139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.5584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7.024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27.716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.5083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28650" y="4666904"/>
            <a:ext cx="7886700" cy="20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8650" y="4476780"/>
            <a:ext cx="7886700" cy="2381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5%:</a:t>
            </a:r>
          </a:p>
          <a:p>
            <a:pPr lvl="1"/>
            <a:r>
              <a:rPr lang="en-US" dirty="0" smtClean="0"/>
              <a:t>PW = ?</a:t>
            </a:r>
          </a:p>
          <a:p>
            <a:r>
              <a:rPr lang="en-US" dirty="0" smtClean="0"/>
              <a:t>6%:</a:t>
            </a:r>
          </a:p>
          <a:p>
            <a:pPr lvl="1"/>
            <a:r>
              <a:rPr lang="en-US" dirty="0" smtClean="0"/>
              <a:t>PW = ?</a:t>
            </a:r>
          </a:p>
          <a:p>
            <a:r>
              <a:rPr lang="en-US" dirty="0" smtClean="0"/>
              <a:t>7%:</a:t>
            </a:r>
          </a:p>
          <a:p>
            <a:pPr lvl="1"/>
            <a:r>
              <a:rPr lang="en-US" dirty="0" smtClean="0"/>
              <a:t>PW = ?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05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Definition:</a:t>
                </a:r>
              </a:p>
              <a:p>
                <a:pPr lvl="1"/>
                <a:r>
                  <a:rPr lang="en-US" dirty="0" smtClean="0"/>
                  <a:t>Ratio of total benefits to total costs</a:t>
                </a:r>
              </a:p>
              <a:p>
                <a:pPr lvl="2"/>
                <a:r>
                  <a:rPr lang="en-US" dirty="0" smtClean="0"/>
                  <a:t>Including the impact from the compounding interest</a:t>
                </a:r>
              </a:p>
              <a:p>
                <a:r>
                  <a:rPr lang="en-US" dirty="0" smtClean="0"/>
                  <a:t>Government use:</a:t>
                </a:r>
              </a:p>
              <a:p>
                <a:pPr lvl="1"/>
                <a:r>
                  <a:rPr lang="en-US" dirty="0" smtClean="0"/>
                  <a:t>How to maximize the common good?</a:t>
                </a:r>
              </a:p>
              <a:p>
                <a:pPr lvl="2"/>
                <a:r>
                  <a:rPr lang="en-US" dirty="0" smtClean="0"/>
                  <a:t>With respect to taxpayer money?</a:t>
                </a:r>
              </a:p>
              <a:p>
                <a:pPr lvl="1"/>
                <a:r>
                  <a:rPr lang="en-US" dirty="0" smtClean="0"/>
                  <a:t>Benefit outweighs the cost?</a:t>
                </a:r>
              </a:p>
              <a:p>
                <a:r>
                  <a:rPr lang="en-US" dirty="0" smtClean="0"/>
                  <a:t>To put it simply: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𝑏𝑒𝑛𝑒𝑓𝑖𝑡𝑠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𝑐𝑜𝑠𝑡𝑠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benefits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costs</m:t>
                            </m:r>
                          </m:sub>
                        </m:sSub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benefits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AW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costs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11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11541" y="2448346"/>
                <a:ext cx="6035382" cy="3728616"/>
              </a:xfrm>
            </p:spPr>
            <p:txBody>
              <a:bodyPr/>
              <a:lstStyle/>
              <a:p>
                <a:r>
                  <a:rPr lang="en-US" dirty="0" smtClean="0">
                    <a:latin typeface="Cambria Math" panose="02040503050406030204" pitchFamily="18" charset="0"/>
                  </a:rPr>
                  <a:t>PW: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=200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,10%,4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+500(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,10%,6)</m:t>
                    </m:r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Then,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𝑏𝑒𝑛𝑒𝑓𝑖𝑡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136.60+282.23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=0.838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You can also use FW or AW criteria</a:t>
                </a: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11541" y="2448346"/>
                <a:ext cx="6035382" cy="3728616"/>
              </a:xfrm>
              <a:blipFill rotWithShape="0">
                <a:blip r:embed="rId2"/>
                <a:stretch>
                  <a:fillRect l="-1818" t="-2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1120" y="2801749"/>
            <a:ext cx="3120443" cy="2339614"/>
            <a:chOff x="156910" y="3101518"/>
            <a:chExt cx="3349800" cy="24796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56006" y="4299958"/>
              <a:ext cx="3088704" cy="4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Ink 5"/>
                <p14:cNvContentPartPr/>
                <p14:nvPr/>
              </p14:nvContentPartPr>
              <p14:xfrm>
                <a:off x="156910" y="4209238"/>
                <a:ext cx="3349800" cy="1371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2609" y="4195122"/>
                  <a:ext cx="3379174" cy="1400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264190" y="4304278"/>
                <a:ext cx="19800" cy="833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9049" y="4290159"/>
                  <a:ext cx="46588" cy="86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1778350" y="3101518"/>
                <a:ext cx="1656000" cy="7016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3664" y="3087020"/>
                  <a:ext cx="1684985" cy="72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3344710" y="3164518"/>
                <a:ext cx="42480" cy="10724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9649" y="3155743"/>
                  <a:ext cx="66423" cy="109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2207110" y="3714238"/>
                <a:ext cx="18360" cy="6084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2192" y="3700506"/>
                  <a:ext cx="43988" cy="63700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628650" y="1476186"/>
            <a:ext cx="7804150" cy="119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628650" y="1825626"/>
            <a:ext cx="7886700" cy="62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Assume interest rate of 10%</a:t>
            </a:r>
          </a:p>
        </p:txBody>
      </p:sp>
    </p:spTree>
    <p:extLst>
      <p:ext uri="{BB962C8B-B14F-4D97-AF65-F5344CB8AC3E}">
        <p14:creationId xmlns:p14="http://schemas.microsoft.com/office/powerpoint/2010/main" val="169720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Benefit-cost ratio: </a:t>
            </a:r>
            <a:br>
              <a:rPr lang="en-US" dirty="0" smtClean="0"/>
            </a:br>
            <a:r>
              <a:rPr lang="en-US" dirty="0" smtClean="0"/>
              <a:t>relationship to PW, FW, AW criteria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211541" y="1791478"/>
                <a:ext cx="6035382" cy="43854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latin typeface="Calibri" panose="020F0502020204030204" pitchFamily="34" charset="0"/>
                  </a:rPr>
                  <a:t>Assume interest rate of 5%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𝑏𝑒𝑛𝑒𝑓𝑖𝑡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=200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𝑃𝐹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,5%,4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+500(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𝑃𝐹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,5%,6)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=500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Then,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𝐵𝐶𝑅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𝑏𝑒𝑛𝑒𝑓𝑖𝑡</m:t>
                            </m:r>
                          </m:sub>
                        </m:sSub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</m:sub>
                        </m:sSub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164.54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373.11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1.075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You can also use FW or AW criteria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541" y="1791478"/>
                <a:ext cx="6035382" cy="4385484"/>
              </a:xfrm>
              <a:prstGeom prst="rect">
                <a:avLst/>
              </a:prstGeom>
              <a:blipFill rotWithShape="0">
                <a:blip r:embed="rId2"/>
                <a:stretch>
                  <a:fillRect l="-1818" t="-2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1120" y="2801749"/>
            <a:ext cx="3120443" cy="2339614"/>
            <a:chOff x="156910" y="3101518"/>
            <a:chExt cx="3349800" cy="247968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56006" y="4299958"/>
              <a:ext cx="3088704" cy="4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" name="Ink 6"/>
                <p14:cNvContentPartPr/>
                <p14:nvPr/>
              </p14:nvContentPartPr>
              <p14:xfrm>
                <a:off x="156910" y="4209238"/>
                <a:ext cx="3349800" cy="1371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2609" y="4195122"/>
                  <a:ext cx="3379174" cy="1400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/>
                <p14:cNvContentPartPr/>
                <p14:nvPr/>
              </p14:nvContentPartPr>
              <p14:xfrm>
                <a:off x="264190" y="4304278"/>
                <a:ext cx="19800" cy="833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9049" y="4290159"/>
                  <a:ext cx="46588" cy="86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/>
                <p14:cNvContentPartPr/>
                <p14:nvPr/>
              </p14:nvContentPartPr>
              <p14:xfrm>
                <a:off x="1778350" y="3101518"/>
                <a:ext cx="1656000" cy="7016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3664" y="3087020"/>
                  <a:ext cx="1684985" cy="72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/>
                <p14:cNvContentPartPr/>
                <p14:nvPr/>
              </p14:nvContentPartPr>
              <p14:xfrm>
                <a:off x="3344710" y="3164518"/>
                <a:ext cx="42480" cy="10724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9649" y="3155743"/>
                  <a:ext cx="66423" cy="109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/>
                <p14:cNvContentPartPr/>
                <p14:nvPr/>
              </p14:nvContentPartPr>
              <p14:xfrm>
                <a:off x="2207110" y="3714238"/>
                <a:ext cx="18360" cy="6084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2192" y="3700506"/>
                  <a:ext cx="43988" cy="63700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8520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37725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HW 2-1 grading:</a:t>
                </a:r>
              </a:p>
              <a:p>
                <a:pPr lvl="1"/>
                <a:r>
                  <a:rPr lang="en-US" dirty="0" smtClean="0"/>
                  <a:t>Compounding interest: Cannot apply arithmetic mean!</a:t>
                </a:r>
              </a:p>
              <a:p>
                <a:pPr lvl="2"/>
                <a:r>
                  <a:rPr lang="en-US" dirty="0" smtClean="0"/>
                  <a:t>Geometric mean instead</a:t>
                </a:r>
              </a:p>
              <a:p>
                <a:pPr lvl="1"/>
                <a:r>
                  <a:rPr lang="en-US" dirty="0" smtClean="0"/>
                  <a:t>Clear distinction between actual dollars and constant dollars</a:t>
                </a:r>
              </a:p>
              <a:p>
                <a:pPr lvl="2"/>
                <a:r>
                  <a:rPr lang="en-US" dirty="0" smtClean="0"/>
                  <a:t>Use of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/>
                  <a:t>,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for the conversion</a:t>
                </a:r>
              </a:p>
              <a:p>
                <a:r>
                  <a:rPr lang="en-US" dirty="0" smtClean="0"/>
                  <a:t>HW 2-2 submission due today</a:t>
                </a:r>
              </a:p>
              <a:p>
                <a:r>
                  <a:rPr lang="en-US" dirty="0" smtClean="0"/>
                  <a:t>HW 2-3 being handed out today</a:t>
                </a:r>
              </a:p>
              <a:p>
                <a:pPr lvl="1"/>
                <a:r>
                  <a:rPr lang="en-US" dirty="0" smtClean="0"/>
                  <a:t>Due on next Thursday (Nov. 13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)</a:t>
                </a:r>
              </a:p>
              <a:p>
                <a:r>
                  <a:rPr lang="en-US" dirty="0" smtClean="0"/>
                  <a:t>Midterm 2:</a:t>
                </a:r>
              </a:p>
              <a:p>
                <a:pPr lvl="1"/>
                <a:r>
                  <a:rPr lang="en-US" dirty="0" smtClean="0"/>
                  <a:t>Date: November 20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(Thursday)</a:t>
                </a:r>
              </a:p>
              <a:p>
                <a:pPr lvl="1"/>
                <a:r>
                  <a:rPr lang="en-US" dirty="0" smtClean="0"/>
                  <a:t>Topics:</a:t>
                </a:r>
              </a:p>
              <a:p>
                <a:pPr lvl="2"/>
                <a:r>
                  <a:rPr lang="en-US" dirty="0" smtClean="0"/>
                  <a:t>inflation</a:t>
                </a:r>
              </a:p>
              <a:p>
                <a:pPr lvl="2"/>
                <a:r>
                  <a:rPr lang="en-US" dirty="0" smtClean="0"/>
                  <a:t>Decision-makings: </a:t>
                </a:r>
              </a:p>
              <a:p>
                <a:pPr lvl="3"/>
                <a:r>
                  <a:rPr lang="en-US" dirty="0" smtClean="0"/>
                  <a:t>payback periods, PW, FW, AW, and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 analysis, </a:t>
                </a:r>
                <a:r>
                  <a:rPr lang="en-US" strike="sngStrike" dirty="0" smtClean="0"/>
                  <a:t>BCR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37725"/>
              </a:xfrm>
              <a:blipFill rotWithShape="0">
                <a:blip r:embed="rId2"/>
                <a:stretch>
                  <a:fillRect l="-1159" t="-3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8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Benefit-cost ratio: </a:t>
            </a:r>
            <a:br>
              <a:rPr lang="en-US" dirty="0" smtClean="0"/>
            </a:br>
            <a:r>
              <a:rPr lang="en-US" dirty="0" smtClean="0"/>
              <a:t>relationship to PW, FW, AW criteria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In general,</a:t>
                </a:r>
              </a:p>
              <a:p>
                <a:r>
                  <a:rPr lang="en-US" b="0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𝑏𝑒𝑛𝑒𝑓𝑖𝑡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/>
                  <a:t>		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𝑏𝑒𝑛𝑒𝑓𝑖𝑡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𝑐𝑜𝑠𝑡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b="0" dirty="0" smtClean="0"/>
                  <a:t>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In other words,</a:t>
                </a:r>
              </a:p>
              <a:p>
                <a:pPr lvl="1"/>
                <a:r>
                  <a:rPr lang="en-US" dirty="0"/>
                  <a:t>I</a:t>
                </a:r>
                <a:r>
                  <a:rPr lang="en-US" b="0" dirty="0" smtClean="0"/>
                  <a:t>f PW = 0 (or FW = 0 or AW = 0) , then BCR = 1 (and vice versa)</a:t>
                </a:r>
              </a:p>
              <a:p>
                <a:pPr lvl="1"/>
                <a:r>
                  <a:rPr lang="en-US" dirty="0" smtClean="0"/>
                  <a:t>If PW &gt; 0 </a:t>
                </a:r>
                <a:r>
                  <a:rPr lang="en-US" dirty="0"/>
                  <a:t>(or FW </a:t>
                </a:r>
                <a:r>
                  <a:rPr lang="en-US" dirty="0" smtClean="0"/>
                  <a:t>&gt; </a:t>
                </a:r>
                <a:r>
                  <a:rPr lang="en-US" dirty="0"/>
                  <a:t>0 or </a:t>
                </a:r>
                <a:r>
                  <a:rPr lang="en-US" dirty="0" smtClean="0"/>
                  <a:t>AW &gt; 0</a:t>
                </a:r>
                <a:r>
                  <a:rPr lang="en-US" dirty="0"/>
                  <a:t>) </a:t>
                </a:r>
                <a:r>
                  <a:rPr lang="en-US" dirty="0" smtClean="0"/>
                  <a:t>, then BCR &gt; 1 (and vice versa)</a:t>
                </a:r>
              </a:p>
              <a:p>
                <a:pPr lvl="1"/>
                <a:r>
                  <a:rPr lang="en-US" b="0" dirty="0" smtClean="0"/>
                  <a:t>If PW &lt; </a:t>
                </a:r>
                <a:r>
                  <a:rPr lang="en-US" dirty="0"/>
                  <a:t>0 (or FW &lt;</a:t>
                </a:r>
                <a:r>
                  <a:rPr lang="en-US" dirty="0" smtClean="0"/>
                  <a:t> </a:t>
                </a:r>
                <a:r>
                  <a:rPr lang="en-US" dirty="0"/>
                  <a:t>0 or </a:t>
                </a:r>
                <a:r>
                  <a:rPr lang="en-US" dirty="0" smtClean="0"/>
                  <a:t>AW &lt; 0</a:t>
                </a:r>
                <a:r>
                  <a:rPr lang="en-US" dirty="0"/>
                  <a:t>) , </a:t>
                </a:r>
                <a:r>
                  <a:rPr lang="en-US" b="0" dirty="0" smtClean="0"/>
                  <a:t>then BCR &lt; 1 (and vice versa)</a:t>
                </a:r>
              </a:p>
              <a:p>
                <a:r>
                  <a:rPr lang="en-US" dirty="0" smtClean="0"/>
                  <a:t>Does the benefit exceed the cost or not?</a:t>
                </a:r>
                <a:endParaRPr lang="en-US" b="0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159" t="-2101" r="-927" b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56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5233" y="1825625"/>
                <a:ext cx="8910733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Question: Should the project be funded or not?</a:t>
                </a:r>
              </a:p>
              <a:p>
                <a:r>
                  <a:rPr lang="en-US" dirty="0" smtClean="0"/>
                  <a:t>Example: A canal construction</a:t>
                </a:r>
              </a:p>
              <a:p>
                <a:pPr lvl="1"/>
                <a:r>
                  <a:rPr lang="en-US" dirty="0" smtClean="0"/>
                  <a:t>The construction cost is $5,000,000, and the annual maintenance cost is $100,000. The canal is expected to generate annual revenue of $400,000 from its water supply service to the farmers.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=8%</m:t>
                    </m:r>
                  </m:oMath>
                </a14:m>
                <a:r>
                  <a:rPr lang="en-US" dirty="0" smtClean="0"/>
                  <a:t> and the canal is expected to last 50 years, should the canal construction project be funded, based on BCR criterion?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𝑏𝑒𝑛𝑒𝑓𝑖𝑡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=400,000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,8%,50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=400,000⋅12.233=4,893,200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𝑐𝑜𝑠𝑡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=5,000,000+100,000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,8%,50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=6,223,300</m:t>
                      </m:r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𝐵𝐶𝑅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4,893,200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6,223,300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=0.786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Answer: No since BCR &lt; 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5233" y="1825625"/>
                <a:ext cx="8910733" cy="4351338"/>
              </a:xfrm>
              <a:blipFill rotWithShape="0">
                <a:blip r:embed="rId2"/>
                <a:stretch>
                  <a:fillRect l="-1095" t="-2801" r="-137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46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</a:t>
            </a:r>
            <a:r>
              <a:rPr lang="en-US" dirty="0" err="1" smtClean="0"/>
              <a:t>Disbenefit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939069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Sometimes BCR only considers initial cost as the cost for BCR calculation</a:t>
                </a:r>
              </a:p>
              <a:p>
                <a:r>
                  <a:rPr lang="en-US" dirty="0" smtClean="0"/>
                  <a:t>From the canal example: the $5M construction cost</a:t>
                </a:r>
              </a:p>
              <a:p>
                <a:pPr lvl="1"/>
                <a:r>
                  <a:rPr lang="en-US" dirty="0" smtClean="0"/>
                  <a:t>Then what about the annual maintenance costs?</a:t>
                </a:r>
              </a:p>
              <a:p>
                <a:pPr lvl="2"/>
                <a:r>
                  <a:rPr lang="en-US" dirty="0" smtClean="0"/>
                  <a:t>They become </a:t>
                </a:r>
                <a:r>
                  <a:rPr lang="en-US" b="1" i="1" dirty="0" err="1" smtClean="0"/>
                  <a:t>disbenefit</a:t>
                </a:r>
                <a:r>
                  <a:rPr lang="en-US" dirty="0" smtClean="0"/>
                  <a:t> to </a:t>
                </a:r>
                <a:r>
                  <a:rPr lang="en-US" b="1" dirty="0" smtClean="0"/>
                  <a:t>be included in benefit part</a:t>
                </a:r>
                <a:r>
                  <a:rPr lang="en-US" dirty="0" smtClean="0"/>
                  <a:t>!</a:t>
                </a:r>
              </a:p>
              <a:p>
                <a:pPr lvl="2"/>
                <a:r>
                  <a:rPr lang="en-US" dirty="0" smtClean="0"/>
                  <a:t>For cost: cost recovery (usually salvage values)</a:t>
                </a:r>
              </a:p>
              <a:p>
                <a:pPr lvl="1"/>
                <a:r>
                  <a:rPr lang="en-US" dirty="0" smtClean="0"/>
                  <a:t>Calculation: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=5,000,000</m:t>
                    </m:r>
                  </m:oMath>
                </a14:m>
                <a:endParaRPr lang="en-US" b="0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=(400,000 −100,000)(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,8%,50)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𝐵𝐶𝑅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3,669,900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5,000,000</m:t>
                        </m:r>
                      </m:den>
                    </m:f>
                    <m:r>
                      <a:rPr lang="en-US" i="1" dirty="0" smtClean="0">
                        <a:latin typeface="Cambria Math" panose="02040503050406030204" pitchFamily="18" charset="0"/>
                      </a:rPr>
                      <m:t>= 0.734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≠0.786</m:t>
                    </m:r>
                  </m:oMath>
                </a14:m>
                <a:r>
                  <a:rPr lang="en-US" dirty="0" smtClean="0"/>
                  <a:t> (from previous calculation)</a:t>
                </a:r>
              </a:p>
              <a:p>
                <a:r>
                  <a:rPr lang="en-US" dirty="0" smtClean="0"/>
                  <a:t>What BCR denotes here: benefits created with respect to the initial cost deployment</a:t>
                </a:r>
              </a:p>
              <a:p>
                <a:pPr lvl="1"/>
                <a:r>
                  <a:rPr lang="en-US" dirty="0" smtClean="0"/>
                  <a:t>Inclusion/exclusion of maintenance cost can be an issue</a:t>
                </a:r>
                <a:r>
                  <a:rPr lang="en-US" dirty="0"/>
                  <a:t> </a:t>
                </a:r>
                <a:r>
                  <a:rPr lang="en-US" dirty="0" smtClean="0"/>
                  <a:t>for the analysis</a:t>
                </a:r>
              </a:p>
              <a:p>
                <a:r>
                  <a:rPr lang="en-US" dirty="0" smtClean="0"/>
                  <a:t>For our class, we will stick to the </a:t>
                </a:r>
                <a:r>
                  <a:rPr lang="en-US" b="1" dirty="0" smtClean="0"/>
                  <a:t>previous</a:t>
                </a:r>
                <a:r>
                  <a:rPr lang="en-US" dirty="0" smtClean="0"/>
                  <a:t> method!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939069"/>
              </a:xfrm>
              <a:blipFill rotWithShape="0">
                <a:blip r:embed="rId2"/>
                <a:stretch>
                  <a:fillRect l="-1159" t="-3083" b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812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PW, FW, 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r>
              <a:rPr lang="en-US" dirty="0" smtClean="0"/>
              <a:t>Any choice is fine!</a:t>
            </a:r>
          </a:p>
          <a:p>
            <a:pPr lvl="1"/>
            <a:r>
              <a:rPr lang="en-US" dirty="0" smtClean="0"/>
              <a:t>But AW analysis is good for cases with </a:t>
            </a:r>
            <a:r>
              <a:rPr lang="en-US" b="1" dirty="0" smtClean="0"/>
              <a:t>different project years</a:t>
            </a:r>
          </a:p>
          <a:p>
            <a:pPr lvl="2"/>
            <a:r>
              <a:rPr lang="en-US" dirty="0" smtClean="0"/>
              <a:t>PW and FW analysis: need to use the LCM project year technique</a:t>
            </a:r>
          </a:p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Either Robot X or Y can generate $20,000 annually. Robot X costs $50,000 and has a useful life of 7 years and </a:t>
            </a:r>
            <a:r>
              <a:rPr lang="en-US" dirty="0" smtClean="0"/>
              <a:t>no salvage value. </a:t>
            </a:r>
            <a:r>
              <a:rPr lang="en-US" dirty="0" smtClean="0"/>
              <a:t>The corresponding data for Robot Y are $40,000, 5 years, and </a:t>
            </a:r>
            <a:r>
              <a:rPr lang="en-US" dirty="0" smtClean="0"/>
              <a:t>zero. </a:t>
            </a:r>
            <a:r>
              <a:rPr lang="en-US" dirty="0" smtClean="0"/>
              <a:t>With the interest rate at 8% per year, which one should be selected based on BCR criterion?</a:t>
            </a:r>
          </a:p>
        </p:txBody>
      </p:sp>
    </p:spTree>
    <p:extLst>
      <p:ext uri="{BB962C8B-B14F-4D97-AF65-F5344CB8AC3E}">
        <p14:creationId xmlns:p14="http://schemas.microsoft.com/office/powerpoint/2010/main" val="39911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Benefit-cost-ratio: AW example with different project periods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873755"/>
              </a:xfrm>
            </p:spPr>
            <p:txBody>
              <a:bodyPr/>
              <a:lstStyle/>
              <a:p>
                <a:r>
                  <a:rPr lang="en-US" dirty="0" smtClean="0"/>
                  <a:t>Solution:</a:t>
                </a:r>
              </a:p>
              <a:p>
                <a:pPr lvl="1"/>
                <a:r>
                  <a:rPr lang="en-US" dirty="0" smtClean="0"/>
                  <a:t>Robot X: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50,000 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8%,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50,000⋅0.1921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371600" lvl="3" indent="0">
                  <a:buNone/>
                </a:pPr>
                <a:r>
                  <a:rPr lang="en-US" dirty="0" smtClean="0"/>
                  <a:t>= 2.082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𝑐𝑜𝑠𝑡𝑠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1371600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40,000(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,8%,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20,000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40,000⋅0.2505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1371600" lvl="3" indent="0">
                  <a:buNone/>
                </a:pPr>
                <a:r>
                  <a:rPr lang="en-US" dirty="0" smtClean="0"/>
                  <a:t>= 1.996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en-US" dirty="0" smtClean="0"/>
                  <a:t>, Robot X will be selected</a:t>
                </a:r>
              </a:p>
              <a:p>
                <a:pPr marL="1371600" lvl="3" indent="0">
                  <a:buNone/>
                </a:pPr>
                <a:r>
                  <a:rPr lang="en-US" dirty="0" smtClean="0"/>
                  <a:t> </a:t>
                </a:r>
              </a:p>
              <a:p>
                <a:pPr lvl="2"/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873755"/>
              </a:xfrm>
              <a:blipFill rotWithShape="0">
                <a:blip r:embed="rId2"/>
                <a:stretch>
                  <a:fillRect l="-139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63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drawback of ratio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376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Compare the two examples: Fixed input/output</a:t>
            </a:r>
          </a:p>
          <a:p>
            <a:pPr lvl="1"/>
            <a:r>
              <a:rPr lang="en-US" dirty="0" smtClean="0"/>
              <a:t>Robot example: same benefit (output)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8924" y="3564294"/>
            <a:ext cx="1922106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8924" y="4192555"/>
            <a:ext cx="1922106" cy="494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45496" y="2463282"/>
            <a:ext cx="1922106" cy="159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45496" y="4192555"/>
            <a:ext cx="1922106" cy="494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877078" y="4127241"/>
            <a:ext cx="74644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53906" y="5066522"/>
            <a:ext cx="10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90478" y="5066522"/>
            <a:ext cx="10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985642" y="539464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 = 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18206" y="539464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 &gt; 1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77078" y="5815299"/>
            <a:ext cx="7886700" cy="637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fixed cost case: costs are the same</a:t>
            </a:r>
          </a:p>
          <a:p>
            <a:r>
              <a:rPr lang="en-US" dirty="0" smtClean="0"/>
              <a:t>Can make comparisons with BCR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26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drawback of ratio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1456" cy="637657"/>
          </a:xfrm>
        </p:spPr>
        <p:txBody>
          <a:bodyPr>
            <a:normAutofit/>
          </a:bodyPr>
          <a:lstStyle/>
          <a:p>
            <a:r>
              <a:rPr lang="en-US" dirty="0" smtClean="0"/>
              <a:t>Variable input/output: Project A looks better!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8924" y="3564294"/>
            <a:ext cx="1922106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8924" y="4192555"/>
            <a:ext cx="1922106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5496" y="2463282"/>
            <a:ext cx="1922106" cy="159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45496" y="4192555"/>
            <a:ext cx="1922106" cy="494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77078" y="4127241"/>
            <a:ext cx="74644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3906" y="5066522"/>
            <a:ext cx="10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90478" y="5066522"/>
            <a:ext cx="10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2518" y="543585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 &gt;&gt;&gt;&gt;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8206" y="543585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 &gt;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0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</a:t>
            </a:r>
            <a:br>
              <a:rPr lang="en-US" dirty="0" smtClean="0"/>
            </a:br>
            <a:r>
              <a:rPr lang="en-US" dirty="0" smtClean="0"/>
              <a:t>Incremental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51456" cy="637657"/>
          </a:xfrm>
        </p:spPr>
        <p:txBody>
          <a:bodyPr>
            <a:normAutofit/>
          </a:bodyPr>
          <a:lstStyle/>
          <a:p>
            <a:r>
              <a:rPr lang="en-US" dirty="0" smtClean="0"/>
              <a:t>Solution: check the increments and find the ratio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08924" y="3564294"/>
            <a:ext cx="1922106" cy="494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08924" y="4192555"/>
            <a:ext cx="1922106" cy="4571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45496" y="2463282"/>
            <a:ext cx="1922106" cy="1595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Benefit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45496" y="4192555"/>
            <a:ext cx="1922106" cy="4945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Cost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877078" y="4127241"/>
            <a:ext cx="74644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53906" y="5066522"/>
            <a:ext cx="10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990478" y="5066522"/>
            <a:ext cx="1024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 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2518" y="5435854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 &gt;&gt;&gt;&gt; 1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18206" y="543585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BCR &gt; 1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331030" y="3564294"/>
            <a:ext cx="221446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31030" y="2463282"/>
            <a:ext cx="221446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331030" y="4241384"/>
            <a:ext cx="221446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331030" y="4687077"/>
            <a:ext cx="2214466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76057" y="2463282"/>
            <a:ext cx="27992" cy="110101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10271" y="4238274"/>
            <a:ext cx="13996" cy="44880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90053" y="2816682"/>
                <a:ext cx="11857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𝐵𝑒𝑛𝑒𝑓𝑖𝑡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053" y="2816682"/>
                <a:ext cx="1185774" cy="369332"/>
              </a:xfrm>
              <a:prstGeom prst="rect">
                <a:avLst/>
              </a:prstGeom>
              <a:blipFill rotWithShape="0">
                <a:blip r:embed="rId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42547" y="4278009"/>
                <a:ext cx="84112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𝐶𝑜𝑠𝑡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547" y="4278009"/>
                <a:ext cx="84112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00082" y="5884657"/>
                <a:ext cx="5434373" cy="6300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Need to check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𝐵𝑒𝑛𝑒𝑓𝑖𝑡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𝐶𝑜𝑠𝑡</m:t>
                        </m:r>
                      </m:den>
                    </m:f>
                  </m:oMath>
                </a14:m>
                <a:r>
                  <a:rPr lang="en-US" sz="2400" dirty="0" smtClean="0"/>
                  <a:t> instead!</a:t>
                </a:r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82" y="5884657"/>
                <a:ext cx="5434373" cy="630044"/>
              </a:xfrm>
              <a:prstGeom prst="rect">
                <a:avLst/>
              </a:prstGeom>
              <a:blipFill rotWithShape="0">
                <a:blip r:embed="rId4"/>
                <a:stretch>
                  <a:fillRect l="-1796" r="-673" b="-8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0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Example for incremental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374775"/>
              </a:xfrm>
            </p:spPr>
            <p:txBody>
              <a:bodyPr/>
              <a:lstStyle/>
              <a:p>
                <a:r>
                  <a:rPr lang="en-US" dirty="0" smtClean="0"/>
                  <a:t>Incremental analysis</a:t>
                </a:r>
              </a:p>
              <a:p>
                <a:r>
                  <a:rPr lang="en-US" dirty="0" smtClean="0"/>
                  <a:t>Given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the following cash flows, which one should be selected based on BCR? (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=10%</m:t>
                    </m:r>
                  </m:oMath>
                </a14:m>
                <a:r>
                  <a:rPr lang="en-US" dirty="0" smtClean="0"/>
                  <a:t> per year)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374775"/>
              </a:xfrm>
              <a:blipFill rotWithShape="0">
                <a:blip r:embed="rId2"/>
                <a:stretch>
                  <a:fillRect l="-1391" t="-7080" b="-12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53622"/>
              </p:ext>
            </p:extLst>
          </p:nvPr>
        </p:nvGraphicFramePr>
        <p:xfrm>
          <a:off x="2158481" y="3400650"/>
          <a:ext cx="3953070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7396"/>
                <a:gridCol w="1679510"/>
                <a:gridCol w="172616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Project 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-$4,500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-$18,000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6,500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2,700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9,250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9,500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Example for incremental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374775"/>
          </a:xfrm>
        </p:spPr>
        <p:txBody>
          <a:bodyPr/>
          <a:lstStyle/>
          <a:p>
            <a:r>
              <a:rPr lang="en-US" dirty="0" smtClean="0"/>
              <a:t>Solution steps:</a:t>
            </a:r>
          </a:p>
          <a:p>
            <a:pPr lvl="1"/>
            <a:r>
              <a:rPr lang="en-US" dirty="0" smtClean="0"/>
              <a:t>Pick a base project (A for this case)</a:t>
            </a:r>
          </a:p>
          <a:p>
            <a:pPr lvl="1"/>
            <a:r>
              <a:rPr lang="en-US" dirty="0" smtClean="0"/>
              <a:t>Find the differences of </a:t>
            </a:r>
            <a:r>
              <a:rPr lang="en-US" dirty="0" err="1" smtClean="0"/>
              <a:t>cashflows</a:t>
            </a:r>
            <a:r>
              <a:rPr lang="en-US" dirty="0" smtClean="0"/>
              <a:t> (B-A for this case)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673550"/>
                  </p:ext>
                </p:extLst>
              </p:nvPr>
            </p:nvGraphicFramePr>
            <p:xfrm>
              <a:off x="1290733" y="3200400"/>
              <a:ext cx="6444344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8740"/>
                    <a:gridCol w="1614830"/>
                    <a:gridCol w="1805982"/>
                    <a:gridCol w="26547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-$4,500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-$18,000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-$13,500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2,700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6,550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7,250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2673550"/>
                  </p:ext>
                </p:extLst>
              </p:nvPr>
            </p:nvGraphicFramePr>
            <p:xfrm>
              <a:off x="1290733" y="3200400"/>
              <a:ext cx="6444344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8740"/>
                    <a:gridCol w="1614830"/>
                    <a:gridCol w="1805982"/>
                    <a:gridCol w="26547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42890" t="-8197" r="-1147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-$4,500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-$18,000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-$13,500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2,700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6,550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7,250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49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of Return (</a:t>
            </a:r>
            <a:r>
              <a:rPr lang="en-US" dirty="0" err="1" smtClean="0"/>
              <a:t>RoR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825624"/>
                <a:ext cx="8334281" cy="483772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Now we are focusing on the interest rate!</a:t>
                </a:r>
              </a:p>
              <a:p>
                <a:r>
                  <a:rPr lang="en-US" dirty="0" err="1" smtClean="0"/>
                  <a:t>RoR</a:t>
                </a:r>
                <a:r>
                  <a:rPr lang="en-US" dirty="0" smtClean="0"/>
                  <a:t>: </a:t>
                </a:r>
              </a:p>
              <a:p>
                <a:pPr lvl="1"/>
                <a:r>
                  <a:rPr lang="en-US" dirty="0" smtClean="0"/>
                  <a:t>The interest rate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that renders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b="0" dirty="0" smtClean="0"/>
                  <a:t>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 smtClean="0"/>
              </a:p>
              <a:p>
                <a:pPr lvl="2"/>
                <a:r>
                  <a:rPr lang="en-US" b="1" dirty="0" smtClean="0"/>
                  <a:t>Total benefits equal total costs</a:t>
                </a:r>
              </a:p>
              <a:p>
                <a:pPr lvl="1"/>
                <a:r>
                  <a:rPr lang="en-US" dirty="0" smtClean="0"/>
                  <a:t>The interest rate for which a project’s costs are fully recovered through its benefits</a:t>
                </a:r>
              </a:p>
              <a:p>
                <a:pPr lvl="1"/>
                <a:r>
                  <a:rPr lang="en-US" dirty="0" smtClean="0"/>
                  <a:t>At which interest rate is the project </a:t>
                </a:r>
                <a:r>
                  <a:rPr lang="en-US" dirty="0"/>
                  <a:t>e</a:t>
                </a:r>
                <a:r>
                  <a:rPr lang="en-US" dirty="0" smtClean="0"/>
                  <a:t>quivalent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More on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Absolute measure: </a:t>
                </a:r>
                <a:endParaRPr lang="en-US" dirty="0"/>
              </a:p>
              <a:p>
                <a:pPr lvl="2"/>
                <a:r>
                  <a:rPr lang="en-US" dirty="0" smtClean="0"/>
                  <a:t>Independent of invest amount. Percentage value.</a:t>
                </a:r>
              </a:p>
              <a:p>
                <a:pPr lvl="2"/>
                <a:r>
                  <a:rPr lang="en-US" dirty="0" smtClean="0"/>
                  <a:t>PW, FW, AW analysis: relative measures</a:t>
                </a:r>
              </a:p>
              <a:p>
                <a:pPr lvl="3"/>
                <a:r>
                  <a:rPr lang="en-US" dirty="0" smtClean="0"/>
                  <a:t>Different values depending on the invest amounts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825624"/>
                <a:ext cx="8334281" cy="4837725"/>
              </a:xfrm>
              <a:blipFill rotWithShape="0">
                <a:blip r:embed="rId2"/>
                <a:stretch>
                  <a:fillRect l="-1317" t="-2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7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ratio: Example for incremental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637" y="3645095"/>
                <a:ext cx="9041363" cy="31009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/>
                  <a:t> column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𝑏𝑒𝑛𝑒𝑓𝑖𝑡</m:t>
                        </m:r>
                      </m:sub>
                    </m:sSub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=4500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,10%, 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+6550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,10%,2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+7250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,10%, 3</m:t>
                          </m: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=4500⋅0.9091+6550⋅0.8264+7250⋅0.7513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457200" lvl="1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=4019 + 5413 + 5447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𝑐𝑜𝑠𝑡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=13500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1.11 &gt; 1</a:t>
                </a:r>
              </a:p>
              <a:p>
                <a:pPr lvl="1"/>
                <a:r>
                  <a:rPr lang="en-US" dirty="0" smtClean="0"/>
                  <a:t>Project B generates higher benefit ratio with respect to Project A</a:t>
                </a:r>
              </a:p>
              <a:p>
                <a:pPr lvl="1"/>
                <a:r>
                  <a:rPr lang="en-US" dirty="0" smtClean="0"/>
                  <a:t>B is more profitable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637" y="3645095"/>
                <a:ext cx="9041363" cy="3100938"/>
              </a:xfrm>
              <a:blipFill rotWithShape="0">
                <a:blip r:embed="rId2"/>
                <a:stretch>
                  <a:fillRect l="-1079" t="-4519" b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715119"/>
                  </p:ext>
                </p:extLst>
              </p:nvPr>
            </p:nvGraphicFramePr>
            <p:xfrm>
              <a:off x="1234749" y="1690689"/>
              <a:ext cx="6444344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8740"/>
                    <a:gridCol w="1614830"/>
                    <a:gridCol w="1805982"/>
                    <a:gridCol w="26547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-$4,500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-$18,000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-$13,500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2,700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6,550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7,250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51715119"/>
                  </p:ext>
                </p:extLst>
              </p:nvPr>
            </p:nvGraphicFramePr>
            <p:xfrm>
              <a:off x="1234749" y="1690689"/>
              <a:ext cx="6444344" cy="1854200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368740"/>
                    <a:gridCol w="1614830"/>
                    <a:gridCol w="1805982"/>
                    <a:gridCol w="2654792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Project B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2890" t="-8197" r="-91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-$4,500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-$18,000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-$13,500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2,000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4,500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2,700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6,550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2,250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9,500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dirty="0" smtClean="0"/>
                            <a:t>7,250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48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Benefit-cost ratio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Incremental </a:t>
            </a:r>
            <a:r>
              <a:rPr lang="en-US" dirty="0" smtClean="0"/>
              <a:t>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9647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Summary for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&gt;1:</m:t>
                    </m:r>
                  </m:oMath>
                </a14:m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 Project B &gt; Project 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1:</m:t>
                    </m:r>
                  </m:oMath>
                </a14:m>
                <a:r>
                  <a:rPr lang="en-US" dirty="0" smtClean="0"/>
                  <a:t>  Project B = Project A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1:</m:t>
                    </m:r>
                  </m:oMath>
                </a14:m>
                <a:r>
                  <a:rPr lang="ko-KR" altLang="en-US" dirty="0"/>
                  <a:t> </a:t>
                </a:r>
                <a:r>
                  <a:rPr lang="en-US" altLang="ko-KR" dirty="0"/>
                  <a:t> Project B </a:t>
                </a:r>
                <a:r>
                  <a:rPr lang="en-US" altLang="ko-KR" dirty="0" smtClean="0"/>
                  <a:t>&lt; </a:t>
                </a:r>
                <a:r>
                  <a:rPr lang="en-US" altLang="ko-KR" dirty="0"/>
                  <a:t>Project </a:t>
                </a:r>
                <a:r>
                  <a:rPr lang="en-US" altLang="ko-KR" dirty="0" smtClean="0"/>
                  <a:t>A</a:t>
                </a:r>
              </a:p>
              <a:p>
                <a:r>
                  <a:rPr lang="en-US" dirty="0" smtClean="0"/>
                  <a:t>Other </a:t>
                </a:r>
                <a:r>
                  <a:rPr lang="en-US" b="1" dirty="0" smtClean="0"/>
                  <a:t>ratio</a:t>
                </a:r>
                <a:r>
                  <a:rPr lang="en-US" dirty="0" smtClean="0"/>
                  <a:t>-based analysis:</a:t>
                </a:r>
              </a:p>
              <a:p>
                <a:pPr lvl="1"/>
                <a:r>
                  <a:rPr lang="en-US" dirty="0" smtClean="0"/>
                  <a:t>Rate of Return (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) analysis:</a:t>
                </a:r>
              </a:p>
              <a:p>
                <a:pPr lvl="2"/>
                <a:r>
                  <a:rPr lang="en-US" dirty="0" smtClean="0"/>
                  <a:t>Need to do incremental analysis for comparing multiple projects</a:t>
                </a:r>
              </a:p>
              <a:p>
                <a:r>
                  <a:rPr lang="en-US" dirty="0" smtClean="0"/>
                  <a:t>More than two project cases:</a:t>
                </a:r>
              </a:p>
              <a:p>
                <a:pPr lvl="1"/>
                <a:r>
                  <a:rPr lang="en-US" dirty="0" smtClean="0"/>
                  <a:t>Pick one base project, start from there</a:t>
                </a:r>
              </a:p>
              <a:p>
                <a:pPr lvl="1"/>
                <a:r>
                  <a:rPr lang="en-US" dirty="0" smtClean="0"/>
                  <a:t>Line up the each project based starting from the base project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96473"/>
              </a:xfrm>
              <a:blipFill rotWithShape="0">
                <a:blip r:embed="rId2"/>
                <a:stretch>
                  <a:fillRect l="-1391" t="-2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630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ROR example: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An investment of $5,000 is paid back after 5 years as a lump sum of $7,345. What is the ROR assuming annual compounding?</a:t>
                </a:r>
              </a:p>
              <a:p>
                <a:pPr marL="0" indent="0">
                  <a:buNone/>
                </a:pPr>
                <a:r>
                  <a:rPr lang="en-US" dirty="0" smtClean="0"/>
                  <a:t>Solution: Let the ROR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7345=5000(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,5)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=1.469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=1.469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1.469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1/5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−1=8%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4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953789"/>
          </a:xfrm>
        </p:spPr>
        <p:txBody>
          <a:bodyPr/>
          <a:lstStyle/>
          <a:p>
            <a:r>
              <a:rPr lang="en-US" dirty="0" smtClean="0"/>
              <a:t>Evaluate ROR for the project with the following </a:t>
            </a:r>
            <a:r>
              <a:rPr lang="en-US" dirty="0" err="1" smtClean="0"/>
              <a:t>cashflow</a:t>
            </a:r>
            <a:r>
              <a:rPr lang="en-US" dirty="0" smtClean="0"/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3142715" y="2533625"/>
                <a:ext cx="6237837" cy="404689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 smtClean="0"/>
                  <a:t>Solution: PW=0 approach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−500+200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,4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+500 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𝟓𝟎𝟎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 smtClean="0"/>
              </a:p>
              <a:p>
                <a:r>
                  <a:rPr lang="en-US" dirty="0" smtClean="0"/>
                  <a:t>How to solve this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Analytic</a:t>
                </a:r>
              </a:p>
              <a:p>
                <a:pPr lvl="1"/>
                <a:r>
                  <a:rPr lang="en-US" dirty="0" smtClean="0"/>
                  <a:t>Numerical</a:t>
                </a:r>
              </a:p>
              <a:p>
                <a:pPr lvl="2"/>
                <a:r>
                  <a:rPr lang="en-US" dirty="0" smtClean="0"/>
                  <a:t>Substitution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715" y="2533625"/>
                <a:ext cx="6237837" cy="4046898"/>
              </a:xfrm>
              <a:prstGeom prst="rect">
                <a:avLst/>
              </a:prstGeom>
              <a:blipFill rotWithShape="0">
                <a:blip r:embed="rId2"/>
                <a:stretch>
                  <a:fillRect l="-1760" t="-2413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/>
          <p:cNvGrpSpPr/>
          <p:nvPr/>
        </p:nvGrpSpPr>
        <p:grpSpPr>
          <a:xfrm>
            <a:off x="0" y="3029091"/>
            <a:ext cx="3120443" cy="2339614"/>
            <a:chOff x="156910" y="3101518"/>
            <a:chExt cx="3349800" cy="24796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56006" y="4299958"/>
              <a:ext cx="3088704" cy="4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/>
                <p14:cNvContentPartPr/>
                <p14:nvPr/>
              </p14:nvContentPartPr>
              <p14:xfrm>
                <a:off x="156910" y="4209238"/>
                <a:ext cx="3349800" cy="1371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2609" y="4195122"/>
                  <a:ext cx="3379174" cy="1400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8" name="Ink 27"/>
                <p14:cNvContentPartPr/>
                <p14:nvPr/>
              </p14:nvContentPartPr>
              <p14:xfrm>
                <a:off x="264190" y="4304278"/>
                <a:ext cx="19800" cy="833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9049" y="4290159"/>
                  <a:ext cx="46588" cy="86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4" name="Ink 33"/>
                <p14:cNvContentPartPr/>
                <p14:nvPr/>
              </p14:nvContentPartPr>
              <p14:xfrm>
                <a:off x="1778350" y="3101518"/>
                <a:ext cx="1656000" cy="7016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3664" y="3087020"/>
                  <a:ext cx="1684985" cy="72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5" name="Ink 34"/>
                <p14:cNvContentPartPr/>
                <p14:nvPr/>
              </p14:nvContentPartPr>
              <p14:xfrm>
                <a:off x="3344710" y="3164518"/>
                <a:ext cx="42480" cy="10724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9649" y="3155743"/>
                  <a:ext cx="66423" cy="109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1" name="Ink 40"/>
                <p14:cNvContentPartPr/>
                <p14:nvPr/>
              </p14:nvContentPartPr>
              <p14:xfrm>
                <a:off x="2207110" y="3714238"/>
                <a:ext cx="18360" cy="6084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2192" y="3700506"/>
                  <a:ext cx="43988" cy="63700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1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Numerically solving for</a:t>
                </a:r>
                <a:r>
                  <a:rPr lang="ko-KR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: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Given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500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+200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  <m:sup>
                        <m:r>
                          <a:rPr lang="en-US" b="0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>
                        <a:latin typeface="Cambria Math" panose="02040503050406030204" pitchFamily="18" charset="0"/>
                      </a:rPr>
                      <m:t>−500=0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Consider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−500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How will you plot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Things to note:</a:t>
                </a:r>
              </a:p>
              <a:p>
                <a:pPr lvl="1"/>
                <a:r>
                  <a:rPr lang="en-US" b="0" dirty="0" smtClean="0"/>
                  <a:t>Constraint: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b="1" dirty="0" smtClean="0"/>
              </a:p>
              <a:p>
                <a:r>
                  <a:rPr lang="en-US" dirty="0" smtClean="0"/>
                  <a:t>Plotting tool:</a:t>
                </a:r>
              </a:p>
              <a:p>
                <a:pPr lvl="1"/>
                <a:r>
                  <a:rPr lang="en-US" b="0" dirty="0" smtClean="0"/>
                  <a:t>Excel</a:t>
                </a:r>
              </a:p>
              <a:p>
                <a:pPr lvl="1"/>
                <a:r>
                  <a:rPr lang="en-US" dirty="0" smtClean="0"/>
                  <a:t>Calculators, </a:t>
                </a:r>
                <a:r>
                  <a:rPr lang="en-US" dirty="0" err="1" smtClean="0"/>
                  <a:t>Matlab</a:t>
                </a:r>
                <a:r>
                  <a:rPr lang="en-US" dirty="0" smtClean="0"/>
                  <a:t>, etc.</a:t>
                </a:r>
              </a:p>
              <a:p>
                <a:r>
                  <a:rPr lang="en-US" b="0" dirty="0" smtClean="0">
                    <a:hlinkClick r:id="rId3"/>
                  </a:rPr>
                  <a:t>http://webapps.psu.edu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1546" t="-308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6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Excel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Check out the </a:t>
                </a:r>
                <a:r>
                  <a:rPr lang="en-US" dirty="0" err="1" smtClean="0"/>
                  <a:t>RoR</a:t>
                </a:r>
                <a:r>
                  <a:rPr lang="en-US" dirty="0"/>
                  <a:t> </a:t>
                </a:r>
                <a:r>
                  <a:rPr lang="en-US" dirty="0" smtClean="0"/>
                  <a:t>Excel example up on the Angel</a:t>
                </a:r>
              </a:p>
              <a:p>
                <a:r>
                  <a:rPr lang="en-US" dirty="0" smtClean="0"/>
                  <a:t>Steps:</a:t>
                </a:r>
              </a:p>
              <a:p>
                <a:pPr lvl="1"/>
                <a:r>
                  <a:rPr lang="en-US" dirty="0" smtClean="0"/>
                  <a:t>Generate pairs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dirty="0" smtClean="0"/>
              </a:p>
              <a:p>
                <a:pPr marL="1143000" lvl="3">
                  <a:spcBef>
                    <a:spcPts val="10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200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endParaRPr lang="en-US" dirty="0" smtClean="0"/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 smtClean="0"/>
                  <a:t>Then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endParaRPr lang="en-US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dirty="0" smtClean="0"/>
                  <a:t>Tips: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 smtClean="0"/>
                  <a:t>Look for change of signs first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 smtClean="0"/>
                  <a:t>Usually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 smtClean="0"/>
                  <a:t> since interest rate is positive for investments</a:t>
                </a:r>
              </a:p>
              <a:p>
                <a:pPr marL="685800" lvl="2">
                  <a:spcBef>
                    <a:spcPts val="1000"/>
                  </a:spcBef>
                </a:pPr>
                <a:r>
                  <a:rPr lang="en-US" dirty="0" smtClean="0"/>
                  <a:t>Interest rate precision: usually on the scale of 1/10 % or 0.001</a:t>
                </a:r>
              </a:p>
              <a:p>
                <a:pPr marL="1143000" lvl="3">
                  <a:spcBef>
                    <a:spcPts val="1000"/>
                  </a:spcBef>
                </a:pPr>
                <a:r>
                  <a:rPr lang="en-US" dirty="0" smtClean="0"/>
                  <a:t>Ex) 4.3%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 t="-308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36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of </a:t>
            </a:r>
            <a:r>
              <a:rPr lang="en-US" dirty="0" err="1" smtClean="0"/>
              <a:t>RoR</a:t>
            </a:r>
            <a:r>
              <a:rPr lang="en-US" dirty="0" smtClean="0"/>
              <a:t> vs. MARR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600704"/>
          </a:xfrm>
        </p:spPr>
        <p:txBody>
          <a:bodyPr/>
          <a:lstStyle/>
          <a:p>
            <a:r>
              <a:rPr lang="en-US" dirty="0" smtClean="0"/>
              <a:t>Answer: </a:t>
            </a:r>
            <a:r>
              <a:rPr lang="en-US" dirty="0" err="1" smtClean="0"/>
              <a:t>RoR</a:t>
            </a:r>
            <a:r>
              <a:rPr lang="en-US" dirty="0" smtClean="0"/>
              <a:t> for the project is 6.4%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49380" y="2426329"/>
            <a:ext cx="2000814" cy="1593410"/>
            <a:chOff x="156910" y="3101518"/>
            <a:chExt cx="3349800" cy="247968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256006" y="4299958"/>
              <a:ext cx="3088704" cy="44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Ink 5"/>
                <p14:cNvContentPartPr/>
                <p14:nvPr/>
              </p14:nvContentPartPr>
              <p14:xfrm>
                <a:off x="156910" y="4209238"/>
                <a:ext cx="3349800" cy="137196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2609" y="4195122"/>
                  <a:ext cx="3379174" cy="1400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/>
                <p14:cNvContentPartPr/>
                <p14:nvPr/>
              </p14:nvContentPartPr>
              <p14:xfrm>
                <a:off x="264190" y="4304278"/>
                <a:ext cx="19800" cy="833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9049" y="4290159"/>
                  <a:ext cx="46588" cy="8620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/>
                <p14:cNvContentPartPr/>
                <p14:nvPr/>
              </p14:nvContentPartPr>
              <p14:xfrm>
                <a:off x="1778350" y="3101518"/>
                <a:ext cx="1656000" cy="70164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63664" y="3087020"/>
                  <a:ext cx="1684985" cy="7275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/>
                <p14:cNvContentPartPr/>
                <p14:nvPr/>
              </p14:nvContentPartPr>
              <p14:xfrm>
                <a:off x="3344710" y="3164518"/>
                <a:ext cx="42480" cy="10724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29649" y="3155743"/>
                  <a:ext cx="66423" cy="10960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/>
                <p14:cNvContentPartPr/>
                <p14:nvPr/>
              </p14:nvContentPartPr>
              <p14:xfrm>
                <a:off x="2207110" y="3714238"/>
                <a:ext cx="18360" cy="60840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192192" y="3700506"/>
                  <a:ext cx="43988" cy="63700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0" name="Ink 49"/>
              <p14:cNvContentPartPr/>
              <p14:nvPr/>
            </p14:nvContentPartPr>
            <p14:xfrm>
              <a:off x="4042030" y="3032038"/>
              <a:ext cx="435240" cy="6012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28350" y="3021958"/>
                <a:ext cx="462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Ink 50"/>
              <p14:cNvContentPartPr/>
              <p14:nvPr/>
            </p14:nvContentPartPr>
            <p14:xfrm>
              <a:off x="4073350" y="3349198"/>
              <a:ext cx="524520" cy="6012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59670" y="3337678"/>
                <a:ext cx="5522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3" name="Ink 52"/>
              <p14:cNvContentPartPr/>
              <p14:nvPr/>
            </p14:nvContentPartPr>
            <p14:xfrm>
              <a:off x="5366470" y="2715238"/>
              <a:ext cx="1946160" cy="116352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52430" y="2701558"/>
                <a:ext cx="1974600" cy="11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6" name="Ink 55"/>
              <p14:cNvContentPartPr/>
              <p14:nvPr/>
            </p14:nvContentPartPr>
            <p14:xfrm>
              <a:off x="5416870" y="2304478"/>
              <a:ext cx="2548800" cy="36360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403190" y="2291518"/>
                <a:ext cx="257040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4" name="Ink 73"/>
              <p14:cNvContentPartPr/>
              <p14:nvPr/>
            </p14:nvContentPartPr>
            <p14:xfrm>
              <a:off x="6078910" y="3104038"/>
              <a:ext cx="970560" cy="327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65230" y="3090703"/>
                <a:ext cx="997920" cy="3546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654520" y="4276779"/>
                <a:ext cx="3111722" cy="600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&lt;6.4%?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520" y="4276779"/>
                <a:ext cx="3111722" cy="600704"/>
              </a:xfrm>
              <a:prstGeom prst="rect">
                <a:avLst/>
              </a:prstGeom>
              <a:blipFill rotWithShape="0">
                <a:blip r:embed="rId23"/>
                <a:stretch>
                  <a:fillRect l="-3523" t="-17347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4783689" y="4276779"/>
                <a:ext cx="3111722" cy="600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&gt;6.4%?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689" y="4276779"/>
                <a:ext cx="3111722" cy="600704"/>
              </a:xfrm>
              <a:prstGeom prst="rect">
                <a:avLst/>
              </a:prstGeom>
              <a:blipFill rotWithShape="0">
                <a:blip r:embed="rId24"/>
                <a:stretch>
                  <a:fillRect l="-3529" t="-17347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8" name="Ink 87"/>
              <p14:cNvContentPartPr/>
              <p14:nvPr/>
            </p14:nvContentPartPr>
            <p14:xfrm>
              <a:off x="988870" y="4797838"/>
              <a:ext cx="2048400" cy="103212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5190" y="4783798"/>
                <a:ext cx="2072880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5" name="Ink 104"/>
              <p14:cNvContentPartPr/>
              <p14:nvPr/>
            </p14:nvContentPartPr>
            <p14:xfrm>
              <a:off x="728950" y="5093398"/>
              <a:ext cx="1561680" cy="10630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5270" y="5078998"/>
                <a:ext cx="158940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6" name="Ink 105"/>
              <p14:cNvContentPartPr/>
              <p14:nvPr/>
            </p14:nvContentPartPr>
            <p14:xfrm>
              <a:off x="3179830" y="5184838"/>
              <a:ext cx="1116360" cy="8949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65790" y="5170798"/>
                <a:ext cx="114480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7" name="Ink 106"/>
              <p14:cNvContentPartPr/>
              <p14:nvPr/>
            </p14:nvContentPartPr>
            <p14:xfrm>
              <a:off x="5002510" y="4955919"/>
              <a:ext cx="1561680" cy="10630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88830" y="4941519"/>
                <a:ext cx="158940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08" name="Ink 107"/>
              <p14:cNvContentPartPr/>
              <p14:nvPr/>
            </p14:nvContentPartPr>
            <p14:xfrm>
              <a:off x="5356030" y="5327799"/>
              <a:ext cx="770040" cy="36468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343070" y="5314479"/>
                <a:ext cx="79668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9" name="Ink 108"/>
              <p14:cNvContentPartPr/>
              <p14:nvPr/>
            </p14:nvContentPartPr>
            <p14:xfrm>
              <a:off x="3674110" y="5453758"/>
              <a:ext cx="92880" cy="25884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60430" y="5444398"/>
                <a:ext cx="114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9" name="Ink 118"/>
              <p14:cNvContentPartPr/>
              <p14:nvPr/>
            </p14:nvContentPartPr>
            <p14:xfrm>
              <a:off x="5213830" y="4747078"/>
              <a:ext cx="944640" cy="44712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9790" y="4733038"/>
                <a:ext cx="9720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24" name="Ink 123"/>
              <p14:cNvContentPartPr/>
              <p14:nvPr/>
            </p14:nvContentPartPr>
            <p14:xfrm>
              <a:off x="6887470" y="5406598"/>
              <a:ext cx="509040" cy="2055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874150" y="5392918"/>
                <a:ext cx="532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27" name="Ink 126"/>
              <p14:cNvContentPartPr/>
              <p14:nvPr/>
            </p14:nvContentPartPr>
            <p14:xfrm>
              <a:off x="7564990" y="4691638"/>
              <a:ext cx="1512720" cy="16218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550950" y="4677598"/>
                <a:ext cx="1541160" cy="16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29" name="Ink 128"/>
              <p14:cNvContentPartPr/>
              <p14:nvPr/>
            </p14:nvContentPartPr>
            <p14:xfrm>
              <a:off x="8093830" y="5195638"/>
              <a:ext cx="145800" cy="349920"/>
            </p14:xfrm>
          </p:contentPart>
        </mc:Choice>
        <mc:Fallback xmlns="">
          <p:pic>
            <p:nvPicPr>
              <p:cNvPr id="129" name="Ink 12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080150" y="5181958"/>
                <a:ext cx="171360" cy="37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20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Interpretation of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3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60070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the interest is 6.4% (set to </a:t>
                </a:r>
                <a:r>
                  <a:rPr lang="en-US" dirty="0" err="1" smtClean="0"/>
                  <a:t>RoR</a:t>
                </a:r>
                <a:r>
                  <a:rPr lang="en-US" dirty="0" smtClean="0"/>
                  <a:t>),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600704"/>
              </a:xfrm>
              <a:blipFill rotWithShape="0">
                <a:blip r:embed="rId3"/>
                <a:stretch>
                  <a:fillRect l="-1391" t="-16162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Content Placeholder 2"/>
              <p:cNvSpPr txBox="1">
                <a:spLocks/>
              </p:cNvSpPr>
              <p:nvPr/>
            </p:nvSpPr>
            <p:spPr>
              <a:xfrm>
                <a:off x="628650" y="3909771"/>
                <a:ext cx="3111722" cy="600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&lt;6.4%?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09771"/>
                <a:ext cx="3111722" cy="600704"/>
              </a:xfrm>
              <a:prstGeom prst="rect">
                <a:avLst/>
              </a:prstGeom>
              <a:blipFill rotWithShape="0">
                <a:blip r:embed="rId4"/>
                <a:stretch>
                  <a:fillRect l="-3523" t="-16162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2"/>
              <p:cNvSpPr txBox="1">
                <a:spLocks/>
              </p:cNvSpPr>
              <p:nvPr/>
            </p:nvSpPr>
            <p:spPr>
              <a:xfrm>
                <a:off x="4757819" y="3909771"/>
                <a:ext cx="3111722" cy="60070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What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&gt;6.4%?</m:t>
                    </m:r>
                  </m:oMath>
                </a14:m>
                <a:endParaRPr lang="en-US" dirty="0" smtClean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819" y="3909771"/>
                <a:ext cx="3111722" cy="600704"/>
              </a:xfrm>
              <a:prstGeom prst="rect">
                <a:avLst/>
              </a:prstGeom>
              <a:blipFill rotWithShape="0">
                <a:blip r:embed="rId5"/>
                <a:stretch>
                  <a:fillRect l="-3523" t="-16162" b="-8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" name="Ink 104"/>
              <p14:cNvContentPartPr/>
              <p14:nvPr/>
            </p14:nvContentPartPr>
            <p14:xfrm>
              <a:off x="703080" y="4726390"/>
              <a:ext cx="1561680" cy="106308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400" y="4711990"/>
                <a:ext cx="158940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6" name="Ink 105"/>
              <p14:cNvContentPartPr/>
              <p14:nvPr/>
            </p14:nvContentPartPr>
            <p14:xfrm>
              <a:off x="3153960" y="4817830"/>
              <a:ext cx="1116360" cy="8949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139920" y="4803790"/>
                <a:ext cx="1144800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k 106"/>
              <p14:cNvContentPartPr/>
              <p14:nvPr/>
            </p14:nvContentPartPr>
            <p14:xfrm>
              <a:off x="4976640" y="4588911"/>
              <a:ext cx="1561680" cy="106308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2960" y="4574511"/>
                <a:ext cx="158940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7" name="Ink 126"/>
              <p14:cNvContentPartPr/>
              <p14:nvPr/>
            </p14:nvContentPartPr>
            <p14:xfrm>
              <a:off x="7539120" y="4324630"/>
              <a:ext cx="1512720" cy="1621800"/>
            </p14:xfrm>
          </p:contentPart>
        </mc:Choice>
        <mc:Fallback xmlns="">
          <p:pic>
            <p:nvPicPr>
              <p:cNvPr id="127" name="Ink 1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25080" y="4310590"/>
                <a:ext cx="1541160" cy="164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/>
              <p14:cNvContentPartPr/>
              <p14:nvPr/>
            </p14:nvContentPartPr>
            <p14:xfrm>
              <a:off x="5187960" y="4380070"/>
              <a:ext cx="944640" cy="4471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73920" y="4366030"/>
                <a:ext cx="972000" cy="47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/>
              <p14:cNvContentPartPr/>
              <p14:nvPr/>
            </p14:nvContentPartPr>
            <p14:xfrm>
              <a:off x="3648240" y="5086750"/>
              <a:ext cx="92880" cy="258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34560" y="5077390"/>
                <a:ext cx="114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/>
              <p14:cNvContentPartPr/>
              <p14:nvPr/>
            </p14:nvContentPartPr>
            <p14:xfrm>
              <a:off x="6861600" y="5039590"/>
              <a:ext cx="509040" cy="2055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848280" y="5025910"/>
                <a:ext cx="532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/>
              <p14:cNvContentPartPr/>
              <p14:nvPr/>
            </p14:nvContentPartPr>
            <p14:xfrm>
              <a:off x="5264590" y="4929598"/>
              <a:ext cx="835610" cy="395873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50909" y="4916282"/>
                <a:ext cx="862972" cy="420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/>
              <p14:cNvContentPartPr/>
              <p14:nvPr/>
            </p14:nvContentPartPr>
            <p14:xfrm>
              <a:off x="8067960" y="4828630"/>
              <a:ext cx="145800" cy="34992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54280" y="4814950"/>
                <a:ext cx="17136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5" name="Ink 24"/>
              <p14:cNvContentPartPr/>
              <p14:nvPr/>
            </p14:nvContentPartPr>
            <p14:xfrm>
              <a:off x="939190" y="4430830"/>
              <a:ext cx="2072210" cy="10321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25150" y="4416790"/>
                <a:ext cx="2097051" cy="10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/>
              <p14:cNvContentPartPr/>
              <p14:nvPr/>
            </p14:nvContentPartPr>
            <p14:xfrm>
              <a:off x="2063650" y="2739951"/>
              <a:ext cx="1561680" cy="106308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49970" y="2725551"/>
                <a:ext cx="158940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Ink 30"/>
              <p14:cNvContentPartPr/>
              <p14:nvPr/>
            </p14:nvContentPartPr>
            <p14:xfrm>
              <a:off x="2325550" y="2312758"/>
              <a:ext cx="2252880" cy="110988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12230" y="2299438"/>
                <a:ext cx="2274120" cy="11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/>
              <p14:cNvContentPartPr/>
              <p14:nvPr/>
            </p14:nvContentPartPr>
            <p14:xfrm>
              <a:off x="4985210" y="2739951"/>
              <a:ext cx="1561680" cy="10630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71530" y="2725551"/>
                <a:ext cx="1589400" cy="10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Ink 40"/>
              <p14:cNvContentPartPr/>
              <p14:nvPr/>
            </p14:nvContentPartPr>
            <p14:xfrm>
              <a:off x="5468710" y="3088198"/>
              <a:ext cx="702720" cy="321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455030" y="3074878"/>
                <a:ext cx="73008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Content Placeholder 2"/>
              <p:cNvSpPr txBox="1">
                <a:spLocks/>
              </p:cNvSpPr>
              <p:nvPr/>
            </p:nvSpPr>
            <p:spPr>
              <a:xfrm>
                <a:off x="1483920" y="6020145"/>
                <a:ext cx="2490339" cy="60070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920" y="6020145"/>
                <a:ext cx="2490339" cy="600704"/>
              </a:xfrm>
              <a:prstGeom prst="rect">
                <a:avLst/>
              </a:prstGeom>
              <a:blipFill rotWithShape="0">
                <a:blip r:embed="rId31"/>
                <a:stretch>
                  <a:fillRect t="-16000" b="-8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Content Placeholder 2"/>
              <p:cNvSpPr txBox="1">
                <a:spLocks/>
              </p:cNvSpPr>
              <p:nvPr/>
            </p:nvSpPr>
            <p:spPr>
              <a:xfrm>
                <a:off x="5834219" y="6020145"/>
                <a:ext cx="2563802" cy="600704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 smtClean="0"/>
                  <a:t>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219" y="6020145"/>
                <a:ext cx="2563802" cy="600704"/>
              </a:xfrm>
              <a:prstGeom prst="rect">
                <a:avLst/>
              </a:prstGeom>
              <a:blipFill rotWithShape="0">
                <a:blip r:embed="rId32"/>
                <a:stretch>
                  <a:fillRect t="-16000" b="-8000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64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</TotalTime>
  <Words>1243</Words>
  <Application>Microsoft Office PowerPoint</Application>
  <PresentationFormat>On-screen Show (4:3)</PresentationFormat>
  <Paragraphs>337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맑은 고딕</vt:lpstr>
      <vt:lpstr>Arial</vt:lpstr>
      <vt:lpstr>Calibri</vt:lpstr>
      <vt:lpstr>Calibri Light</vt:lpstr>
      <vt:lpstr>Cambria Math</vt:lpstr>
      <vt:lpstr>Office Theme</vt:lpstr>
      <vt:lpstr>IET333:  Rate of Return Benefit-Cost Ratio</vt:lpstr>
      <vt:lpstr>Announcements:</vt:lpstr>
      <vt:lpstr>Rate of Return (RoR)</vt:lpstr>
      <vt:lpstr>ROR example:</vt:lpstr>
      <vt:lpstr>Example 2:</vt:lpstr>
      <vt:lpstr>Numerically solving for i:</vt:lpstr>
      <vt:lpstr>Using Excel</vt:lpstr>
      <vt:lpstr>Interpretation of RoR vs. MARR</vt:lpstr>
      <vt:lpstr>Interpretation of RoR: PW?</vt:lpstr>
      <vt:lpstr>Interpretation of RoR and PW</vt:lpstr>
      <vt:lpstr>Comparison with MARR: when the MARR is given</vt:lpstr>
      <vt:lpstr>Pure investment case:</vt:lpstr>
      <vt:lpstr>Pure borrowing case:</vt:lpstr>
      <vt:lpstr>Hybrid case:</vt:lpstr>
      <vt:lpstr>Example: Finding RoR</vt:lpstr>
      <vt:lpstr>Example: finding RoR</vt:lpstr>
      <vt:lpstr>Benefit-Cost ratio</vt:lpstr>
      <vt:lpstr>Benefit-cost ratio: example</vt:lpstr>
      <vt:lpstr>Benefit-cost ratio:  relationship to PW, FW, AW criteria</vt:lpstr>
      <vt:lpstr>Benefit-cost ratio:  relationship to PW, FW, AW criteria</vt:lpstr>
      <vt:lpstr>Benefit-cost ratio: example</vt:lpstr>
      <vt:lpstr>Benefit-cost ratio: Disbenefit</vt:lpstr>
      <vt:lpstr>Benefit-cost ratio: PW, FW, AW?</vt:lpstr>
      <vt:lpstr>Benefit-cost-ratio: AW example with different project periods</vt:lpstr>
      <vt:lpstr>Benefit-cost ratio: drawback of ratio analysis</vt:lpstr>
      <vt:lpstr>Benefit-cost ratio: drawback of ratio analysis</vt:lpstr>
      <vt:lpstr>Benefit-cost ratio:  Incremental analysis</vt:lpstr>
      <vt:lpstr>Benefit-cost ratio: Example for incremental analysis</vt:lpstr>
      <vt:lpstr>Benefit-cost ratio: Example for incremental analysis</vt:lpstr>
      <vt:lpstr>Benefit-cost ratio: Example for incremental analysis</vt:lpstr>
      <vt:lpstr>Benefit-cost ratio:  Incremental analysis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IET333: Rate of Return</dc:title>
  <dc:creator>Jung-woo Sohn</dc:creator>
  <cp:lastModifiedBy>Jung-woo Sohn</cp:lastModifiedBy>
  <cp:revision>168</cp:revision>
  <dcterms:created xsi:type="dcterms:W3CDTF">2014-11-04T21:52:59Z</dcterms:created>
  <dcterms:modified xsi:type="dcterms:W3CDTF">2014-12-02T16:01:08Z</dcterms:modified>
</cp:coreProperties>
</file>