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notesSlides/notesSlide2.xml" ContentType="application/vnd.openxmlformats-officedocument.presentationml.notesSlide+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4" r:id="rId6"/>
    <p:sldId id="265" r:id="rId7"/>
    <p:sldId id="266" r:id="rId8"/>
    <p:sldId id="267" r:id="rId9"/>
    <p:sldId id="268" r:id="rId10"/>
    <p:sldId id="261" r:id="rId11"/>
    <p:sldId id="262" r:id="rId12"/>
    <p:sldId id="269" r:id="rId13"/>
    <p:sldId id="270" r:id="rId14"/>
    <p:sldId id="271" r:id="rId15"/>
    <p:sldId id="272" r:id="rId16"/>
    <p:sldId id="273" r:id="rId17"/>
    <p:sldId id="274" r:id="rId18"/>
    <p:sldId id="275" r:id="rId19"/>
    <p:sldId id="276" r:id="rId20"/>
    <p:sldId id="277" r:id="rId21"/>
    <p:sldId id="279" r:id="rId22"/>
    <p:sldId id="278" r:id="rId23"/>
    <p:sldId id="285"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698" autoAdjust="0"/>
  </p:normalViewPr>
  <p:slideViewPr>
    <p:cSldViewPr snapToGrid="0">
      <p:cViewPr varScale="1">
        <p:scale>
          <a:sx n="120" d="100"/>
          <a:sy n="120" d="100"/>
        </p:scale>
        <p:origin x="564" y="102"/>
      </p:cViewPr>
      <p:guideLst/>
    </p:cSldViewPr>
  </p:slideViewPr>
  <p:outlineViewPr>
    <p:cViewPr>
      <p:scale>
        <a:sx n="33" d="100"/>
        <a:sy n="33" d="100"/>
      </p:scale>
      <p:origin x="0" y="-161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6:33.32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3038636-FD14-4C38-B7EA-BFD2E36647FF}" emma:medium="tactile" emma:mode="ink">
          <msink:context xmlns:msink="http://schemas.microsoft.com/ink/2010/main" type="writingRegion" rotatedBoundingBox="4275,13384 6338,13207 6416,14117 4353,14294"/>
        </emma:interpretation>
      </emma:emma>
    </inkml:annotationXML>
    <inkml:traceGroup>
      <inkml:annotationXML>
        <emma:emma xmlns:emma="http://www.w3.org/2003/04/emma" version="1.0">
          <emma:interpretation id="{69D1C518-5825-4A86-8E91-C78F49EBB317}" emma:medium="tactile" emma:mode="ink">
            <msink:context xmlns:msink="http://schemas.microsoft.com/ink/2010/main" type="paragraph" rotatedBoundingBox="4275,13384 6338,13207 6416,14117 4353,14294" alignmentLevel="1"/>
          </emma:interpretation>
        </emma:emma>
      </inkml:annotationXML>
      <inkml:traceGroup>
        <inkml:annotationXML>
          <emma:emma xmlns:emma="http://www.w3.org/2003/04/emma" version="1.0">
            <emma:interpretation id="{786BE77A-42F4-4A0F-855D-0D5C178A2A7D}" emma:medium="tactile" emma:mode="ink">
              <msink:context xmlns:msink="http://schemas.microsoft.com/ink/2010/main" type="line" rotatedBoundingBox="4275,13384 6338,13207 6416,14117 4353,14294"/>
            </emma:interpretation>
          </emma:emma>
        </inkml:annotationXML>
        <inkml:traceGroup>
          <inkml:annotationXML>
            <emma:emma xmlns:emma="http://www.w3.org/2003/04/emma" version="1.0">
              <emma:interpretation id="{E9F9B6AD-7436-4C25-A6E4-E83292095310}" emma:medium="tactile" emma:mode="ink">
                <msink:context xmlns:msink="http://schemas.microsoft.com/ink/2010/main" type="inkWord" rotatedBoundingBox="4275,13384 6338,13207 6416,14117 4353,14294"/>
              </emma:interpretation>
            </emma:emma>
          </inkml:annotationXML>
          <inkml:trace contextRef="#ctx0" brushRef="#br0">38 100 71 0,'0'0'92'0,"-15"-17"-55"16,15 17-20-16,-20-21-10 0,20 21-3 15,-3-17-1 1,3 17-1-16,10-20 0 0,7 13-1 16,1-3 0-16,9 6 0 15,-4 0-1 1,9 4 1-16,-5 11-1 0,5 3 0 16,-12 4 0-16,0 5 0 15,-6 4 0-15,-7 11 0 16,-7 4 0-16,-11-1 0 15,-6 3 0-15,-3 5 0 16,-11-8 0-16,3 4 0 16,-5-8 0-16,1-3 0 15,5-9 0-15,6-5 0 0,0-6 0 16,21-14 0 0,-6 14 0-16,6-14 0 15,20 4 0-15,1-4 0 0,3 7 0 16,6-1 0-1,5 5 0-15,-4-1 0 16,4 8 0-16,-5-2 0 0,-5 8 0 16,-1 4 0-16,-7 3 0 15,-4-4 0-15,-6 4 0 16,-7 0 0-16,0-4 0 16,-10-5 0-16,-4-6 0 15,1 2 0-15,-8-8 0 16,3-7 0-16,-5-3 0 15,2 0 1-15,-3-3-1 0,3-4-1 16,4-7 1-16,0-3 0 16,6 3-1-1,1-10-1-15,10 24-2 16,10-34-6-16,1 17-7 0,3-4-19 16,3 1-71-16</inkml:trace>
          <inkml:trace contextRef="#ctx0" brushRef="#br0" timeOffset="165.5187">518 726 158 0,'7'14'39'16,"0"0"-22"-16,-7-14-6 0,0 0-13 15,0 0-6-15,14-14-9 16,0 0-21-1,-4-13-60-15</inkml:trace>
          <inkml:trace contextRef="#ctx0" brushRef="#br0" timeOffset="585.7624">832 45 181 0,'0'0'27'16,"-25"17"-12"-16,11 1-5 16,4 13-9-16,-10-4 0 0,13 11 0 15,0-4 0 1,7 11-1-16,10-8 1 0,7-2-1 16,7-4 1-1,8 0-1-15,8-13 0 0,2 3 0 16,-1-8 0-16,-7-3 0 15,4 3 0-15,-14-2 0 16,-7 6 0-16,-10 0 1 16,-7 4-1-16,-13-1 0 15,-11 9 0-15,-8-2 0 16,-5 0 0-16,-1 5 0 16,1-5 0-16,2-6 0 15,4-5 0-15,6-1 0 16,9-5 0-16,2-10 0 0,14 0-1 15,-10-14-1-15,10 14-3 16,17-27-6 0,-10 2-6-16,-4-9-22 15,4-4-78-15</inkml:trace>
          <inkml:trace contextRef="#ctx0" brushRef="#br0" timeOffset="809.6768">810 56 194 0,'0'0'22'15,"25"10"-9"-15,-12-10-4 0,11 0-8 16,1 0 1-16,9 0-2 16,4-7 0-16,-1 4 0 15,8 3 0-15,-7-13-2 16,14 13-7-16,-7-8-3 15,-1 8-7-15,-3-10-33 16</inkml:trace>
          <inkml:trace contextRef="#ctx0" brushRef="#br0" timeOffset="1490.0827">1443 221 179 0,'-27'21'29'0,"3"6"-14"15,3-4-6-15,14 9-6 16,-10-15-2-16,17 11 0 16,0-14 0-16,13-1-1 15,-2-2 1-15,10-8-1 16,-1-3 0-16,1-8 0 16,-1-1 0-16,-2-5 0 15,-5 0 0-15,-2-3 0 16,-8 0 0-16,-3 3 0 15,-7-3 0-15,-3 3-1 16,10 14 1-16,-25-24-1 0,25 24-1 16,-23-20 0-16,23 20-3 15,0 0-7-15,0 0-9 16,0 0-30-16,0 0-83 16</inkml:trace>
          <inkml:trace contextRef="#ctx0" brushRef="#br0" timeOffset="1131.9326">1684-143 192 0,'0'0'23'16,"0"0"-10"-16,0 27-4 0,-7-10-7 15,7 21 0-15,-3 3-2 16,3 17 1-16,0 8 0 15,0 9-1-15,-8 11 0 16,8 4 0-16,0-4 0 16,0 0 0-16,8-7-1 15,-8-18 0-15,7-2-1 16,-14-31-5-16,14-8-4 16,-7-20-7-16,0 0-25 0</inkml:trace>
          <inkml:trace contextRef="#ctx0" brushRef="#br0" timeOffset="1902.4529">1934 379 172 0,'-10'14'33'16,"10"-14"-17"-16,-10 14-5 16,10-14-9-16,-7 23 0 15,7-23-1-15,7 27 0 16,0-12-1-16,6-5 1 16,4 0-1-16,1-6 0 0,2-4 0 15,-3-4 0 1,0-6 0-16,1 0 0 0,-8-7 0 15,1-1 0 1,-8-2 1-16,-3 3-1 0,0-4 0 16,-10 4 0-16,0 3 0 15,-4 4 0-15,-4 6 0 16,-2 4 0-16,3 0 0 16,0 4-1-16,17-4-8 15,-21 17-3-15,21-17-9 16,-17 0-32-16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43.073"/>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7E99DAB6-964B-4263-8165-A415D5ED3FC5}" emma:medium="tactile" emma:mode="ink">
          <msink:context xmlns:msink="http://schemas.microsoft.com/ink/2010/main" type="inkDrawing" rotatedBoundingBox="10682,7461 10778,12825 10299,12833 10202,7470" semanticType="callout" shapeName="Other">
            <msink:sourceLink direction="with" ref="{A348DF5B-7C3E-4A74-81F1-11454619713B}"/>
            <msink:sourceLink direction="with" ref="{1D778774-7D4E-43B3-9C6C-AA4475C3E987}"/>
          </msink:context>
        </emma:interpretation>
      </emma:emma>
    </inkml:annotationXML>
    <inkml:trace contextRef="#ctx0" brushRef="#br0">36 0 62 0,'0'0'98'0,"-14"7"-62"15,14-7-18-15,-13 0-10 16,13 6-4-16,0-6-1 15,-4 18-1-15,1-5-1 16,3 11 0-16,0 0 0 16,0 7 0-16,0-3 0 15,0 7 0-15,0 1 0 0,0 6-1 16,0-1 0-16,0 0 1 16,3 4-1-16,-3 3 0 15,4 0 0 1,3 1 0-16,-4 2 0 0,0-3 0 15,-3 0 0-15,7 0 0 16,-7 4 0-16,3 3 0 16,-3-4 0-16,0 1 0 15,0 3 1-15,0 0-1 16,7 3 0-16,-7 1 0 16,7-4-1-16,-7 3 1 15,3-3 0-15,-3 0 0 16,0-3 0-16,0 3 0 15,0-3 0-15,0-5 0 16,4 5 0-16,-4 0 0 16,7-1 0-16,-3 4 0 15,-4 0 0-15,7 3 0 16,-7 4 0-16,3-3 0 16,-3 3 0-16,0-7 0 0,0 6 0 15,0-2 0-15,0 2 0 16,0-2 0-16,0-4 0 15,0 7 0-15,4 0 0 16,-4 1 0-16,6 1 0 16,-2-2 0-16,-4 3 0 15,6 1 0-15,-6-1 0 16,4 0 0-16,-4 0 0 0,0 1 0 16,0-1 0-16,0 1 0 15,0-2 0-15,0 2 0 16,0-4 0-1,0-1 0-15,0 2 0 16,0-4 0-16,3-2 0 0,-3 6 0 16,0-5 0-1,0-3 0-15,0-1-1 0,0 1 1 16,-3 4 0-16,3-8 0 16,0 4 0-16,-7-6 0 15,7 2-1-15,0-3 1 16,0-3 0-16,0-1-1 15,0 1 1-15,0-7-1 16,0 3 1-16,0-3 0 16,0 0-1-16,0 0 1 15,0 3 0-15,0-3 0 16,0 3 0-16,0-7 0 16,0 8-1-16,0-12 1 15,0 5 0-15,-3-7 0 16,3-1 0-16,0-3 0 15,0-3 0-15,3-1 0 0,-3 0 0 16,7 5 0-16,-7-5 0 16,3 1 0-16,-3 3 0 15,0-3 0-15,0 3 0 16,4-4 0-16,-4-2 0 16,0-1 0-16,0 0 0 15,0 1 1-15,0-2-1 0,6 2 0 16,-6-5 0-1,0 1 0-15,0-14 0 0,4 18 0 16,-4-18 1-16,0 0-1 16,0 13-1-16,0-13 1 15,0 0-1-15,0 0-6 16,0 0-6-16,3-17-8 16,-6 3-35-16</inkml:trace>
    <inkml:trace contextRef="#ctx0" brushRef="#br0" timeOffset="617.7143">-43 5227 205 0,'0'0'17'15,"0"0"-6"-15,-7 17-4 16,7-17-6-16,7 10 0 15,-7-10 0-15,14 24-1 16,-4-10 1-16,4 7-1 16,0-8 1-16,-1 5-1 15,1-8 0-15,3-6 0 16,1-4 0-16,2-11 0 16,-3-6 0-16,3-4 1 0,5-3-1 15,2-4 0-15,-2-2 0 16,2 2 0-16,4-4 0 15,0 6 0-15,-7 5 0 16,-1 1 0 0,-1 6-1-16,-2-7 1 0,-6 18-1 15,-11-18-5-15,11 14-4 16,-11-6-4-16,5-1-13 16</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47.908"/>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0BC3BE85-986D-4022-A657-FCC3DF700DDC}" emma:medium="tactile" emma:mode="ink">
          <msink:context xmlns:msink="http://schemas.microsoft.com/ink/2010/main" type="writingRegion" rotatedBoundingBox="10957,7519 10023,11104 8837,10795 9771,7211"/>
        </emma:interpretation>
      </emma:emma>
    </inkml:annotationXML>
    <inkml:traceGroup>
      <inkml:annotationXML>
        <emma:emma xmlns:emma="http://www.w3.org/2003/04/emma" version="1.0">
          <emma:interpretation id="{3E9D4B11-DE90-4F25-8502-91627672F214}" emma:medium="tactile" emma:mode="ink">
            <msink:context xmlns:msink="http://schemas.microsoft.com/ink/2010/main" type="paragraph" rotatedBoundingBox="10957,7519 10023,11104 8837,10795 9771,7211" alignmentLevel="1"/>
          </emma:interpretation>
        </emma:emma>
      </inkml:annotationXML>
      <inkml:traceGroup>
        <inkml:annotationXML>
          <emma:emma xmlns:emma="http://www.w3.org/2003/04/emma" version="1.0">
            <emma:interpretation id="{64229AF6-D228-45F0-BBD7-065E292BBA2D}" emma:medium="tactile" emma:mode="ink">
              <msink:context xmlns:msink="http://schemas.microsoft.com/ink/2010/main" type="line" rotatedBoundingBox="10957,7519 10023,11104 8837,10795 9771,7211"/>
            </emma:interpretation>
          </emma:emma>
        </inkml:annotationXML>
        <inkml:traceGroup>
          <inkml:annotationXML>
            <emma:emma xmlns:emma="http://www.w3.org/2003/04/emma" version="1.0">
              <emma:interpretation id="{A348DF5B-7C3E-4A74-81F1-11454619713B}" emma:medium="tactile" emma:mode="ink">
                <msink:context xmlns:msink="http://schemas.microsoft.com/ink/2010/main" type="inkWord" rotatedBoundingBox="10957,7519 10023,11104 8837,10795 9771,7211">
                  <msink:destinationLink direction="with" ref="{7E99DAB6-964B-4263-8165-A415D5ED3FC5}"/>
                </msink:context>
              </emma:interpretation>
            </emma:emma>
          </inkml:annotationXML>
          <inkml:trace contextRef="#ctx0" brushRef="#br0">833 17 207 0,'7'-14'17'0,"10"14"-6"16,-2 0-2-16,2 0-8 16,3-3 1-16,11 3-1 15,0 0-1-15,7 0 1 16,-1 0-1-16,-2 7 0 15,-4-4 0-15,-1-3-1 16,2 17-5-16,-12-14-4 16,-3-3-2-16,-17 0-8 15</inkml:trace>
          <inkml:trace contextRef="#ctx0" brushRef="#br0" timeOffset="-206.0444">1060 72 200 0,'-3'-14'19'15,"3"14"-8"-15,-17-3-1 16,0 3-8-16,13 20-1 16,-9 5 0-16,8 5-1 15,-1 8 1-15,6 2-1 16,0 3 1-16,3 1-1 15,8-2 0-15,3-1 0 16,3-7 1-16,3-3-1 16,1 1 0-16,0-2 0 15,-1 1 0-15,-6-7 0 16,-3 4 0-16,-1-5 0 16,-10-2 0-16,-3 3 0 0,-12-3 0 15,-2-1 0-15,-7-2 0 16,-7-1 1-16,-3-4-2 15,-4-2 1-15,4 0 0 16,2-4 0-16,5-7 0 16,3 0-1-1,7-7 0-15,3-18 0 0,21 8-8 16,-14-17-2-16,7-4-5 16,0-17-20-16</inkml:trace>
          <inkml:trace contextRef="#ctx0" brushRef="#br0" timeOffset="-1240.4056">36 86 100 0,'10'-11'79'15,"-3"-2"-50"1,3-4-14-16,-10 17-8 0,7-28-3 15,8 21 0-15,-15-3-2 16,0 10-1-16,0 0 1 16,6 30-2-16,-12 2 1 15,6 6 0-15,-11 9-1 16,7 8 0-16,-6 4 1 16,3 3-1-16,-3 3 0 0,0-7 0 15,3 1 0-15,0-4 0 16,-3-4 0-16,6-3 0 15,4-6-1-15,-4-8 0 16,12 5-1-16,-12-20-7 16,12-4-2-16,-8-15-7 15,23 0-24-15</inkml:trace>
          <inkml:trace contextRef="#ctx0" brushRef="#br0" timeOffset="-581.8827">535 154 201 0,'13'-16'19'0,"-13"16"-7"0,20-8-3 15,-20 8-7-15,29 14-1 16,-12 3 0 0,13 4-1-16,-5 3 1 0,-2 10-1 15,-2 0 0-15,-3 5 0 16,-8-5 0-16,-7 7 1 16,-3-3-1-16,-13 3 0 15,-2-3 0-15,-9-5 0 16,1 2 0-16,-9-6-1 15,2-9 1-15,3-6 0 16,2 0 0-16,5-11 0 16,3-3 0-16,17 0 0 15,0 0 0-15,0 0 0 0,13-3 0 16,4 3 1 0,11-4-1-16,3 4 0 15,-1 0 0-15,5 0 0 0,2 0 1 16,-2 7-1-1,-4-4 0-15,0 0 0 0,-4 5 0 16,-3-5-1-16,-3 4 1 16,-7-7-1-16,3 0 1 15,-10-14-3-15,17 14-4 16,-13-20-3-16,6-5-5 16,-7-12-16-16</inkml:trace>
          <inkml:trace contextRef="#ctx0" brushRef="#br0" timeOffset="-1059.088">276 543 200 0,'14'17'18'16,"-3"0"-6"-1,-11-17-4-15,21 18-7 16,-11-5-2-16,-10-13 0 0,35 17-3 16,-19-10-6-1,-2-7-6-15,0 0-15 16,-1-7-57-16</inkml:trace>
          <inkml:trace contextRef="#ctx0" brushRef="#br0" timeOffset="-6511.3632">1476-2620 125 0,'0'0'59'0,"0"0"-35"15,0 0-13-15,0 0-5 0,7-17-2 16,-7 17-1-1,0 0-1-15,0 0 0 16,0 0 0-16,-10 13-1 0,-11-6 0 16,8 7-1-16,-12 0 1 15,-2 3-1-15,0 4 0 16,-5-4 0-16,5 4 0 16,3-3 0-16,0-2 1 15,3-3-2-15,4 5 1 16,3-8 0-16,7 7-2 15,-6-17-1-15,13 0-6 0,6 18-3 16,-6-18-10-16,11 0-35 16</inkml:trace>
          <inkml:trace contextRef="#ctx0" brushRef="#br0" timeOffset="-6165.6593">1414-2617 154 0,'0'0'42'16,"0"0"-23"-16,0 18-8 0,0-18-6 15,7 14-3 1,-7-14 0-16,28 20 0 16,-15-9-1-16,8 3 0 0,-4-4-1 15,4-1 0-15,-1 1 1 16,-3-3-2-16,5 2 1 16,-9-9-1-16,8 13-1 15,-21-13-3-15,20 0-5 16,-20 0-7-16,11 3-18 15,-11-3-72-15</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9:03.17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D778774-7D4E-43B3-9C6C-AA4475C3E987}" emma:medium="tactile" emma:mode="ink">
          <msink:context xmlns:msink="http://schemas.microsoft.com/ink/2010/main" type="inkDrawing" rotatedBoundingBox="11768,13062 14778,12512 15175,14691 12165,15240" hotPoints="14604,12910 14608,14691 12078,14696 12074,12916" semanticType="enclosure" shapeName="Rectangle">
            <msink:sourceLink direction="with" ref="{DED89358-F205-4761-94CF-3E11F6F0B5EF}"/>
            <msink:destinationLink direction="with" ref="{7E99DAB6-964B-4263-8165-A415D5ED3FC5}"/>
          </msink:context>
        </emma:interpretation>
      </emma:emma>
    </inkml:annotationXML>
    <inkml:trace contextRef="#ctx0" brushRef="#br0">75 1 139 0,'-17'14'53'0,"-4"-3"-32"0,4-1-8 16,10 0-10-16,-6-10 0 15,13 0-2-15,0 0 1 16,17 7-1 0,-17-7 0-16,31-7 0 0,-7 0 0 15,3 0-1-15,1 1 1 16,-1 2-1-16,0 0 1 16,5-2-1-16,-5 2 0 15,-2 4 0-15,-2 0 1 16,8 0-1-16,-3 0 0 15,-1 0 0-15,-2 0 0 16,-2 7 1-16,1-4-1 0,8 1 0 16,-5-4 0-16,0 6 0 15,4-6 0 1,3 0 0-16,1 0 1 0,-1 8-1 16,4-8 0-16,3 0 0 15,1 0 0-15,3 3 0 16,-1-3 0-16,1 0 0 15,0 0 0-15,2 0 0 16,-2 0 0-16,-1 0 0 16,1 0 0-16,0-3 0 15,-7 3 0-15,3 0 0 0,-7 0 0 16,4 0 0-16,-4 0 0 16,-2 3 0-1,2-3 0-15,-3 3 0 16,3-3 0-16,-2 4 0 15,-2-4 0-15,4 3 0 16,-2-3 0-16,5 0 0 0,1 0 1 16,-1 0-1-1,5 0 0-15,0-3 0 0,2 3 0 16,-3-7 0-16,-3 4 0 16,0 3 0-16,-4-8 0 15,-3 8 0-15,-7-2 0 16,1 2 0-16,-5-8 0 15,-3 8 0-15,0-3 0 16,-17 3 0-16,21-3 0 0,-21 3 0 16,17 0 0-16,-17 0 0 15,14 0 0-15,-14 0 0 16,13 0 0-16,-13 0 0 16,14 0 0-1,-14 0 0-15,0 0 0 0,18 0 0 16,-18 0 0-16,0 0 0 15,0 0 0-15,0 0 0 16,0 0 0-16,0 0 0 16,0 0 0-16,0 0 0 15,0 0 0-15,0 0 0 16,0 0 0-16,0 0 0 16,0 0 0-16,0 0 0 15,0 0 0-15,0 0 0 0,0 0 0 16,0 0 0-16,0 0 0 15,0 0 0-15,0 0 0 16,0 0 0 0,0 0-2-16,0 0-6 0,0 0-2 15,-18 0-7 1,18 0-21-16</inkml:trace>
    <inkml:trace contextRef="#ctx0" brushRef="#br0" timeOffset="3799.9482">-217-1587 139 0,'-13'7'52'16,"13"-7"-30"-16,0 0-10 15,0-28-7 1,13 28-2-16,-6-14-2 0,6 14 1 16,1-10-1-16,7 10 0 15,-4-10 0-15,10 10-1 16,-2-7 1-16,6 7-1 15,0-7 0-15,3 7 1 16,0-7-1-16,1 7 0 0,2-6 0 16,1 6 0-16,-4-7 0 15,8 3 1 1,0-3-1-16,2 3 0 0,4-3 0 16,7 1 0-1,-1-4 1-15,8 3-1 16,7-4 0-16,0 1 0 0,3 0 0 15,0 0 0 1,0 2 0-16,-3 5 0 0,0-4 1 16,-4 7-1-16,-3-7 0 15,0 7 0-15,0 0 0 16,0 0 0-16,0 0 0 16,3 0 0-16,0 7 0 15,4-7 0-15,0 4 0 16,-4-4 0-16,0 3 1 0,1-3-1 15,-4 0 0-15,-7 7 0 16,-1-7 0-16,-5 0 0 16,-4 0 0-16,-1 4 0 15,-6-2 0-15,-7 3 0 16,0-5 0 0,-4 6 0-16,-2-3 0 0,2-3 0 15,-3 4 0-15,-3-4 0 16,-1 0 0-16,1 0 0 15,-4 0 0-15,1 7 0 16,-5-7 0-16,4 0 0 16,-3 3 0-16,-1-3 0 15,5 4 0-15,-1-4 0 16,3 0 0-16,1 0 0 16,0 0 0-16,-1 0 0 15,-3-4 0-15,1 4 0 16,-8 0 0-16,-10 0 0 0,17 0 0 15,-17 0 0-15,0 0 0 16,0 0 0-16,0 0 0 16,0 0 0-16,0 0 0 15,-10 7 0-15,10-7 0 16,-13 0 0-16,13 0 0 16,-15 0 0-16,15 0 0 15,-17 4 0-15,4 3 0 16,-1-4 0-16,-3 4 0 15,3-1 0-15,-3-2 0 0,-4 3 0 16,8 0 0 0,-2 4 0-16,5-5 0 0,10-6 0 15,-24 17 0-15,24-17 0 16,-17 24 0 0,11-10 0-16,-2-1 0 15,4 2 0-15,1 2 0 0,3 0 1 16,0 0-1-16,0 4 0 15,3-1 0-15,-3 5 0 16,4 2 0-16,0 0 0 16,-4 5 0-16,0 2 0 15,0 0 0-15,0 4 0 16,0 0 0-16,-4-1 0 0,-3 1 0 16,7 1 0-16,-7-2 0 15,4 5 0-15,-1-2 0 16,1 2 0-1,-4-1 0-15,7 4 0 0,-3 2 0 16,3-2 0-16,-7 1 0 16,7 1 0-16,0 1 0 15,0 1 0-15,0-1 0 16,0-1 0-16,0-2 0 16,7 7 0-16,-7-7 0 15,0-1 0-15,3 1 0 16,-3 0 0-16,7-4 0 15,-7-2 0-15,0-2 0 16,0 0-1-16,0-2 1 16,3-4 0-16,-3-4 0 0,0 0 0 15,0-5 0-15,0-1 0 16,0-8 0-16,0-13 0 16,4 21 0-16,-4-21 0 15,0 0 0-15,0 0 0 16,0 0 0-16,0 0 0 15,0 0 0-15,0 0 0 16,0 0 0-16,0 0 0 16,0 0 0-16,0 0 0 15,0 0 0-15,-14 7 0 16,14-7 0-16,-13 0 0 16,13 0 0-16,-17-4 0 15,17 4 0-15,-25 0 0 16,11 0 0-16,1-3 0 15,-4 3 0-15,7 0 0 16,-5 0 0-16,5-4 0 16,10 4 0-16,-20-10 0 15,20 10 0-15,-14-14 0 16,14 14 0-16,-13-23-1 16,13 23 0-16,-18-32-1 0,18 22-7 15,-14-11-3-15,4 4-9 16,-4-7-36-16</inkml:trace>
    <inkml:trace contextRef="#ctx0" brushRef="#br0" timeOffset="1964.1272">-86-1467 179 0,'0'0'29'0,"0"0"-13"15,0 0-6-15,0 0-7 16,-14 0-1-1,14 0 0-15,0 0-1 0,4 18 0 16,-4-18-1-16,0 27 1 16,0-7-1-16,0 5 1 15,0 2-1-15,0 7 0 16,0 4 1-16,-4 3-1 16,4 0 0-16,0 11 0 0,0-4 0 15,0 1 0 1,7 2 0-16,-7 1 0 15,7-1 0-15,-4 1 0 16,1-1 0-16,6-6 0 0,-7 0 0 16,7-1 0-16,-3-3 0 15,0 1 0 1,-4-1 0-16,-3-4 0 0,0-2 0 16,0 3 0-16,0-4 0 15,-6 1 0-15,2-1 0 16,1 5 0-16,3-5 0 15,-7 7 0-15,4-3 0 16,-4 0 0-16,3-1 0 16,1-6-1-16,3 0 1 15,0-10 0-15,-7 0 0 16,7-11 0-16,0-10 0 0,0 17 0 16,0-17 0-16,0 0 0 15,0 0 0 1,14 7 0-16,-14-7-1 0,0 0 0 15,20-4-9-15,-23-12 0 16,3-2-8-16,-7-20-25 16</inkml:trace>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54:04.07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565D4169-E0B0-4F05-935A-CF73CE8DFF92}" emma:medium="tactile" emma:mode="ink">
          <msink:context xmlns:msink="http://schemas.microsoft.com/ink/2010/main" type="inkDrawing" rotatedBoundingBox="22363,13435 24126,13401 24127,13429 22363,13462" semanticType="strikethrough" shapeName="Other">
            <msink:sourceLink direction="with" ref="{8027E827-E18B-4E6B-9D19-876F499E601A}"/>
          </msink:context>
        </emma:interpretation>
      </emma:emma>
    </inkml:annotationXML>
    <inkml:trace contextRef="#ctx0" brushRef="#br0">55 55 100 0,'0'0'79'0,"-13"0"-50"16,13 0-14-16,-10 0-9 15,-4-10-2-15,14 10-2 16,0 0 0-16,0 0 0 16,-18-14-2-16,18 14 1 15,0 0 0-15,0 0-1 16,0 0 1-16,0 0-1 16,0 0 1-16,15 0-1 15,-15 0 0-15,27 6 0 16,-10 2 0-16,11-6 1 15,2-2-1-15,9 5 0 16,5-5 0-16,8 0 0 0,3 0 1 16,7 0-1-16,-1-5 0 15,8 5 0 1,-1-2 0-16,8 2 0 0,3-8 0 16,8 8 0-16,2-3 1 15,0 3-1-15,8-3 0 16,-1 3 0-16,-4-7 0 15,-6 7 1-15,-11-4-1 16,-6 4 0-16,-10 0 1 16,-8 0-1-16,-12 0 0 0,-9 0 0 15,-6 0 0-15,-10 4 0 16,-14-4 0-16,21 0 0 16,-21 0 0-16,0 0 0 15,0 0 0-15,0 0 0 16,0 0 0-16,0 0 0 15,0 0 0-15,0 0 0 16,0 0 0-16,0 0-1 16,0 0 1-16,0 0-1 15,0 0-2-15,0 0-7 16,0 0-1-16,10-17-8 16,4 10-28-16</inkml:trace>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54:07.22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A1B37271-3A85-4AED-8357-42F9F74A7135}" emma:medium="tactile" emma:mode="ink">
          <msink:context xmlns:msink="http://schemas.microsoft.com/ink/2010/main" type="writingRegion" rotatedBoundingBox="1059,5607 4543,5206 4633,5987 1149,6389"/>
        </emma:interpretation>
      </emma:emma>
    </inkml:annotationXML>
    <inkml:traceGroup>
      <inkml:annotationXML>
        <emma:emma xmlns:emma="http://www.w3.org/2003/04/emma" version="1.0">
          <emma:interpretation id="{17F8BA9D-8367-4FB9-A804-7C8BB7576B19}" emma:medium="tactile" emma:mode="ink">
            <msink:context xmlns:msink="http://schemas.microsoft.com/ink/2010/main" type="paragraph" rotatedBoundingBox="1059,5607 4543,5206 4633,5987 1149,6389" alignmentLevel="1"/>
          </emma:interpretation>
        </emma:emma>
      </inkml:annotationXML>
      <inkml:traceGroup>
        <inkml:annotationXML>
          <emma:emma xmlns:emma="http://www.w3.org/2003/04/emma" version="1.0">
            <emma:interpretation id="{1B9E3CB7-1489-46EC-80CA-2007408E7485}" emma:medium="tactile" emma:mode="ink">
              <msink:context xmlns:msink="http://schemas.microsoft.com/ink/2010/main" type="line" rotatedBoundingBox="1059,5607 4543,5206 4633,5987 1149,6389"/>
            </emma:interpretation>
          </emma:emma>
        </inkml:annotationXML>
        <inkml:traceGroup>
          <inkml:annotationXML>
            <emma:emma xmlns:emma="http://www.w3.org/2003/04/emma" version="1.0">
              <emma:interpretation id="{7C33EAF8-1E9E-48C7-9F6B-327BF9E5DA73}" emma:medium="tactile" emma:mode="ink">
                <msink:context xmlns:msink="http://schemas.microsoft.com/ink/2010/main" type="inkWord" rotatedBoundingBox="1173,5780 1888,5885 1831,6272 1116,6168">
                  <msink:destinationLink direction="with" ref="{ED113E96-29CD-4C3A-A2B3-0EFBC355835F}"/>
                </msink:context>
              </emma:interpretation>
            </emma:emma>
          </inkml:annotationXML>
          <inkml:trace contextRef="#ctx0" brushRef="#br0">205 30 108 0,'0'0'73'0,"0"-13"-46"16,0 13-12-16,-7-17-10 15,7 17-2-15,0 0 0 16,-14 24-2-16,1-8 1 15,1 13-1-15,-4-2 0 16,-1 10-1-16,-4-2 0 16,0 7 1-16,7-9-1 15,-3 2 0-15,4-4 0 0,-5-7-1 16,11 4 0-16,-6-22-2 16,13-6-7-16,0 0-4 15,0 0-16-15,-7-31-55 16</inkml:trace>
          <inkml:trace contextRef="#ctx0" brushRef="#br0" timeOffset="239.2488">94 64 147 0,'21'-10'49'0,"7"10"-28"15,0 0-9-15,6 21-7 16,-7-18-2-16,21 18-2 15,-6-7 1-15,9 10-2 16,-3 0 1-16,4-1 0 16,-5 3-1-16,-2-7 0 15,-3 2 0-15,-8-3 0 16,-3-1-1-16,-14-7 0 16,10 7-8-16,-27-17-2 15,11 14-9-15,-11-14-29 0</inkml:trace>
        </inkml:traceGroup>
        <inkml:traceGroup>
          <inkml:annotationXML>
            <emma:emma xmlns:emma="http://www.w3.org/2003/04/emma" version="1.0">
              <emma:interpretation id="{227E27E9-10A8-48A3-96B1-C4078CA6E99C}" emma:medium="tactile" emma:mode="ink">
                <msink:context xmlns:msink="http://schemas.microsoft.com/ink/2010/main" type="inkWord" rotatedBoundingBox="2022,5484 4548,5214 4632,6007 2106,6276">
                  <msink:destinationLink direction="with" ref="{ED113E96-29CD-4C3A-A2B3-0EFBC355835F}"/>
                </msink:context>
              </emma:interpretation>
            </emma:emma>
          </inkml:annotationXML>
          <inkml:trace contextRef="#ctx0" brushRef="#br0" timeOffset="3948.8891">1239-217 142 0,'0'-17'51'0,"-3"-1"-30"16,3 18-12-16,-18-34-4 16,18 34-1-1,-24-27-2-15,24 27 0 16,-27-14-1-16,16 14 1 0,-6-4-2 16,7 8 1-16,-4-1-1 15,1 8 0 1,-2-1 1-16,5 7-1 0,0 7 0 15,3 4 0-15,4 10 0 16,3 2 0-16,3 9 1 16,4 6-1-16,7-3 0 15,0 6 0-15,3-3 1 16,3 0-1-16,-3-4 0 0,-3-2 0 16,0-8 0-16,0-7 0 15,-4-2-1-15,-3-5 1 16,3-7-1-16,-3-6 1 15,0-3-1-15,-7-11-1 16,0 0-1-16,0 0-3 16,-4-14-6-16,-6-4-9 15,-3-3-28-15,-4-6-88 16</inkml:trace>
          <inkml:trace contextRef="#ctx0" brushRef="#br0" timeOffset="4550.623">988 123 162 0,'-17'-17'38'0,"4"0"-19"16,1 3-8-16,12 14-7 0,-10-21-2 16,25 11 0-16,-5-4-1 15,10 3-1-15,4 1 0 16,11 4 0 0,-1-1 1-16,4-3-1 0,6 3 0 15,-2 0 0-15,3-4 0 16,-4 1 0-16,0 0 0 15,-4-4-1-15,-2 0 1 16,-8 0 0-16,-3 4 0 16,-6 0 0-16,-4 3 0 15,-14 7 0-15,0 0 0 16,0 0 0-16,0 0 0 0,0 0 0 16,-21 21 0-16,10-4 0 15,1 4 0-15,0 6 1 16,-4 5-1-16,8-3 0 15,2 3 1 1,4-1-1-16,0 0 0 0,4-7 0 16,2-3 1-16,4-8-1 15,4-6 0-15,4-7 0 16,-1-7 0-16,3-3 0 16,1-11 0-1,0 1 0-15,-4-8-1 0,-4 0 1 16,-2 1 0-16,-5 7 0 15,-6-1 0-15,0 4-1 16,0 17 1-16,0-14 0 0,0 14 0 16,0 0 0-1,-3 25 0-15,3-6 0 0,7 2 1 16,4 7-1 0,-1-4 0-16,7 4 0 15,-3-5 0-15,6-1 0 0,1-9 0 16,0-6-2-1,6 0 1-15,-6-21-3 0,16 7-4 16,-9-17-6-16,6 0-12 16,-7-14-49-16</inkml:trace>
          <inkml:trace contextRef="#ctx0" brushRef="#br0" timeOffset="5024.0069">1998-148 96 0,'0'-14'82'0,"0"14"-53"0,0 0-14 16,-23 0-9-16,23 24-2 15,-14-7-2 1,14 17-1-16,-7-2 1 0,7 9-1 16,0-3 0-16,14 0-1 15,-7-4 1 1,10-4-1-16,-1-5 1 0,9-11-1 16,-1-8-1-16,6-6 1 15,2-10 0-15,-2-11 0 16,5-3-1-16,-8-14 1 15,2-3-1-15,-6-10 0 16,1-8 0-16,-6-3 1 16,2 1-1-16,-10-2 1 15,1 9 0-15,-1 6 0 16,-7 3 0-16,1 14 1 0,-4 7 0 16,0 10-1-1,0 14 1-15,0 0-1 0,-4 28 1 16,4 6-1-16,0 11 0 15,0 10 0 1,4-1 0-16,2 12 1 0,5-5-1 16,0 2 0-1,2-8 0-15,4-11 1 0,0-5-1 16,1-9-1-16,2-6 1 16,-6-7-1-16,6-2 0 15,-20-15-1-15,32 6-3 16,-32-6-6-16,10-17-7 15,-10-1-24-15,-4-5-79 0</inkml:trace>
          <inkml:trace contextRef="#ctx0" brushRef="#br0" timeOffset="5964.1356">2325-128 134 0,'-20'-13'56'0,"5"-2"-33"15,5 5-10 1,10 10-8-16,0-16-2 0,7 12-2 15,-7 4 1-15,35-17-1 16,-11 10-1-16,7 0 1 16,0 4-1-16,6 3 0 15,1-7 0-15,0 7 0 16,-4-4 0-16,-3 4 0 16,-7-7 1-16,-3 7-1 0,-4 0 0 15,-17 0 0-15,18 0 0 16,-18 0 0-16,0 0 0 15,0 18 0-15,0-18 0 16,-18 24 1-16,8-7-1 16,-7 6 0-1,6-2 0-15,-5 7 0 0,4-4 0 16,2 7 0-16,7-11 0 16,3 4 0-16,3-3 0 15,11-4 1-15,4-3-1 16,5-7 0-16,5-7 1 15,3-7-1-15,-4-3 0 16,1-5 0-16,-4-4 0 0,-4-2 0 16,-2-7 0-16,-8 4-1 15,-10-4 1-15,0 4 0 16,-10-3 0-16,-8 4 0 16,1-3 0-16,-3 10-1 15,-5-1 1-15,2-1 0 16,6 11-1-16,-4-6 0 15,21 13 0-15,-21-17-2 16,35 17-1-16,-14-24 0 16,21 16-1-16,-14-16-2 15,16 18 2-15,-6-15 2 16,11 8 2-16,-4 9 4 16,-7-10 2-16,15 21 1 15,-19-10-1-15,21 26 0 16,-19-13-2-16,15 25 0 0,-13-7-2 15,11 13 1-15,-8 4-2 16,4 3 1 0,-9 3 0-16,2 1-1 15,-7 0 0-15,0-4 0 16,-7-4 1-16,-3-2-1 16,0-11 1-16,-6-7-1 0,2-15 0 15,4-9 0-15,-10-2 0 16,3-19 0-16,7-7 0 15,0-6 0-15,7-11 0 16,0 0 0-16,6-3 0 16,4-3 0-16,5 6 0 15,5 5 0-15,0 8 0 16,1 5 0-16,2 6 0 0,2 11 0 16,-2 7 0-1,2 3 1-15,-2 6-1 0,-6 4 0 16,1 4 0-16,-5 0 0 15,-3-4 0-15,-7-3 0 16,-10-7-1-16,18 14 1 16,-18-14 0-16,0 0-2 15,17 14-7-15,-17-14-2 16,-13-10-8-16,-2-4-27 16</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54:06.83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ED113E96-29CD-4C3A-A2B3-0EFBC355835F}" emma:medium="tactile" emma:mode="ink">
          <msink:context xmlns:msink="http://schemas.microsoft.com/ink/2010/main" type="inkDrawing" rotatedBoundingBox="1394,6080 1467,8486 1414,8488 1341,6082" semanticType="callout" shapeName="Other">
            <msink:sourceLink direction="with" ref="{7C33EAF8-1E9E-48C7-9F6B-327BF9E5DA73}"/>
            <msink:sourceLink direction="with" ref="{227E27E9-10A8-48A3-96B1-C4078CA6E99C}"/>
          </msink:context>
        </emma:interpretation>
      </emma:emma>
    </inkml:annotationXML>
    <inkml:trace contextRef="#ctx0" brushRef="#br0">2 0 136 0,'11'17'54'0,"-11"-17"-32"16,0 0-9-16,0 0-10 15,0 0 0-15,0 0-1 16,0 0-1-16,0 0 1 16,-4 10-1-16,4-10 0 0,0 21 0 15,0-4-1 1,-3 1 1-16,3 6-1 0,0 0 1 15,0 10-1-15,-4 7 0 16,4 8 0-16,0 5 0 16,0 18 0-16,0 15 1 15,7 19-1 1,-3 18 0-16,2 14 1 0,1 13-1 16,0 10 0-16,3 4 1 15,0-3-1-15,-2-7 1 16,-1-14-1-16,-4-17 0 15,1-15 0-15,-1-12 0 16,-3-15 0-16,0-13 0 16,0-18 0-16,0-6 0 0,-3-11 0 15,3-10-1-15,0-24-1 16,-7-10-7-16,-3-27-2 16,-2-22-7-16,-5-31-26 15</inkml:trace>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57:06.27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63AE4040-FF76-404F-ABF4-8EA3DA0F6E6E}" emma:medium="tactile" emma:mode="ink">
          <msink:context xmlns:msink="http://schemas.microsoft.com/ink/2010/main" type="writingRegion" rotatedBoundingBox="20085,5978 20900,5978 20900,9714 20085,9714"/>
        </emma:interpretation>
      </emma:emma>
    </inkml:annotationXML>
    <inkml:traceGroup>
      <inkml:annotationXML>
        <emma:emma xmlns:emma="http://www.w3.org/2003/04/emma" version="1.0">
          <emma:interpretation id="{DFEA85FC-24A6-43E5-B122-F469D1C33B83}" emma:medium="tactile" emma:mode="ink">
            <msink:context xmlns:msink="http://schemas.microsoft.com/ink/2010/main" type="paragraph" rotatedBoundingBox="20085,5978 20900,5978 20900,9714 20085,9714" alignmentLevel="1"/>
          </emma:interpretation>
        </emma:emma>
      </inkml:annotationXML>
      <inkml:traceGroup>
        <inkml:annotationXML>
          <emma:emma xmlns:emma="http://www.w3.org/2003/04/emma" version="1.0">
            <emma:interpretation id="{134A9DD6-16AA-444E-A58B-4B76EA39FAAE}" emma:medium="tactile" emma:mode="ink">
              <msink:context xmlns:msink="http://schemas.microsoft.com/ink/2010/main" type="line" rotatedBoundingBox="20085,5978 20900,5978 20900,9714 20085,9714"/>
            </emma:interpretation>
          </emma:emma>
        </inkml:annotationXML>
        <inkml:traceGroup>
          <inkml:annotationXML>
            <emma:emma xmlns:emma="http://www.w3.org/2003/04/emma" version="1.0">
              <emma:interpretation id="{3BC18149-9979-4174-AC2E-0C181D5D21AF}" emma:medium="tactile" emma:mode="ink">
                <msink:context xmlns:msink="http://schemas.microsoft.com/ink/2010/main" type="inkWord" rotatedBoundingBox="20085,5978 20900,5978 20900,9714 20085,9714"/>
              </emma:interpretation>
            </emma:emma>
          </inkml:annotationXML>
          <inkml:trace contextRef="#ctx0" brushRef="#br0">417-2859 185 0,'-10'-21'26'0,"-1"7"-12"16,11 14-5-16,-17 0-4 16,17 30-4-16,-10 5 0 15,6 16-1-15,-6 12 1 0,3 9-1 16,-3 3 1-16,3-2-1 15,4-12 0-15,-4-5 0 16,0-19 0-16,7-13 0 16,0-24 0-16,0-13 0 15,14-15 1-15,-4-17-1 16,7-7 0 0,7-6 0-16,4-3 0 0,6-1-1 15,0 10 2-15,8 7-2 16,2 18 2-16,1 16-1 15,-1 15 0-15,-2 20 0 16,-4 14 0-16,-7 13 1 16,-4 4-1-16,-6 8 0 0,-14 2 0 15,-7-4 0-15,-10-2 1 16,-8-4-1-16,-13-7 0 16,-4-6 0-16,-2-19 0 15,-8-5 0-15,4-15 0 16,-7-10-1-1,14 4-3-15,-4-25-5 0,4-7-2 16,-1-9-8-16,11 0-27 16</inkml:trace>
          <inkml:trace contextRef="#ctx0" brushRef="#br0" timeOffset="-745.2686">197 70 184 0,'24'-8'28'0,"-3"2"-14"15,-4-5-4-15,-7 1-7 16,-10-7-1-16,0 17-1 15,10-18 0-15,-10 18 0 0,-27 11 0 16,7 6-1 0,-15 14 1-16,4 14-1 15,-10 10 1-15,3 17-1 0,-3 10 0 16,14 8 1 0,9-1-1-16,18 1 0 0,14-11 1 15,17-11-1-15,17-12 0 16,14-19-1-16,14-17 1 15,-8-33-4-15,11-4-5 16,-13-32-2-16,3-8-7 16,-15-29-26-16</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57:03.60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EEE39E7B-C69B-429F-BF46-F0233368C3A3}" emma:medium="tactile" emma:mode="ink">
          <msink:context xmlns:msink="http://schemas.microsoft.com/ink/2010/main" type="writingRegion" rotatedBoundingBox="3146,8491 3664,8491 3664,9845 3146,9845"/>
        </emma:interpretation>
      </emma:emma>
    </inkml:annotationXML>
    <inkml:traceGroup>
      <inkml:annotationXML>
        <emma:emma xmlns:emma="http://www.w3.org/2003/04/emma" version="1.0">
          <emma:interpretation id="{C2977487-938B-4A59-BB76-4DCE6CC55491}" emma:medium="tactile" emma:mode="ink">
            <msink:context xmlns:msink="http://schemas.microsoft.com/ink/2010/main" type="paragraph" rotatedBoundingBox="3146,8491 3664,8491 3664,9845 3146,9845" alignmentLevel="1"/>
          </emma:interpretation>
        </emma:emma>
      </inkml:annotationXML>
      <inkml:traceGroup>
        <inkml:annotationXML>
          <emma:emma xmlns:emma="http://www.w3.org/2003/04/emma" version="1.0">
            <emma:interpretation id="{B75FFAD5-8333-4ADF-B8A5-0ED1DAF35C40}" emma:medium="tactile" emma:mode="ink">
              <msink:context xmlns:msink="http://schemas.microsoft.com/ink/2010/main" type="line" rotatedBoundingBox="3146,8491 3664,8491 3664,9845 3146,9845"/>
            </emma:interpretation>
          </emma:emma>
        </inkml:annotationXML>
        <inkml:traceGroup>
          <inkml:annotationXML>
            <emma:emma xmlns:emma="http://www.w3.org/2003/04/emma" version="1.0">
              <emma:interpretation id="{A63B07EE-8FB1-48E7-9C66-898BF6D14745}" emma:medium="tactile" emma:mode="ink">
                <msink:context xmlns:msink="http://schemas.microsoft.com/ink/2010/main" type="inkWord" rotatedBoundingBox="3146,8491 3664,8491 3664,9845 3146,9845"/>
              </emma:interpretation>
            </emma:emma>
          </inkml:annotationXML>
          <inkml:trace contextRef="#ctx0" brushRef="#br0">66 1220 190 0,'0'0'24'16,"-20"-4"-11"0,10-23-4-16,-7-21-7 0,13-4-1 15,-6-27-1-15,10-10 1 16,-3-17-1-16,3-11 0 16,6-1 1-16,8 2-1 15,0 3 0-15,6 8 0 16,1 16 0-16,0 15 0 15,-1 21 0-15,0 23 0 16,-2 16 0-16,2 31 1 16,-3 24-1-16,5 28 1 15,-5 24-1-15,6 20 0 0,5 11 0 16,0 7 1-16,-1-1-1 16,4-3 0-16,-4-9 0 15,-3-14 0-15,1-27 0 16,-8-11 0-16,0-11 0 15,-4-14 0-15,2-9 0 16,-8-16-1-16,-7-16 1 16,0 0-1-16,6-20 0 15,-19-14 0-15,2-1 0 16,-20-16-1-16,1-1 0 0,-15-7 1 16,-4 1-1-16,-5 0 2 15,-5 6 0-15,4 7 0 16,0 0 2-16,18 18-1 15,-5-4 1-15,25 14 0 16,0 0-1-16,17 17 1 16,14-10-1-16,13 14 0 15,1-4-1-15,9 12 1 16,5-5-1-16,2 4 0 16,4 3-1-16,-10-7-8 15,7 3-1-15,-11-10-6 16,-3-10-18-16</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57:04.80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714AE850-7536-4CA9-9182-79352697DA9A}" emma:medium="tactile" emma:mode="ink">
          <msink:context xmlns:msink="http://schemas.microsoft.com/ink/2010/main" type="writingRegion" rotatedBoundingBox="11651,9916 11982,6271 12545,6322 12214,9967"/>
        </emma:interpretation>
      </emma:emma>
    </inkml:annotationXML>
    <inkml:traceGroup>
      <inkml:annotationXML>
        <emma:emma xmlns:emma="http://www.w3.org/2003/04/emma" version="1.0">
          <emma:interpretation id="{C6FE53D9-35C8-4110-BC2C-9A68A4D81235}" emma:medium="tactile" emma:mode="ink">
            <msink:context xmlns:msink="http://schemas.microsoft.com/ink/2010/main" type="paragraph" rotatedBoundingBox="11651,9916 11982,6271 12545,6322 12214,9967" alignmentLevel="1"/>
          </emma:interpretation>
        </emma:emma>
      </inkml:annotationXML>
      <inkml:traceGroup>
        <inkml:annotationXML>
          <emma:emma xmlns:emma="http://www.w3.org/2003/04/emma" version="1.0">
            <emma:interpretation id="{46F3F552-F3DC-4194-A359-580F97317702}" emma:medium="tactile" emma:mode="ink">
              <msink:context xmlns:msink="http://schemas.microsoft.com/ink/2010/main" type="line" rotatedBoundingBox="11651,9916 11982,6271 12545,6322 12214,9967"/>
            </emma:interpretation>
          </emma:emma>
        </inkml:annotationXML>
        <inkml:traceGroup>
          <inkml:annotationXML>
            <emma:emma xmlns:emma="http://www.w3.org/2003/04/emma" version="1.0">
              <emma:interpretation id="{BD418F4D-8519-4DC6-8BAF-FD55585D9F8A}" emma:medium="tactile" emma:mode="ink">
                <msink:context xmlns:msink="http://schemas.microsoft.com/ink/2010/main" type="inkWord" rotatedBoundingBox="11651,9916 11982,6271 12545,6322 12214,9967"/>
              </emma:interpretation>
            </emma:emma>
          </inkml:annotationXML>
          <inkml:trace contextRef="#ctx0" brushRef="#br0">8703 605 201 0,'0'0'19'16,"0"-14"-8"-16,0 14-2 16,-6 42-8-16,-6-5 0 15,9 18 0-15,-4 10 0 16,1 14-1-16,6 11 0 16,0 4 1-16,0-9-1 15,6-10 0-15,-2-5 0 16,-1-20 0-16,0-11 0 0,-3-18 0 15,0-21 0 1,0 0 0-16,-16-18-1 0,-1-13 1 16,3-11 0-16,-7-9 0 15,0-7 0-15,4-8 0 16,0 2 0-16,11-9 0 16,6 0 1-16,3 1-1 15,14 4 0 1,7 2 0-16,7 5 1 0,7 5-1 15,7 8 0-15,3 10 0 16,-1 15 0-16,-2 6 0 16,-7 17 0-16,-3 10 0 15,-8 10 0-15,-17 11 0 16,-10 4 0-16,-3 6 1 16,-11 7-1-16,-10 0 0 0,-4 0 0 15,1-1 0 1,7-5 0-16,2 3 0 15,11-4-1-15,7-3 2 0,11-10-2 16,13 6 2 0,6-5-2-16,9-3 2 15,-2 3-1-15,1-7 0 0,-4 3 0 16,-2 1 0-16,-12 2 0 16,-17 1 0-16,-6 6 0 15,-14-6 0-15,-11 2 0 16,-6 1 0-16,-8-4 0 15,-5-5 0-15,2-9 0 16,4-6 0-16,6-8-1 16,-2-19-5-16,16 3-3 15,7-15-4-15,7-8-9 0,7-11-43 16</inkml:trace>
          <inkml:trace contextRef="#ctx0" brushRef="#br0" timeOffset="2338.0487">8906-2039 189 0,'-18'0'23'0,"8"0"-9"16,10 0-5-16,-3-24-7 15,6 7 0-15,21 7-1 16,1-11 0 0,12 7 0-16,1-4-1 0,7 9 1 15,-1-5-1 1,1 4 0-16,-1-1 0 0,-5 4 0 15,-9 7 0-15,-8 0 0 16,-22 0 0-16,13 25 0 16,-20-2 0-16,-10 5 1 15,-14 10-1-15,-3 10 0 16,-11 10 0-16,-7 4 0 16,-3 4 1-16,1 3-1 15,-2-5 0-15,11 9 0 16,5-14 1-16,12-5-1 0,7-2 0 15,14-8 0 1,14-13 0-16,14 1 0 16,10-11 0-16,10-8 0 0,4-3 0 15,7-7 0 1,-2-3 0-16,-1-7 0 16,-4 1 0-16,-11-5 0 15,-3 1-1-15,-10-3 1 0,-1 2-1 16,-13-12-1-16,7 15-3 15,-14-16-5-15,0 4-4 16,-11-12-12-16,-2 5-46 16</inkml:trace>
          <inkml:trace contextRef="#ctx0" brushRef="#br0" timeOffset="2516.6384">8858-1767 198 0,'-14'-8'21'0,"14"8"-10"0,0 0-1 15,24-20-9-15,18 20 1 16,-2-7-1-16,12 7 0 16,0-3-1-16,-5-1-1 15,9 11-7-15,-18-7-2 16,-11-7-4-16,-10-13-18 16</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57:09.54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6F483996-3EA7-4971-B2DD-578EDD2A0BCF}" emma:medium="tactile" emma:mode="ink">
          <msink:context xmlns:msink="http://schemas.microsoft.com/ink/2010/main" type="writingRegion" rotatedBoundingBox="3647,11286 16515,10607 16773,15499 3905,16178"/>
        </emma:interpretation>
      </emma:emma>
    </inkml:annotationXML>
    <inkml:traceGroup>
      <inkml:annotationXML>
        <emma:emma xmlns:emma="http://www.w3.org/2003/04/emma" version="1.0">
          <emma:interpretation id="{426839F5-99BC-4BAC-8B02-601E5392BEF3}" emma:medium="tactile" emma:mode="ink">
            <msink:context xmlns:msink="http://schemas.microsoft.com/ink/2010/main" type="paragraph" rotatedBoundingBox="5779,11173 16515,10607 16574,11712 5837,12279" alignmentLevel="2"/>
          </emma:interpretation>
        </emma:emma>
      </inkml:annotationXML>
      <inkml:traceGroup>
        <inkml:annotationXML>
          <emma:emma xmlns:emma="http://www.w3.org/2003/04/emma" version="1.0">
            <emma:interpretation id="{18C5CD6C-78B0-4DAB-9627-1F84D1DBA20D}" emma:medium="tactile" emma:mode="ink">
              <msink:context xmlns:msink="http://schemas.microsoft.com/ink/2010/main" type="line" rotatedBoundingBox="5779,11173 16515,10607 16574,11712 5837,12279"/>
            </emma:interpretation>
          </emma:emma>
        </inkml:annotationXML>
        <inkml:traceGroup>
          <inkml:annotationXML>
            <emma:emma xmlns:emma="http://www.w3.org/2003/04/emma" version="1.0">
              <emma:interpretation id="{1D9EB727-7F13-4BEA-90C4-58196CBEFF85}" emma:medium="tactile" emma:mode="ink">
                <msink:context xmlns:msink="http://schemas.microsoft.com/ink/2010/main" type="inkWord" rotatedBoundingBox="5779,11173 6952,11111 6999,12003 5826,12065"/>
              </emma:interpretation>
            </emma:emma>
          </inkml:annotationXML>
          <inkml:trace contextRef="#ctx0" brushRef="#br0">3403 2654 156 0,'14'10'44'0,"-14"-10"-25"0,0 0-7 16,0 20-8 0,-14-20-1-16,8 21 0 15,-15-4-2-15,1 18 0 0,-12-4 0 16,-5 14-1-16,-8 3 0 15,-7 6 1-15,-10 9-1 16,5-5 0-16,-12 0 0 16,3 1 0-16,1-7 0 15,6-1 0-15,8-10 0 16,10-3 0-16,9-14 0 16,19 0 0-16,13-6 0 0,13-5 0 15,22-6 0-15,13 0 0 16,17 0 0-16,14-4 0 15,18 0 0-15,2 5 0 16,8-4 0-16,-4-1 0 16,1 0 0-16,-12 0 1 15,-10 4-1-15,-6-7 0 16,-17 3 0-16,-11-3 0 16,-14 0 0-16,-10 7 0 15,-10-14 0-15,-14 7 0 16,0-23 0-16,-14 2 0 15,-3-11 0-15,-4-1 1 16,-10-15-1-16,-3-8 0 16,-4-9 0-16,-3-7 1 15,-1 0-1-15,2-4 0 16,-2 5 0-16,5-2 0 0,5 14 0 16,5 4 0-1,-1 14 0-15,11 10 0 0,0 10 0 16,10 8 0-16,7 13 0 15,0 0 0-15,0 0-1 16,0 0 0-16,11 7 0 16,-11-7-8-16,23 17-2 15,-9-17-4-15,7 0-20 16</inkml:trace>
        </inkml:traceGroup>
        <inkml:traceGroup>
          <inkml:annotationXML>
            <emma:emma xmlns:emma="http://www.w3.org/2003/04/emma" version="1.0">
              <emma:interpretation id="{38F58405-1BA8-4A36-93AF-AD019F636D8E}" emma:medium="tactile" emma:mode="ink">
                <msink:context xmlns:msink="http://schemas.microsoft.com/ink/2010/main" type="inkWord" rotatedBoundingBox="7554,11158 9621,11049 9674,12059 7608,12168"/>
              </emma:interpretation>
            </emma:emma>
          </inkml:annotationXML>
          <inkml:trace contextRef="#ctx0" brushRef="#br0" timeOffset="924.2508">4507 3489 189 0,'-10'21'24'16,"-5"-14"-10"-16,15-7-5 16,-27-28-6-16,27 0-1 15,0-20-1-15,7-7 0 16,0-13-1-16,3-11 1 16,8-7-1-16,-1 2 0 15,0-1 1-15,6 10-1 0,-1 6 0 16,-2 11 0-1,0 9 0-15,-2 15 0 16,-1 13 0-16,4 11 0 16,-4 10 0-16,-3 16 0 15,3 9 0-15,3 13 0 16,-3 13 0-16,5 12 1 0,-2 9-1 16,4 7 0-16,-4 10 0 15,5-3 0-15,-1 0 0 16,0-3 0-16,0-12 0 15,-4-9-1-15,1-6 1 0,3-15 0 16,-3-10 0-16,-4-11 0 16,4-3-1-1,-7-17 0-15,-1 4 0 0,-3-18 0 16,4 7-2 0,-21-21-3-16,7 9-5 0,-7-6-6 15,-3 2-22-15,-10-6-73 16</inkml:trace>
          <inkml:trace contextRef="#ctx0" brushRef="#br0" timeOffset="1119.6271">4710 3342 170 0,'-45'-7'36'0,"7"0"-20"16,11-4-5-16,27 11-7 16,-17-13-2-16,37 13 0 15,0-11-1-15,18 8 0 0,8-4-1 16,8 0 0-16,4 7-1 15,1-13 0-15,13 16-4 16,-10-10-5-16,-3-3-4 16,-8-5-13-16,-6-1-54 15</inkml:trace>
          <inkml:trace contextRef="#ctx0" brushRef="#br0" timeOffset="1728.8673">5390 2701 195 0,'0'0'21'0,"0"0"-9"0,-10 28-2 15,-4 4-9-15,14 19 1 16,-10 7-2-16,10 14 1 16,-7 7 0-1,7-2-1-15,0-5 0 0,0-8 0 16,0-8 0-1,0-18 0-15,0-11 0 0,0-27 0 16,0 0 0-16,0 0 0 16,-8-35 0-16,8-6 0 15,0-13 0-15,0-8 0 16,5-10 0-16,8-1 0 16,4 1 0-16,7 2 0 15,4 13 1-15,6 5-1 16,1 11 0-16,-1 13 0 15,-3 11 0-15,0 11 0 16,-7 12 0-16,-7 11 1 16,-3 11-1-16,-11 10 0 15,-3 3 0-15,-10 10 0 16,-3 1 0-16,-2 0 0 0,-2-4 0 16,0-3 0-16,4-12 0 15,6-1 0-15,7-5 0 16,7-2 0-16,6-2 0 15,11 2 0-15,4-5 0 16,-1 5 0-16,4-2 0 16,-3 1-1-16,-5 1 1 15,-6 2 0-15,-10 1 0 0,-7-2 0 16,-10-1 0 0,-10 3 0-16,-7-5 0 0,-8 5 0 15,-6-7 0-15,3-7 0 16,0-1-1-16,4-13 0 15,17 10-1 1,-8-20-7-16,25-7-3 16,8-11-7-16,12-10-34 0</inkml:trace>
          <inkml:trace contextRef="#ctx0" brushRef="#br0" timeOffset="2244.6607">6033 2671 199 0,'0'0'20'0,"0"0"-8"16,0 0-3-16,20-7-8 15,-2-3 0-15,12-1 0 0,2-2 0 16,2 2 0-1,1-3-1-15,2 4 0 0,-2 4 0 16,-12 2 0-16,1 4 1 16,-10 0-1-16,-14 0 0 15,0 17 0-15,-10-3 0 16,-11 10 0-16,-9 11 0 16,-5 6 0-16,-6 10 0 15,0 8 0-15,-1 6 0 16,5 7 0-16,2 0 0 15,8-3 0-15,6 0 0 0,7-11 0 16,10-6 0-16,4-7 0 16,18-11 0-16,3-6 0 15,2-12 0-15,12-6 0 16,2-2 0-16,5-8 0 16,-5-8 0-16,2 2 0 15,-2-7 0-15,-6-1 0 16,0 2 0-16,-10-1-1 15,0 4 1-15,-15-9-1 16,8 11-1-16,-21-10-7 16,7 3-2-16,-3-10-7 15,-4 0-23-15</inkml:trace>
          <inkml:trace contextRef="#ctx0" brushRef="#br0" timeOffset="2473.9146">6074 2935 204 0,'0'0'18'0,"0"0"-7"15,14 14-1-15,6-14-9 16,15 4 0-16,-1-4 0 16,11 7-1-16,-1-7 1 15,1 7-1-15,0 0 0 0,-11-7-1 16,4 17-2-16,-14-17-6 15,0 0-2-15,-10-11-6 16,-4 1-24-16</inkml:trace>
        </inkml:traceGroup>
        <inkml:traceGroup>
          <inkml:annotationXML>
            <emma:emma xmlns:emma="http://www.w3.org/2003/04/emma" version="1.0">
              <emma:interpretation id="{5F5EDFB9-BA79-46C1-BA05-15C10CDCB664}" emma:medium="tactile" emma:mode="ink">
                <msink:context xmlns:msink="http://schemas.microsoft.com/ink/2010/main" type="inkWord" rotatedBoundingBox="10419,11043 13385,10887 13423,11612 10458,11769"/>
              </emma:interpretation>
            </emma:emma>
          </inkml:annotationXML>
          <inkml:trace contextRef="#ctx0" brushRef="#br0" timeOffset="3285.3584">7734 2691 192 0,'-24'-13'23'0,"-1"13"-10"15,-5 3-4 1,-5 11-7-16,-12-4-1 0,5 18 0 16,-9 3 0-1,6 3 0-15,0 8-1 0,11 6 1 16,3-4 0-16,14 1-1 15,10-4 0-15,17-3 0 16,14-14 0 0,11-3 0-16,13-15 0 0,10-6 1 15,7-13-1-15,4-11 0 16,0-7 0-16,6-10 0 16,-3-4 0-16,0 0 0 15,1-3 0-15,-5 0 0 16,1 6 0-16,-3 8 0 15,-8 3 0-15,-3 7 0 0,1 11 0 16,-16 9 0-16,2 11 0 16,-8 6 0-1,-6 12 0-15,-1 9 0 16,-7 7 0-16,-2 4 0 0,-4 2 0 16,-7 3 0-16,-7-2 0 15,0-1 0-15,-11-5 0 16,1-4 0-16,-4-4 0 15,-7-10 0-15,4-6 0 16,-6-5 0-16,-5-10 0 16,4-3 0-16,-4-10 0 15,1-3 0-15,6-1 0 16,-3-7-1-16,13 7-8 0,-5-3-1 16,9 4-4-16,0-5-18 15</inkml:trace>
          <inkml:trace contextRef="#ctx0" brushRef="#br0" timeOffset="4053.1987">9789 2406 200 0,'-3'18'20'0,"-18"2"-9"16,0 7-2-16,-13 5-7 0,3 9-1 16,-13 0 0-1,-1 11-1-15,-7-5 1 0,1 9-1 16,-1-12 0-16,7 1 1 15,8-8-1 1,2-2 0-16,11-10 0 0,4-2 0 16,17-5 0-16,3-5 0 15,13-2 0 1,7 3 0-16,19-4 0 0,8 0 0 16,15 4 0-16,14 3 0 15,9-7 0-15,9 4 0 16,2-3 0-16,-4-4 0 15,-5-1 0-15,-8 1 0 16,-10-7 0-16,-19 0 0 0,-8 0 0 16,-15-10 0-1,-9 0 0-15,-8-5 0 16,-10-2 0-16,-6-3 0 16,-8-11 1-16,-1-3-1 0,-5-8 0 15,-4-2 0 1,-4-8 0-16,-6 4 0 0,-4-11 1 15,1 5-1 1,-5 6 0-16,-2 4 0 0,-1 5 0 16,3 11 0-16,5 8 0 15,6 5 0-15,7 12 0 16,7 3 0-16,17 0-1 16,0 0 0-16,14 3-8 15,2-3-1-15,9-3-5 16,2-10-18-16</inkml:trace>
        </inkml:traceGroup>
        <inkml:traceGroup>
          <inkml:annotationXML>
            <emma:emma xmlns:emma="http://www.w3.org/2003/04/emma" version="1.0">
              <emma:interpretation id="{C5A1FE3E-86D8-4480-9984-DC0AF1216F3D}" emma:medium="tactile" emma:mode="ink">
                <msink:context xmlns:msink="http://schemas.microsoft.com/ink/2010/main" type="inkWord" rotatedBoundingBox="14159,10822 14829,10786 14882,11779 14212,11815"/>
              </emma:interpretation>
            </emma:emma>
          </inkml:annotationXML>
          <inkml:trace contextRef="#ctx0" brushRef="#br0" timeOffset="5637.2356">11157 3228 183 0,'-21'21'28'0,"1"-11"-14"16,2-10-4-16,-2-21-8 15,13 1 0-15,-3-25-1 0,17-7 0 16,3-16 0-16,3-8-1 16,9-7 1-16,8-6-1 15,1-3 0-15,7 9 0 16,-4 1 0-1,4 12 1-15,-7 12-1 0,-3 11 0 16,-5 8 0-16,-6 15 0 16,-2 11 0-16,-15 13 0 15,20 19 1-15,-13 12-1 16,0 18 0-16,3 13 0 16,-3 6 0-16,6 15 0 15,2 6 0-15,5 8 0 16,1-8 0-16,3-3 0 15,3-7 0-15,4-17 0 16,-3-3 0-16,-4-18-1 16,3-7 0-16,-13-20-1 15,10 3-4-15,-24-17-4 16,14-13-5-16,-18-5-17 0</inkml:trace>
          <inkml:trace contextRef="#ctx0" brushRef="#br0" timeOffset="5826.9501">11232 2870 201 0,'-20'0'19'0,"6"-7"-8"16,14 7-2-16,0 0-7 0,38-13-2 16,0 13 0-1,9-10 0-15,22 13-3 0,0-10-6 16,14 4-3-16,0-4-9 15,6 0-34-15</inkml:trace>
        </inkml:traceGroup>
        <inkml:traceGroup>
          <inkml:annotationXML>
            <emma:emma xmlns:emma="http://www.w3.org/2003/04/emma" version="1.0">
              <emma:interpretation id="{B24E393A-35AF-474E-9A0B-F1E40713EF0F}" emma:medium="tactile" emma:mode="ink">
                <msink:context xmlns:msink="http://schemas.microsoft.com/ink/2010/main" type="inkWord" rotatedBoundingBox="15083,10749 16519,10673 16574,11712 15138,11788"/>
              </emma:interpretation>
            </emma:emma>
          </inkml:annotationXML>
          <inkml:trace contextRef="#ctx0" brushRef="#br0" timeOffset="6516.5351">12377 2361 163 0,'21'-20'39'0,"-21"20"-21"16,0-17-7-16,0 17-8 16,-38-8 0-16,17 18-1 15,-17-2-1-15,4 16 0 16,-14 0 1-16,6 18-2 0,-9 5 1 16,6 8 0-1,5 8-1-15,8 4 1 0,5 3-1 16,17 2 0-16,10-4 0 15,10-5 0 1,14-6 0-16,17-12 0 0,7-6 0 16,10-23-1-1,18 2-2-15,-11-24-7 0,8-12-1 16,-5-21-8-16,4 3-29 16</inkml:trace>
          <inkml:trace contextRef="#ctx0" brushRef="#br0" timeOffset="7080.1217">12907 2231 198 0,'0'-20'21'0,"6"2"-9"15,-6 18-3-15,0 0-8 16,-13 7 1-16,13 27-1 15,-11 11 0-15,7 23-1 16,-3 12 1-16,1 12-1 16,-1 8 0-16,4 0 0 15,-1-7 0-15,4-11 0 16,-7-13 0-16,7-17 0 16,-6-18 0-16,-1-20 0 0,7-14 0 15,-14-42 0 1,3 1 0-16,4-13-1 15,1-19 1-15,-1-6 0 0,7-4 0 16,3 1 0-16,7 3 0 16,8 4 0-1,3 6 1-15,-1 14-1 0,11 10 0 16,0 11 0-16,7 13 0 16,6 10 0-16,-2 15 0 15,5 13 0-15,2 10 0 16,6 18 0-16,-7 11 0 15,0 5 1-15,-10 5-1 16,-4 9 0-16,-13 4 0 16,-7 4 0-16,-21-4 0 15,-7 3 0-15,-17-9 0 0,-11-5 0 16,-12-9 0-16,-8-8 0 16,-3-9 0-16,-7-15 0 15,3-10 0-15,0-23-2 16,11-1-7-16,2-24-2 15,12-21-4-15,6-27-22 16</inkml:trace>
        </inkml:traceGroup>
      </inkml:traceGroup>
    </inkml:traceGroup>
    <inkml:traceGroup>
      <inkml:annotationXML>
        <emma:emma xmlns:emma="http://www.w3.org/2003/04/emma" version="1.0">
          <emma:interpretation id="{72C12B89-1A49-4371-856E-9746E57B2815}" emma:medium="tactile" emma:mode="ink">
            <msink:context xmlns:msink="http://schemas.microsoft.com/ink/2010/main" type="paragraph" rotatedBoundingBox="3740,13838 7891,13176 8103,14503 3952,15166" alignmentLevel="1"/>
          </emma:interpretation>
        </emma:emma>
      </inkml:annotationXML>
      <inkml:traceGroup>
        <inkml:annotationXML>
          <emma:emma xmlns:emma="http://www.w3.org/2003/04/emma" version="1.0">
            <emma:interpretation id="{A8A86F9C-99B5-45C7-BEA2-72D3D3E3F6BC}" emma:medium="tactile" emma:mode="ink">
              <msink:context xmlns:msink="http://schemas.microsoft.com/ink/2010/main" type="line" rotatedBoundingBox="3740,13838 7891,13176 8103,14503 3952,15166"/>
            </emma:interpretation>
          </emma:emma>
        </inkml:annotationXML>
        <inkml:traceGroup>
          <inkml:annotationXML>
            <emma:emma xmlns:emma="http://www.w3.org/2003/04/emma" version="1.0">
              <emma:interpretation id="{50FEE220-B3D1-4DE3-A1F3-7D3D28EC0EE3}" emma:medium="tactile" emma:mode="ink">
                <msink:context xmlns:msink="http://schemas.microsoft.com/ink/2010/main" type="inkWord" rotatedBoundingBox="3740,13838 7891,13176 8103,14503 3952,15166"/>
              </emma:interpretation>
            </emma:emma>
          </inkml:annotationXML>
          <inkml:trace contextRef="#ctx0" brushRef="#br0" timeOffset="2.54604E6">688 5618 100 0,'-20'10'70'0,"20"-10"-40"15,0 0-23-15,-14 4-1 16,14-4-2-16,0 0-1 16,7 10 0-16,-7-10-1 0,27 13 0 15,-10-13 0 1,15 14-1-16,2-11 0 0,11 7 0 16,7-5 0-16,5 1-1 15,5-6 1-15,7 0-1 16,0 0 0-16,-4-6 0 15,0 1 0 1,-6 2 0-16,-7 3 0 0,-11-4 0 16,-10 4-1-16,-7 0 0 15,-4 7 0-15,-20-7-2 16,15 11-2-16,-15-11-10 16,-15 13-12-16,15-13-46 0,-27 18-30 15</inkml:trace>
          <inkml:trace contextRef="#ctx0" brushRef="#br0" timeOffset="2.54632E6">723 6068 48 0,'-7'13'106'15,"7"-13"-65"-15,24 8-22 16,3-2-14-16,-2-6-2 0,16 10 0 16,-3-10-2-16,9 7 0 15,5-7 0 1,3 7-1-16,4-7 0 16,0 0 0-16,2 7 0 0,-3-14-1 15,4 11-2-15,-10-8-9 16,0-3-9-16,-5 0-28 15,-8-7-78-15</inkml:trace>
          <inkml:trace contextRef="#ctx0" brushRef="#br0" timeOffset="2.54671E6">1503 5257 100 0,'-17'6'76'0,"3"7"-46"16,4 2-15 0,3-2-11-16,14 14-2 0,-4-5 0 15,18 12 0-15,0-3-1 16,13 13 0-16,-3-2 0 15,6 13-1-15,5-3 0 16,-5 6 1-16,-5-3-1 16,-2 3 0-16,-16 1 0 0,-4-1 0 15,-17-3 1-15,-3 0-2 16,-14 0 2 0,-10-7-2-16,-4 1 1 0,0-8 0 15,-3 0 0-15,0-14-1 16,14 8-1-16,-8-14-8 15,18-11-5-15,17-10-17 16,0 0-63-16</inkml:trace>
          <inkml:trace contextRef="#ctx0" brushRef="#br0" timeOffset="3.05418E6">3534 4885 163 0,'0'0'38'0,"0"0"-21"15,-10-13-6-15,10 13-8 16,0 0 0-16,0 20-2 15,0-3 0-15,3 18 0 16,-3 6 0-16,0 14-1 16,0 6 0-16,0 19 0 15,0-1 0-15,0 3 0 16,-6 0 0-16,2-2 0 16,-3-11 0-16,4-10 0 15,-4-16 0-15,4-8 0 0,-5-18 0 16,8-17 0-1,-7-14 0-15,7-12 0 16,-7-16 0-16,7-10 0 0,0-10 0 16,0-7 0-16,11-6 0 15,0-1 0-15,6 1 0 16,3 3 1-16,12 0-1 16,-2 10 0-16,8-1 0 15,3 15 1-15,1 3-1 0,-2 15 0 16,5 9 0-1,-7 14 0-15,-7 11 0 0,0 13 0 16,-7 11 0 0,-10 6 0-16,-4 11 0 0,-10-1 0 15,0 1 0-15,-13 0 0 16,-4-1 0 0,-1-10 0-16,1 1 0 0,0-11 0 15,3-3 0-15,3-4 0 16,4-3 0-16,7 0 0 15,0-14 0-15,18 21 0 16,-1-15-1-16,3 4 1 16,1-3 0-16,4 3 0 15,-2 4 0-15,4 7 0 16,-9 3 0-16,-1 4 0 16,-3 6 0-16,-7 4 0 15,-7 3 0-15,-7 4 0 16,-3-4 0-16,-7-1 0 15,0-8 0-15,-5-5 0 16,2-2 0-16,-4-12 0 0,3-3 0 16,1-10 0-16,-1 0 0 15,3-10-1-15,5 0 0 16,-1-11-1-16,14 21-3 16,0-38-6-16,0 10-5 15,4-1-23-15,9 0-68 16</inkml:trace>
          <inkml:trace contextRef="#ctx0" brushRef="#br0" timeOffset="3.05559E6">2995 6098 136 0,'-31'0'55'15,"7"0"-33"-15,10 0-9 0,3-13-10 16,29 13 0-1,2-17-1-15,22 13-1 0,2-6 0 16,25 0 0-16,6-1-1 16,15 5 1-16,13-4-1 15,10-4 0-15,11-4 1 16,10 1-1-16,0 0 0 16,7-1 1-16,-7 1-1 0,1 4 0 15,-16 7 0-15,-8 6 0 16,-16 0 0-16,-12 6 0 15,-14 4 0-15,-14 7 0 16,-10-3 1-16,-11 0-2 16,-13-4 2-16,-4 4-2 15,-17-14 2-15,17 17-1 16,-17-17 0-16,0 0 0 16,0 0 0-16,0 0 0 15,0 0-1-15,0 0 1 16,0 0-1-16,0 0 0 15,0-14-9-15,0 14-3 16,-14-17-9-16,1 0-40 16</inkml:trace>
          <inkml:trace contextRef="#ctx0" brushRef="#br0" timeOffset="3.05471E6">4328 4995 163 0,'10'-14'39'16,"5"4"-23"-16,1-7-5 16,12-10-9-16,3 12 0 15,-4-9 0-15,11 4-1 16,-4-1-1-16,1 1 1 16,-4 2-1-16,-4 8 1 15,-9 6-1-15,-5 8 0 16,-13-4 1-16,0 24-1 15,-10-3 0-15,-4 7 0 0,-10 1 1 16,0 6-1-16,-7 3 1 16,0 7-1-1,0 0 0-15,4 0 0 0,-1-1 0 16,4 1 0 0,7 0 1-16,7-4-1 0,6-4 0 15,4-2 0-15,10-8 0 16,4 1 0-1,4-7 0-15,6 0 0 0,3-7 0 16,1-1 0-16,-1-7 0 16,7 2 0-16,-3-8 0 15,0 2 0-15,0-2 0 0,-7-2-1 16,4 2 1 0,-8-11 0-16,1 11-1 0,-21 0 0 15,24-10-1 1,-24-4-1-16,14 8-7 0,-14 6-6 15,-3-18-13-15,3 18-58 16</inkml:trace>
          <inkml:trace contextRef="#ctx0" brushRef="#br0" timeOffset="3.05492E6">4476 5139 160 0,'0'0'40'15,"0"0"-22"-15,0 0-7 16,21 0-8 0,-4 0-1-16,7 14 0 15,4-14-1-15,6 11-1 16,-3-5 0-16,3-6-2 0,11 0-7 16,-11 7-3-1,1-7-12-15,-1 0-38 0</inkml:trace>
        </inkml:traceGroup>
      </inkml:traceGroup>
    </inkml:traceGroup>
    <inkml:traceGroup>
      <inkml:annotationXML>
        <emma:emma xmlns:emma="http://www.w3.org/2003/04/emma" version="1.0">
          <emma:interpretation id="{CA15309F-6D56-4D8E-A06F-ACF58739E5C6}" emma:medium="tactile" emma:mode="ink">
            <msink:context xmlns:msink="http://schemas.microsoft.com/ink/2010/main" type="paragraph" rotatedBoundingBox="6319,15041 11496,12603 12001,13676 6825,16114" alignmentLevel="2"/>
          </emma:interpretation>
        </emma:emma>
      </inkml:annotationXML>
      <inkml:traceGroup>
        <inkml:annotationXML>
          <emma:emma xmlns:emma="http://www.w3.org/2003/04/emma" version="1.0">
            <emma:interpretation id="{7345AC2A-E835-4462-BD2D-CC7A22C0E38B}" emma:medium="tactile" emma:mode="ink">
              <msink:context xmlns:msink="http://schemas.microsoft.com/ink/2010/main" type="line" rotatedBoundingBox="6319,15041 11496,12603 12001,13676 6825,16114"/>
            </emma:interpretation>
          </emma:emma>
        </inkml:annotationXML>
        <inkml:traceGroup>
          <inkml:annotationXML>
            <emma:emma xmlns:emma="http://www.w3.org/2003/04/emma" version="1.0">
              <emma:interpretation id="{5683F6E0-C0A9-4488-98F2-2D015D25D4A5}" emma:medium="tactile" emma:mode="ink">
                <msink:context xmlns:msink="http://schemas.microsoft.com/ink/2010/main" type="inkWord" rotatedBoundingBox="6388,15162 9185,13950 9586,14876 6789,16088"/>
              </emma:interpretation>
            </emma:emma>
          </inkml:annotationXML>
          <inkml:trace contextRef="#ctx0" brushRef="#br0" timeOffset="3.06448E6">3710 6501 147 0,'17'-7'49'16,"-17"7"-28"-16,0 0-10 16,0-21-6-16,0 21-2 15,0 0-2-15,0 0 1 16,-17-13-2-16,2 16 1 16,-2 4 0-16,-6 3-1 15,-5 8 1-15,-3 6-1 0,-4 3 0 16,5 11 1-1,-8 3-1-15,7 4 0 0,-3 6 0 16,9-3 0-16,5 0 1 16,6 4-1-16,14-7 0 15,4-7 0-15,13-4 0 16,6-3 0-16,12-10 0 16,6-7 0-16,4-1 0 15,7-6 0-15,0-7 0 16,-1 0-1-16,0-7 1 0,-6-6-2 15,6 13-1-15,-16-18-7 16,6 4-3-16,-13-10-11 16,6 0-45-16</inkml:trace>
          <inkml:trace contextRef="#ctx0" brushRef="#br0" timeOffset="3.06506E6">4262 6449 163 0,'0'0'40'0,"11"27"-23"0,-11 5-6 16,0 16-5 0,0-7-5-16,11 21 0 0,-8 0 0 15,4 7 0-15,0-4-1 16,-1 0 1-1,-2-7-1-15,3-6 0 16,-4-14 0-16,0-14 0 0,-3-24 0 16,0 0 0-16,11-24 0 15,-11-14 0-15,3-10 0 16,-3-10 0-16,8-1 0 16,-5-6 0-16,4 3 0 15,3 4 0-15,4 3 0 16,3 10 0-16,4 0 0 15,6 11 0-15,0 6 1 16,8 11-1-16,-1 8 0 0,4 9 0 16,-1 9 0-16,5 5 0 15,-1 10 1-15,-3 4-1 16,-4 3 0-16,1 3 0 16,-8 7 0-16,-2 4 0 15,-8 0 1 1,-7 3-1-16,-3-1 0 0,-7 2 0 15,-7-4 0-15,0 0 0 16,-7-8 0-16,-3-3 0 16,-7-6 0-16,-3-1 0 15,-5-6 0-15,-2-7 0 16,-1-4 0-16,-2-6 0 16,-1-4-1-16,1-10 0 15,20 6-8-15,-18-17-1 0,11 4-8 16,-4-17-21-1</inkml:trace>
          <inkml:trace contextRef="#ctx0" brushRef="#br0" timeOffset="3.06573E6">5517 5793 185 0,'0'-14'27'16,"0"14"-13"-16,14-4-5 15,3 4-6-15,-17 0-1 16,38 0-1-16,-11 0 0 16,11 7 0-16,0-3-1 15,3 3 0-15,4-1 1 0,3 2-1 16,-7-2 0-16,0 1 0 16,-3-7 0-16,-7 4 0 15,-3-4 0-15,-4-4 0 16,-7 4-1-16,-17 0 0 15,28-7-1-15,-28-7-4 16,0 14-4-16,0 0-6 16,-7-13-17-16</inkml:trace>
          <inkml:trace contextRef="#ctx0" brushRef="#br0" timeOffset="3.06599E6">5786 5961 173 0,'0'24'33'16,"6"-6"-17"-16,8-2-5 0,6-12-8 15,15 13-1 1,-8-13 0-16,18 2-1 0,-4-6 0 16,7 7 0-1,-3-7-1-15,-1 0 1 0,-2-7-1 16,-8 4 0-16,1 3 0 15,-11-7 0-15,-4 7-1 16,-6-7 0-16,7 18-5 16,-21-11-4-16,0 0-5 15,0 0-16-15</inkml:trace>
        </inkml:traceGroup>
        <inkml:traceGroup>
          <inkml:annotationXML>
            <emma:emma xmlns:emma="http://www.w3.org/2003/04/emma" version="1.0">
              <emma:interpretation id="{CAE6263F-029F-4893-AB35-A0AA2F86532E}" emma:medium="tactile" emma:mode="ink">
                <msink:context xmlns:msink="http://schemas.microsoft.com/ink/2010/main" type="inkWord" rotatedBoundingBox="10041,13288 11496,12603 11987,13645 10532,14330"/>
              </emma:interpretation>
            </emma:emma>
          </inkml:annotationXML>
          <inkml:trace contextRef="#ctx0" brushRef="#br0" timeOffset="3.06786E6">7225 5370 156 0,'0'0'42'0,"-17"20"-23"0,11-6-8 15,-9-21-7-15,15 7-1 16,0 0-1-16,3-21-1 15,-3-6 0-15,15-4 0 16,-8-17 0-16,10-7-1 16,-4-14 1-16,4-6-1 15,5-8 0-15,1 1 0 16,4-1 1-16,5 4-1 16,-5 3 0-16,8 14 0 15,-5 11 0-15,2 12 0 0,-5 16 0 16,0 17 0-1,-2 12 0-15,-5 17 0 0,-3 27 0 16,-7 14 0-16,5 15 1 16,-5 18-1-16,0 3 0 15,0 6 0-15,-3-7 0 16,7 2 0-16,0-19 0 16,0-13 0-16,6-10 0 15,-3-22 0-15,0-6-1 0,-3-14 1 16,3-7 0-16,-17-10-1 15,24-10 0 1,-20-14-1-16,13 8-5 16,-17-16-3-16,0-2-8 0,0-7-19 15</inkml:trace>
          <inkml:trace contextRef="#ctx0" brushRef="#br0" timeOffset="3.06809E6">7415 5047 186 0,'0'0'25'0,"-15"0"-11"0,15 0-4 15,28 0-8-15,-11-7 0 16,18 7-1-16,2-10 0 16,5 6-1-16,2 1 0 15,1-4 0-15,0 0-1 16,-4 0 0-1,14 0-7-15,-11-3-3 16,-6-1-5-16,1-6-23 0</inkml:trace>
          <inkml:trace contextRef="#ctx0" brushRef="#br0" timeOffset="3.06838E6">8242 4623 187 0,'-3'25'25'0,"-4"6"-12"15,0 7-4-15,1 6-7 16,-5 4 0-16,8 11-2 16,-4 3 1-16,7 3-1 15,-3-3 0 1,3-8 0-16,3-5 0 0,1-8-1 15,2-6 1-15,-6-14-1 16,11-8-1-16,-11-13-2 16,0 0-2-16,0-27-6 15,3 2-8-15,-3-5-22 16,0-8-38-16</inkml:trace>
          <inkml:trace contextRef="#ctx0" brushRef="#br0" timeOffset="3.06882E6">8215 4833 147 0,'0'-52'42'15,"-7"5"-24"-15,7 9-7 16,-6-10-4-16,12 27-2 0,-16-20-1 16,24 24-1-16,-14-15-1 15,13 16-1-15,1-5 0 16,11 8 0-16,-2-1 0 16,11 3 0-16,1 4-1 15,6 7 1-15,-3 0-1 16,-1 3 0-16,-5 8 0 15,-8 7 0-15,-7 2 0 16,-6 7 0-16,-11 5 0 0,-11 5 0 16,-6-3 0-16,-7 8 0 15,0-4 0-15,-1-1 0 16,5-3 0 0,7-2 0-16,6-1 0 0,7-8 0 15,13 2 0-15,8-1 0 16,7 4 0-16,-5-5 0 15,5 8 0-15,0-3 0 16,-8 5 0-16,0 2 0 16,-9 0 0-16,-11-1 0 15,-7-3 0-15,-10 4 0 16,-4-8 0-16,-10-2 0 16,-3-9-1-16,-8-9 1 15,5 0-2-15,-15-17-6 16,14-4-2-16,4-6-6 0,10-5-19 15</inkml:trace>
        </inkml:traceGroup>
      </inkml:traceGroup>
    </inkml:traceGroup>
    <inkml:traceGroup>
      <inkml:annotationXML>
        <emma:emma xmlns:emma="http://www.w3.org/2003/04/emma" version="1.0">
          <emma:interpretation id="{8E21556E-C090-44DE-8EBC-C36CFAC47A60}" emma:medium="tactile" emma:mode="ink">
            <msink:context xmlns:msink="http://schemas.microsoft.com/ink/2010/main" type="paragraph" rotatedBoundingBox="9904,14397 12043,14550 11943,15933 9804,15779" alignmentLevel="3"/>
          </emma:interpretation>
        </emma:emma>
      </inkml:annotationXML>
      <inkml:traceGroup>
        <inkml:annotationXML>
          <emma:emma xmlns:emma="http://www.w3.org/2003/04/emma" version="1.0">
            <emma:interpretation id="{100A1BB3-5DF3-49B1-BB25-F33B6FC54BBA}" emma:medium="tactile" emma:mode="ink">
              <msink:context xmlns:msink="http://schemas.microsoft.com/ink/2010/main" type="line" rotatedBoundingBox="9904,14397 12043,14550 11943,15933 9804,15779"/>
            </emma:interpretation>
          </emma:emma>
        </inkml:annotationXML>
        <inkml:traceGroup>
          <inkml:annotationXML>
            <emma:emma xmlns:emma="http://www.w3.org/2003/04/emma" version="1.0">
              <emma:interpretation id="{0E5956CD-F077-4D1B-842E-CC293A85ED9D}" emma:medium="tactile" emma:mode="ink">
                <msink:context xmlns:msink="http://schemas.microsoft.com/ink/2010/main" type="inkWord" rotatedBoundingBox="9904,14397 12043,14550 11943,15933 9804,15779"/>
              </emma:interpretation>
            </emma:emma>
          </inkml:annotationXML>
          <inkml:trace contextRef="#ctx0" brushRef="#br0" timeOffset="3.06947E6">6803 6140 151 0,'-17'-7'45'16,"0"7"-25"-16,17 0-8 0,-25-14-8 16,35 18-1-16,-10-4-1 15,32 0-1-15,-5 0 0 16,11 3 0-16,13 4 0 16,11 7-1-1,17 0 0-15,14-1 1 16,10-3-1-16,11 4 1 15,13-10-1-15,6-4 0 0,8-4 0 16,0-6 0-16,0-4 1 16,-7-3-1-16,-6 3 0 15,-8-3 0-15,-14 7 0 16,-9 3 0-16,-21 0 0 16,-15 7 1-16,-13 0-1 15,-10 0 0-15,-14 0-1 16,-10 0 1-16,-1 0-1 15,-13 0 0-15,0 0-8 0,0-21-1 16,-7 8-8-16,-6-11-24 16</inkml:trace>
          <inkml:trace contextRef="#ctx0" brushRef="#br0" timeOffset="3.0709E6">7301 7306 181 0,'-14'13'29'16,"1"-13"-15"-16,13 0-5 16,-11-41-7-16,18 3-1 0,0-17 0 15,10-10 0-15,-3-11-1 16,9-6 1-16,2-8-1 16,2 1 0-16,1-1 1 15,3 4-1-15,-4 4 0 16,1 10 1-16,-1 13-1 15,-3 8 0-15,-3 16 0 16,-4 15 0-16,3 16 0 16,2 15 1-16,-2 13-1 15,0 17 0-15,5 18 0 0,2 5 0 16,-3 9 1-16,4 6-1 16,-1 4 0-1,0-4 0-15,-2-4 0 16,-1-5 0-16,-4-13 0 0,1-1 0 15,-4-12-1-15,-3-6 1 16,3-3-1-16,-10-15 1 16,7 1-2-1,-14-21 0-15,17 13-3 0,-17-13-5 16,-10-17-6-16,0-4-17 16,-8 1-65-16</inkml:trace>
          <inkml:trace contextRef="#ctx0" brushRef="#br0" timeOffset="3.07109E6">7603 6869 180 0,'-27'-14'29'15,"3"4"-14"-15,13 6-5 0,-2-10-8 16,13 14 1-16,16 14-3 16,13-7 1-16,1 3-1 15,15 1 0-15,10 6 0 16,7-10-2-16,17 17-2 15,4-17-5-15,2 0-6 16,-2-7-14-16,-1 0-56 16</inkml:trace>
          <inkml:trace contextRef="#ctx0" brushRef="#br0" timeOffset="3.07146E6">8669 6645 188 0,'0'-20'24'15,"-4"-5"-11"-15,-6 16-4 16,-10-15-8-16,-2 16 1 15,-8 2-1-15,-1 12 0 16,-14 8 0-16,7 17 0 16,-6 6-1-16,6 22 1 0,0 3 0 15,10 10 0 1,5 4-1-16,12-1 0 16,11-2 1-16,17-8-1 0,7-10 0 15,21-13 0-15,10-15 0 16,7-17-1-16,21-6-7 15,-8-25-2-15,8-17-5 16,-11-23-17-16</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7:18.997"/>
    </inkml:context>
    <inkml:brush xml:id="br0">
      <inkml:brushProperty name="width" value="0.04667" units="cm"/>
      <inkml:brushProperty name="height" value="0.04667" units="cm"/>
      <inkml:brushProperty name="fitToCurve" value="1"/>
    </inkml:brush>
    <inkml:brush xml:id="br1">
      <inkml:brushProperty name="width" value="0.00882" units="cm"/>
      <inkml:brushProperty name="height" value="0.00882" units="cm"/>
      <inkml:brushProperty name="fitToCurve" value="1"/>
    </inkml:brush>
  </inkml:definitions>
  <inkml:traceGroup>
    <inkml:annotationXML>
      <emma:emma xmlns:emma="http://www.w3.org/2003/04/emma" version="1.0">
        <emma:interpretation id="{51E3A020-8CA8-4697-9678-345C3B3C1A69}" emma:medium="tactile" emma:mode="ink">
          <msink:context xmlns:msink="http://schemas.microsoft.com/ink/2010/main" type="writingRegion" rotatedBoundingBox="19409,11367 24595,11173 24700,13981 19514,14175"/>
        </emma:interpretation>
      </emma:emma>
    </inkml:annotationXML>
    <inkml:traceGroup>
      <inkml:annotationXML>
        <emma:emma xmlns:emma="http://www.w3.org/2003/04/emma" version="1.0">
          <emma:interpretation id="{78203CBD-8762-4AAD-B1B7-2525585EB2E3}" emma:medium="tactile" emma:mode="ink">
            <msink:context xmlns:msink="http://schemas.microsoft.com/ink/2010/main" type="paragraph" rotatedBoundingBox="22021,11268 24614,11303 24605,12015 22012,11980" alignmentLevel="3"/>
          </emma:interpretation>
        </emma:emma>
      </inkml:annotationXML>
      <inkml:traceGroup>
        <inkml:annotationXML>
          <emma:emma xmlns:emma="http://www.w3.org/2003/04/emma" version="1.0">
            <emma:interpretation id="{E1B4FEB8-3A35-4F31-BCB7-E26FEE3B27BC}" emma:medium="tactile" emma:mode="ink">
              <msink:context xmlns:msink="http://schemas.microsoft.com/ink/2010/main" type="line" rotatedBoundingBox="22021,11268 24614,11303 24605,12015 22012,11980"/>
            </emma:interpretation>
          </emma:emma>
        </inkml:annotationXML>
        <inkml:traceGroup>
          <inkml:annotationXML>
            <emma:emma xmlns:emma="http://www.w3.org/2003/04/emma" version="1.0">
              <emma:interpretation id="{A0ACCBBA-CE1C-4A33-86BE-CAA5A455C02B}" emma:medium="tactile" emma:mode="ink">
                <msink:context xmlns:msink="http://schemas.microsoft.com/ink/2010/main" type="inkWord" rotatedBoundingBox="22021,11268 24614,11303 24605,12015 22012,11980"/>
              </emma:interpretation>
            </emma:emma>
          </inkml:annotationXML>
          <inkml:trace contextRef="#ctx0" brushRef="#br0">-4 49 165 0,'0'-14'35'0,"0"14"-18"16,10-24-7-16,-10 24-9 15,14-10-1-15,-4 13-4 16,-10-3-8-16,17 21-8 0,-7-4-28 15,-7-1-72-15</inkml:trace>
          <inkml:trace contextRef="#ctx0" brushRef="#br0" timeOffset="-215.6518">6 365 175 0,'0'0'31'16,"-7"20"-15"-16,0-5-6 15,7-15-7-15,-4 30-1 16,4-9-1-16,0 3 0 16,4 1-1-16,-4-2 0 15,7 8 0-15,-7-6 0 16,0 4-1-16,0-3 0 15,0 5-1-15,-11-18-4 16,11 7-5-16,-3-5-9 0,3-15-27 16,0 0-75-16</inkml:trace>
          <inkml:trace contextRef="#ctx0" brushRef="#br0" timeOffset="722.7977">246 351 173 0,'0'0'33'0,"7"14"-17"15,-7 0-6-15,13 7-7 16,-19-7-1-16,16 13 0 0,-10-3-2 15,3 4 1-15,-3-1-1 16,8 0 1-16,-1-9-1 16,-4-1 0-16,-3-17 0 15,17 13-1-15,-17-13 1 16,20-16 0-16,-9 2-1 16,0-4 1-16,-1-2 0 15,0 2 0-15,-3 2 0 16,0 5 0-16,-7 11 0 0,13-14 0 15,-13 14 0-15,22 10 0 16,-5-2 0-16,-1 2 0 16,1 0 0-16,8 0 0 15,-5-3 0-15,4-3 0 16,-2-4 0-16,-2-4-1 16,-3-6 1-16,0-7 0 15,1-1 0-15,-5-5 0 16,1-8 0-16,-4-4 0 15,4-6-1-15,-4-4 1 16,1 0 0-16,2-2 0 16,-2 2 0-16,-1 7 1 15,0 0-1-15,0 11 0 16,-3 6 0-16,-7 21 1 16,14-10-1-16,-14 10 0 0,4 26 1 15,-4 6-1-15,0 6 0 16,0 6 1-16,0 5-1 15,0 2 0-15,0 5 0 16,3-8 0 0,7 0 0-16,0-7 0 0,1-6 0 15,-1-8 0-15,3-3 0 16,-1-10-1-16,4 0-2 16,-16-14-3-16,0 0-5 15,17-7-7-15,-17 7-21 16</inkml:trace>
          <inkml:trace contextRef="#ctx0" brushRef="#br0" timeOffset="985.7031">659 252 169 0,'0'0'35'16,"0"0"-18"-16,0 0-6 16,0 0-8-16,34 0-1 15,-23 0 0-15,13 3-2 16,-4-3 1-16,4 0-1 16,4 10-1-16,-8-10-1 15,12 3-5-15,-9-3-4 16,4 0-8-16,-2 0-23 0</inkml:trace>
          <inkml:trace contextRef="#ctx0" brushRef="#br0" timeOffset="1444.1815">1082 341 128 0,'0'0'57'0,"10"17"-34"16,-10-17-9-16,0 0-11 15,30-7 0-15,-30 7-2 16,25-10 0-16,-11-3 0 0,-1 2-1 16,1-3 1-1,-4-3-1-15,-2 3 0 0,-2 0 1 16,-6-2-1-1,0 2 0-15,-10 0 0 0,10 14 1 16,-28-14-1-16,11 14 1 16,-7 7-1-16,0 7 1 15,-7 3 0-15,3 7 0 16,-2 4-1-16,2 5 1 16,0-1 0-16,11 6 0 15,0-4-1-15,11 4 0 16,6-7 1-16,0 0-1 15,13-4 0-15,8-9 0 16,2-4 0-16,2-8-1 16,9-3 1-16,-9-12-2 15,15 9-3-15,-15-18-5 16,2-3-4-16,-3-3-16 0,1-3-50 16</inkml:trace>
          <inkml:trace contextRef="#ctx0" brushRef="#br0" timeOffset="1812.9124">1278 272 149 0,'-4'-14'44'0,"4"14"-25"16,0 0-9-16,0 0-4 15,21 14-3-15,-21-14 0 16,20 31-1-16,-17-11 0 0,14 8-1 16,-10 3 0-16,8 4-1 15,-9-9 1 1,1 6-1-16,0-4 0 0,-7-4 0 15,3-7 0-15,-3-4 0 16,0-13 0-16,0 15 0 16,0-15 0-16,0 0 0 15,-10-18 0-15,10 5 0 16,0-8 0-16,10 4 0 16,-3-8 0-16,7 5 0 15,4-5 0-15,2 2 0 16,0 2 0-16,4 1 0 15,1 2 0-15,-2 2-1 16,-2 4 1-16,-3-1-1 16,5 13 1-16,-23 0-3 0,28-10-6 15,-28 10-4-15,14 0-10 16,-14 0-40-16</inkml:trace>
          <inkml:trace contextRef="#ctx0" brushRef="#br0" timeOffset="2256.3296">1721 365 163 0,'10'20'37'16,"-10"-20"-20"-16,14 8-7 15,-14-8-8-15,17-11 0 0,11 8 0 16,-15-14-1-1,7 6 0-15,-3-5 0 16,5 2 0-16,-9-4 0 0,8 8 0 16,-18-5-1-16,-3 15 1 15,7-20-1-15,-7 20 1 16,0 0-1-16,-21-9 0 16,8 12 0-16,-1 7 0 15,-7 0 1-15,7 11-1 16,-6-4 0-16,0 8 1 15,2-2-1-15,1 4 0 16,0-2 1-16,0 2-1 16,-1-6 0-16,1 3 0 15,4-3 0-15,6-1-1 16,7 1 1-16,0-4 0 0,0 1 0 16,0-18-1-16,24 23 0 15,-24-23 0-15,34 11-3 16,-34-11-5-16,24-7-4 15,-10-7-12-15,4 1-39 16</inkml:trace>
          <inkml:trace contextRef="#ctx0" brushRef="#br0" timeOffset="2700.0323">2122 255 134 0,'0'0'53'0,"0"0"-29"16,0 0-11-16,-17 0-9 0,11 13-1 15,-22-5 0-15,18 9-1 16,-18-7-1 0,11 15 1-16,-10-9-1 0,9 5-1 15,1-1 1-15,7 2-1 16,0-5 0-16,10 2 1 15,0 0-1-15,10-3 0 16,0-1 0-16,7-2 0 16,1 1 0-16,-1-4 0 15,0 1 0-15,0-1 0 16,-3-4 0-16,-14-6 0 16,11 18 0-16,-11-18 0 0,0 17 0 15,0-17 0-15,-25 16 0 16,8-4 0-1,-3-2 0-15,-2 0 0 16,2-3 0-16,0-1 0 0,-1 2 0 16,3-8-1-1,18 0 0-15,-30 7-1 0,30-7-6 16,0 0-3-16,0 0-8 16,0 0-27-16</inkml:trace>
          <inkml:trace contextRef="#ctx0" brushRef="#br0" timeOffset="3158.3058">2154 627 165 0,'17'0'37'15,"-17"0"-20"-15,17-19-6 0,-6 10-6 16,2-22-3-16,8 4-1 15,-8-11 0 1,8 0 0-16,-3-7 0 0,5 1-1 16,-6-1 1-16,5 4-1 15,-12 3 1-15,3 3-1 16,-3 8 0-16,1 6 1 16,-11 4-1-16,0 17 0 15,6-14 0-15,-6 14 1 16,0 0-1-16,-13 22 0 15,6-6 0-15,0 8 0 16,0 11 0-16,-3 6 0 16,4 4 0-16,-2 3 0 15,1 3 0-15,7-3 0 0,0-3 0 16,0-7 0-16,7-7 0 16,4-7-1-16,-1-7 1 15,4-6 0-15,-1-5-1 16,1-6 1-16,4 0-1 15,-18 0-1-15,37-6-1 16,-30-8-5-16,3 2-4 16,-3-1-10-16,0-3-34 15</inkml:trace>
          <inkml:trace contextRef="#ctx0" brushRef="#br0" timeOffset="3386.2399">2308 303 187 0,'0'0'26'16,"-13"-3"-13"-1,13 3-3-15,0 0-7 0,17 0-1 16,-4 0-1-16,9 3 0 16,1-3-1-16,4 0 0 15,1 4 0-15,0-8-1 16,10 14-2-16,-8-10-6 15,1 0-3-15,-17 0-10 16,3 0-30-16</inkml:trace>
        </inkml:traceGroup>
      </inkml:traceGroup>
    </inkml:traceGroup>
    <inkml:traceGroup>
      <inkml:annotationXML>
        <emma:emma xmlns:emma="http://www.w3.org/2003/04/emma" version="1.0">
          <emma:interpretation id="{A32D2754-4468-49D9-9355-4E502FEECBB1}" emma:medium="tactile" emma:mode="ink">
            <msink:context xmlns:msink="http://schemas.microsoft.com/ink/2010/main" type="paragraph" rotatedBoundingBox="20444,12404 23699,12163 23751,12858 20495,13100" alignmentLevel="2"/>
          </emma:interpretation>
        </emma:emma>
      </inkml:annotationXML>
      <inkml:traceGroup>
        <inkml:annotationXML>
          <emma:emma xmlns:emma="http://www.w3.org/2003/04/emma" version="1.0">
            <emma:interpretation id="{96488A65-06A1-4C99-AB2B-EEBB707B2842}" emma:medium="tactile" emma:mode="ink">
              <msink:context xmlns:msink="http://schemas.microsoft.com/ink/2010/main" type="line" rotatedBoundingBox="20444,12404 23699,12163 23751,12858 20495,13100"/>
            </emma:interpretation>
          </emma:emma>
        </inkml:annotationXML>
        <inkml:traceGroup>
          <inkml:annotationXML>
            <emma:emma xmlns:emma="http://www.w3.org/2003/04/emma" version="1.0">
              <emma:interpretation id="{D09E7ABC-B7F3-4214-B9A6-607029C1C4A0}" emma:medium="tactile" emma:mode="ink">
                <msink:context xmlns:msink="http://schemas.microsoft.com/ink/2010/main" type="inkWord" rotatedBoundingBox="21892,12312 23700,12178 23751,12858 21942,12992">
                  <msink:destinationLink direction="with" ref="{875B72E4-B518-4FC2-ACE6-1283EA44D258}"/>
                </msink:context>
              </emma:interpretation>
            </emma:emma>
          </inkml:annotationXML>
          <inkml:trace contextRef="#ctx0" brushRef="#br0" timeOffset="4776.1036">-59 1266 88 0,'-11'-8'87'0,"11"8"-55"0,-18-13-17 15,18 13-8-15,-13-7-3 16,13 7-1-16,10 10-1 16,1 11-1-16,-11-3-1 15,10 9 1-15,-10 4-1 16,7 11 1-16,-7-6-1 16,-3 7 0-16,-1-9 0 15,-2-7 1-15,-6-2-1 16,9-12 0-16,3-13 0 0,0 0 0 15,-7-13 0-15,11-8-1 16,2-3 1-16,12-7 0 16,3 0 0-16,6-1 0 15,4-1 0-15,3 2 0 16,5 3 0-16,1 4 0 16,-2 7 1-16,8-5-1 15,-6 9 0-15,-5 3 0 16,-1 3 0-16,-4 0 0 15,2 7 0-15,-12-6 0 16,2 6 0-16,-9 0-1 16,-13 0 1-16,20 0 0 15,-20 0 0-15,0 0 0 16,0 0 0-16,0 0 0 0,0 0 0 16,-23-7 0-1,13 10 0-15,-8 4 0 16,1 6 0-16,0 4 1 0,0 4-1 15,2 3 0 1,8 4 0-16,1 3 0 0,6-3 0 16,0 2 0-1,6-6 0-15,5-3 1 0,7-4-1 16,5-10 0-16,-2-7 0 16,7 0 0-16,-1-13-1 15,0-5 1-15,1-7 0 16,-4-2 0-16,1 4 0 15,-9-5 0-15,-2 7 0 16,-4 1 0-16,-3 9 0 0,-7 11 0 16,0 0 0-16,0 11 0 15,0 6 0-15,0 7 0 16,0-3 0-16,7 7 0 16,3-9 0-16,4-1 0 15,7-4 0-15,-1-7 0 16,5-7 0-16,5-11 0 15,1-7 0-15,0-5 0 16,0-9 0-16,0-8 0 16,0-5 0-16,-3-7 0 15,-4 1 0-15,-4 0 0 16,-3 2 0-16,-6 5 0 16,-1 9 0-16,-3 8 0 15,-7 13 1-15,0 14-1 0,0 0 0 16,-10 31 0-1,3 3 0-15,-1 14 0 16,5 4 0-16,-4 7 0 16,7-1 0-16,0 1 0 0,10-5 0 15,1-6 0 1,3-10 1-16,-4-7-1 0,7-10 0 16,0-7-1-16,4-7 1 15,-4-7 0-15,0-7-1 16,-3-7-1-16,7 7 0 15,-21-17-4-15,4 7-4 16,-4-5-8-16,-4-1-21 16,-10 3-78-16</inkml:trace>
          <inkml:trace contextRef="#ctx0" brushRef="#br0" timeOffset="5005.4293">721 1083 163 0,'0'0'41'0,"17"8"-24"16,6-5-6-16,9 11-5 16,2-14-4-16,14 10-1 15,-3-10 0-15,6 7 0 16,1 0-1-16,-4-3 0 16,-4-4 0-16,-5 0 0 15,1 3-1-15,-8-13 0 16,5 10-8-16,-12-7-2 15,-5 0-8-15,-6-4-27 16</inkml:trace>
          <inkml:trace contextRef="#ctx0" brushRef="#br0" timeOffset="5451.9095">1404 1152 169 0,'21'11'35'16,"-4"-4"-19"-16,4-7-5 15,-1 0-8-15,-2-14-2 16,9 10 1-16,-10-12-1 0,8 5 0 16,-12-6 0-16,1 3-1 15,-4-3 1-15,-3 3-1 16,-7-3 0-16,0 7 0 15,-10-4 1-15,-4 7-1 16,-3 1 0-16,-8 6 0 16,-2 3 0-1,-7 7 0-15,3 11 1 16,0 9-1-16,-3 5 0 0,6 9 0 16,4 5 1-16,7 2-1 15,10 4 1-15,7 4-1 16,7-8 0-16,10 0 1 15,7-9-1-15,7-7 0 16,7-8 0-16,3-6 0 0,-3-11 0 16,6-10 0-1,-2-10-1-15,-15-14-2 16,8 3-6-16,-15-13-2 0,2-4-8 16,-12-15-28-1</inkml:trace>
          <inkml:trace contextRef="#ctx0" brushRef="#br1" timeOffset="29219.4585">-1544 1520 88 0,'0'0'70'16,"0"0"-39"-16,-10 0-15 0,10 0-7 16,0 0-3-16,0 0-2 15,0 0-1-15,0 18-1 16,0-18 0-16,0 0-1 15,0 0 0-15,0 0 0 16,0 0 0 0,10 3-1-16,-10-3 1 0,13 0-1 15,-13 0 0-15,17 4 1 16,-2-4-1-16,-2 0 0 16,1 0 0-16,3 7 1 15,0-7-1-15,4 0 0 16,-1 0 0-16,-3 0 0 15,5 0 0-15,-2 0 0 16,-3 0 1-16,0 0-1 16,1-7 0-16,-5 7 0 15,4-4 0-15,0 4 0 16,-3-3 0-16,4 3 0 16,-5-4 0-16,1 4 0 0,-1 0 0 15,1 0 0 1,-14 0 0-16,25-7 0 0,-25 7 0 15,20 0 0-15,-20 0 0 16,24 0 0-16,-24 0 0 16,21 0 0-16,-21 0 1 15,20 0-1-15,-20 0 0 16,21 0 0-16,-21 0 0 16,13 0 0-16,-13 0 0 15,15 0 0-15,-15 0 0 16,0 0 0-16,13 0 0 0,-13 0 1 15,0 0-1-15,0 0 0 16,0 0 0-16,0 0 0 16,0 0 0-16,0 0 0 15,0 0-1-15,0 0 1 16,14 0-2-16,-14 0-6 16,0 0-3-16,-14-13-8 15,11-1-30-15</inkml:trace>
          <inkml:trace contextRef="#ctx0" brushRef="#br1" timeOffset="33586.6092">-1229 1211 189 0,'0'0'25'0,"0"0"-11"15,0 14-4-15,0-1-7 16,0-13-2-16,15 18 0 16,-8-5 0-16,10 5 0 0,-7-1-1 15,7 3 0-15,1-2 1 16,-1-1-1-1,-4-8 0-15,1 3 0 16,-14-12 0-16,20 7 0 0,-20-7 0 16,15-4 0-1,-15 4 0-15,10-15 0 16,-10 15 0-16,13-16 0 0,-2 2 0 16,-1 0 0-16,3-6 0 15,5 3 0-15,-1-7 0 16,4 3 0-16,-3-3 0 15,-2 3 0-15,1 1 1 16,-3-1-2-16,-4 7 1 0,-3 4 0 16,-7 10 0-16,11-17-1 15,-11 17 0-15,0 0-4 16,0 0-5-16,0 0-4 16,7-18-12-16,-11 4-55 15</inkml:trace>
        </inkml:traceGroup>
      </inkml:traceGroup>
    </inkml:traceGroup>
    <inkml:traceGroup>
      <inkml:annotationXML>
        <emma:emma xmlns:emma="http://www.w3.org/2003/04/emma" version="1.0">
          <emma:interpretation id="{9DD68E75-F775-45C1-91D5-010EC0B20FB3}" emma:medium="tactile" emma:mode="ink">
            <msink:context xmlns:msink="http://schemas.microsoft.com/ink/2010/main" type="paragraph" rotatedBoundingBox="19474,13104 24303,12923 24343,13994 19514,14175" alignmentLevel="1"/>
          </emma:interpretation>
        </emma:emma>
      </inkml:annotationXML>
      <inkml:traceGroup>
        <inkml:annotationXML>
          <emma:emma xmlns:emma="http://www.w3.org/2003/04/emma" version="1.0">
            <emma:interpretation id="{FDC1D167-51E3-4ED8-A06E-98ECF43ABB3F}" emma:medium="tactile" emma:mode="ink">
              <msink:context xmlns:msink="http://schemas.microsoft.com/ink/2010/main" type="line" rotatedBoundingBox="19474,13104 24303,12923 24343,13994 19514,14175"/>
            </emma:interpretation>
          </emma:emma>
        </inkml:annotationXML>
        <inkml:traceGroup>
          <inkml:annotationXML>
            <emma:emma xmlns:emma="http://www.w3.org/2003/04/emma" version="1.0">
              <emma:interpretation id="{45935F65-7304-4BCC-BB66-72061F769722}" emma:medium="tactile" emma:mode="ink">
                <msink:context xmlns:msink="http://schemas.microsoft.com/ink/2010/main" type="inkWord" rotatedBoundingBox="19474,13104 21241,13037 21281,14108 19514,14175"/>
              </emma:interpretation>
            </emma:emma>
          </inkml:annotationXML>
          <inkml:trace contextRef="#ctx0" brushRef="#br0" timeOffset="-48706.2115">-1459 2109 134 0,'-23'2'56'15,"2"12"-34"-15,0-3-9 16,1-1-9-16,16 14-1 0,-13-11-1 15,17 12-1 1,0-8 0-16,7 0 0 16,-7-17-1-16,24 18 0 15,-7-18 1-15,1-7-1 16,2-7 0-16,-6 0 0 0,-4-7 0 16,-3 0 0-16,-7 5 0 15,0-5 0 1,-11 4 0-16,-2-1-1 0,13 18 0 15,-20-23 0-15,20 23-1 16,-22-11-3-16,22 11-6 16,0 0-8-16,0 0-23 15,18 11-75-15</inkml:trace>
          <inkml:trace contextRef="#ctx0" brushRef="#br0" timeOffset="-49057.7892">-1029 1779 179 0,'0'0'29'0,"-7"17"-14"15,0 3-5 1,-6 4-7-16,6 28-1 16,-14 2-1-16,4 18 0 0,-10 12 0 15,2 11 0-15,-2-2-1 16,3 7 1-16,-1-4-1 15,5-7 0-15,3-5 0 16,4-12 0-16,9-14-1 16,-3-21 0-16,14-2-1 15,-7-35-6-15,0 0-4 0,0-21-7 16,0-16-30-16</inkml:trace>
          <inkml:trace contextRef="#ctx0" brushRef="#br0" timeOffset="-48355.0116">-1009 2318 186 0,'-3'28'25'15,"3"-1"-11"-15,-7 11-7 16,7-17-5-16,18 6 0 15,-4-6-1-15,9-4-1 16,6-10 1-16,1-7-1 0,1-7 0 16,0-4 1-16,-4-9-1 15,1-4 0-15,-14 0 0 16,-4-4 0-16,-10 4 0 16,-3 4 0-16,-11 3 0 15,-7 3 0 1,-6 10 0-16,-1 4-1 15,7 10 0-15,-9-2-8 0,9 5-3 16,10-9-11-16,11-4-34 16</inkml:trace>
          <inkml:trace contextRef="#ctx0" brushRef="#br0" timeOffset="-49820.6887">-2142 2029 80 0,'0'0'90'16,"10"-17"-56"-16,-10 17-18 0,10-14-9 15,-16-6-2-15,6 20-3 16,3-18 0-16,-3 18 0 15,0 0-1-15,0 0 0 16,-17 18-1-16,6 6 1 16,-6-1-1-16,-3 12 0 15,-7 3 0-15,-2 0 0 16,-8 3 0-16,2 0 0 16,-2-3 1-16,-5 0-1 0,9-3 0 15,1-5 0-15,5-6 0 16,6-4 0-1,7-2 0-15,7-4 0 0,7-14 0 16,10 14 0-16,4-14 0 16,7 0 0-16,13 3 0 15,4-3 0-15,7 0 0 16,6 7 0-16,1-7 0 16,3 7 0-16,0 0 0 15,-7-4 0-15,-3 4 0 16,-8 0 0-16,-5-3 0 0,-5-1 0 15,-7 0 0-15,-5-3-1 16,2 0 0 0,-17 0-1-16,17-3-7 0,-17 3-3 15,7-17-9-15,-7 3-31 16</inkml:trace>
          <inkml:trace contextRef="#ctx0" brushRef="#br0" timeOffset="-49549.1902">-2005 2064 162 0,'-21'-4'40'16,"21"4"-23"-16,-17 17-5 16,17-17-9-16,-10 42 0 15,-3-15-1-15,13 18-2 16,-18 3 2-16,14 14-2 15,-2 3 1-15,6 11-1 0,-4 0 0 16,4-4 0 0,7 3 0-16,-7-9 0 0,14-8-1 15,-14-21-1-15,21-2-7 16,-11-21-3-16,4-14-9 16,-1-24-32-16</inkml:trace>
        </inkml:traceGroup>
        <inkml:traceGroup>
          <inkml:annotationXML>
            <emma:emma xmlns:emma="http://www.w3.org/2003/04/emma" version="1.0">
              <emma:interpretation id="{8027E827-E18B-4E6B-9D19-876F499E601A}" emma:medium="tactile" emma:mode="ink">
                <msink:context xmlns:msink="http://schemas.microsoft.com/ink/2010/main" type="inkWord" rotatedBoundingBox="23775,13186 24312,13166 24338,13860 23801,13881">
                  <msink:destinationLink direction="with" ref="{565D4169-E0B0-4F05-935A-CF73CE8DFF92}"/>
                </msink:context>
              </emma:interpretation>
            </emma:emma>
          </inkml:annotationXML>
          <inkml:trace contextRef="#ctx0" brushRef="#br0" timeOffset="405682.0545">2161 1905 125 0,'-17'0'63'16,"0"0"-39"-16,-1 0-10 0,18 0-8 15,-27 7-3 1,27-7 0-16,-24 11-1 0,24-1-1 16,0-10 0-1,-15 21 0-15,15-21 0 0,0 27 0 16,4-10-1-16,10 3 0 16,0 1 1-16,10 4-1 15,4-5 0-15,-1 5 0 16,3-9 0-16,2 2 0 15,-5-5 0-15,-7 1 0 16,-2-3 0-16,-4-9 0 16,-14-2 1-16,0 14-1 15,0-14 0-15,-17 14 0 16,-8-3 0-16,1 6 0 16,-11 4 0-16,-9 3 0 0,-4 7 1 15,0 0-1 1,-3 10 0-16,-1-3 0 0,3-4 0 15,9 4 0-15,8-4 0 16,5-7 0-16,10-2-1 16,4-11 0-16,13 2-6 15,0-16-4-15,0 0-3 16,13-27-13-16</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7:51.973"/>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A2E74A88-236F-4362-BD84-8A474DD02D59}" emma:medium="tactile" emma:mode="ink">
          <msink:context xmlns:msink="http://schemas.microsoft.com/ink/2010/main" type="inkDrawing" rotatedBoundingBox="20955,6283 21008,12688 20938,12689 20884,6284" semanticType="strikethrough" shapeName="Other">
            <msink:sourceLink direction="with" ref="{8D19CD5F-2E74-4C71-893D-B971AE8D32CF}"/>
          </msink:context>
        </emma:interpretation>
      </emma:emma>
    </inkml:annotationXML>
    <inkml:trace contextRef="#ctx0" brushRef="#br0">70 0 104 0,'0'0'74'16,"0"0"-46"-16,-18 7-13 16,18-7-8-16,0 0-3 15,-20 0-1-15,20 0 0 0,-10 13-2 16,10-13 0-1,-11 18 0-15,11-4 0 16,0-14 0-16,-10 26-1 0,10-11 0 16,0 2 1-1,0 0-1-15,0 3 1 0,0-2-1 16,0 2 0 0,0 1 0-16,7 0 0 0,-7-1 0 15,0 1 0-15,3-1 0 16,-3 4 0-16,0-3 0 15,7 3 0-15,-7 1 0 16,4-2 1-16,-4 2-1 16,3-1 0-16,-3 3 0 15,3-3 0-15,-3 3 0 16,0 1 0-16,4 7 0 0,-4-1-1 16,3 7 1-1,-3 4 0-15,7 3 0 16,-7 4 0-16,0 2 0 0,3 5 0 15,-3-1 0-15,0 1 0 16,0-4 0-16,4 7 0 16,-4-4 0-16,0-3 0 15,0 0 0-15,0-3 0 16,0-1 0-16,3 1 0 16,-3-4 0-16,0 0 0 15,3-3 0-15,-3 3 0 16,7-3 0-16,-7 3 0 15,5-3 0-15,-5-4 0 16,6 4 0-16,1-4 0 0,-7 4 0 16,4-4 0-1,-4 0 0-15,0 0 0 16,0 1 0-16,0-1-1 16,-7 0 2-16,7 0-2 15,-4 1 1-15,4-1 0 0,-3 4 0 16,3-4 0-16,0 0 0 15,-3 4 0-15,3 3 0 16,0-3 0-16,-8-1 0 16,8 4 0-16,-4-3 0 15,4-1 0-15,0 5 0 16,0 0 0-16,0-2 0 0,0 5 0 16,0-4 0-16,0 3 0 15,0 4 1 1,0-3-1-16,0 3 0 15,-6 0 0-15,6 4 0 0,-4-2 0 16,4 7 0-16,0-4 0 16,0 3 0-16,-3 2 0 15,3 0 0-15,0 0 0 16,3-6 0-16,-3 3 0 16,7 0 0-16,-7 0 0 15,3-2 0-15,4 4 0 16,-7-3 0-16,5-2 0 15,-5 6 0-15,0-6 0 16,3-5 0-16,-3 4 0 0,3-1-1 16,-3-3 1-16,4 0 0 15,-4-5 0 1,0 4 0-16,7-3 0 16,-7 1 0-16,0 1 0 15,0-7-1-15,0 3 2 0,-4-1-2 16,4 0 2-16,0-3-2 15,0 1 1-15,0-1 0 16,0-2 0-16,0-1 0 16,4 0 0-16,-1 0 0 15,-3 1 0-15,7-1 0 16,-7 0 0-16,3 0 0 16,-3-3-1-16,0-1 2 0,0 1-1 15,0 0-1-15,-7-7 1 16,4 1 0-1,0-2 0-15,-1 1 0 0,1 3 0 16,3-6 0 0,-7 5 0-16,7 2 0 0,0-4 0 15,-3 4 0-15,3 0 0 16,0-6 0-16,0 3 0 16,0-4 0-16,-5-1 0 15,5-3 0-15,0-3 0 16,-3-1 0-16,3-2 0 15,0-1 0-15,0-3 0 16,0 0 0-16,3 0 0 16,-3-14 0-16,5 20 0 15,-5-20 0-15,0 0 0 0,13 14 0 16,-13-14-1 0,0 0-2-16,0 0-7 0,0-21-2 15,0 4-12 1,0 0-40-16</inkml:trace>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09.520"/>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77FD950E-57BB-4632-9B17-7FF6FF30FA5F}" emma:medium="tactile" emma:mode="ink">
          <msink:context xmlns:msink="http://schemas.microsoft.com/ink/2010/main" type="inkDrawing" rotatedBoundingBox="4533,12739 4538,8758 4585,8759 4580,12740" semanticType="verticalRange" shapeName="Line">
            <msink:sourceLink direction="with" ref="{FAD90502-3196-4082-8170-3B3F4AD4B379}"/>
            <msink:sourceLink direction="with" ref="{76D44D0B-0A37-4542-84E2-CB1160A86DED}"/>
          </msink:context>
        </emma:interpretation>
      </emma:emma>
    </inkml:annotationXML>
    <inkml:trace contextRef="#ctx0" brushRef="#br0">49 0 156 0,'0'0'43'0,"-7"18"-25"16,7-18-6-16,-3 23-8 16,3-23-1-16,-8 21 0 15,8-21-2-15,-3 32 0 0,-1-16 0 16,4 15 0-16,-6-7-1 15,6 7 1 1,-4 4-1-16,4-1 0 16,0 5 1-16,0-3-1 0,0 3 0 15,0-2 0-15,0 1 0 16,4 3 0-16,-4-3 0 16,3 3 0-16,-3-3 0 15,3 3 0-15,-3 4 0 16,0-4 0-16,0 4 0 15,0-1 0-15,0 4 0 16,0 1 0-16,0 0 0 16,0 2 0-16,0-3 0 15,0-3 0-15,0 2 0 0,0-2 0 16,0 0 0-16,0-1 0 16,7-2 0-16,-7-1 0 15,0 0 0-15,4 3 0 16,-4 1 0-16,0-3 0 15,4-1 0-15,-4 4 0 16,0-4 0-16,0 4 0 16,0 0 0-16,0-1 0 15,-4 1 0-15,4 0 0 16,0 4 0-16,0-2 0 16,0 1 0-16,0 3 0 15,0-2 0-15,0 3 0 16,4-4 0-16,-4 0 0 15,0-4 0-15,0 4 0 16,3 0 0-16,-3-3 0 16,0 3 0-16,0 1 0 15,0 2-1-15,0-3 1 0,7 4 0 16,-7-8 0 0,0 1 0-16,0-4 0 0,0 1 0 15,0-5 0-15,0 1 0 16,-7 0-1-16,7-3 1 15,-3-1 0-15,3-1 0 16,-8 2 0-16,8 0 0 16,0 0 0-16,-3-3-1 15,3-3 1-15,-4 2 0 16,4 4 0-16,0-4 0 0,-6-4 0 16,6 1 0-1,-4-1 0-15,4 0 0 0,-7-2 0 16,7-2 0-16,0 2-1 15,0 2 1-15,0-3 0 16,0 1 0-16,0-2 0 16,-3-2 0-16,3-1 0 15,0-2 0-15,-3-1 0 16,3-3 0-16,0 0 0 16,0-1 0-16,0 1 0 15,0 0 0-15,0-14 0 16,3 17 0-16,-3-17 0 15,7 17 0-15,-7-17 0 16,0 14 0-16,0-14 0 0,0 0 0 16,7 14 0-1,-7-14 1-15,0 0-1 0,6 17 0 16,-6-17 0-16,4 14 0 16,-4-14 0-16,3 17 0 15,-3-17 0-15,8 14 0 16,-8-14 0-16,0 0 0 15,3 10 0-15,-3-10 0 16,0 0 0-16,0 0 0 16,0 0 0-16,0 0-1 15,0 0 1-15,0 0 0 16,0 0 0-16,-3 17 0 16,3-17-1-16,0 14 1 15,0-14 0-15,0 10 0 0,0-10-1 16,0 0-1-16,0 0-1 15,0 0-7-15,0 0-5 16,0 0-16-16,0-14-63 16</inkml:trace>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40.155"/>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F7ED5BEA-7047-4B35-8D1B-15F0749A9BC4}" emma:medium="tactile" emma:mode="ink">
          <msink:context xmlns:msink="http://schemas.microsoft.com/ink/2010/main" type="inkDrawing" rotatedBoundingBox="9868,7282 12861,7335 12859,7445 9866,7392" shapeName="Other">
            <msink:destinationLink direction="with" ref="{2984924A-1EF7-4CC8-A053-F2E17984A4D5}"/>
            <msink:destinationLink direction="with" ref="{5616D1F7-A765-4A58-B431-D88174E2472A}"/>
          </msink:context>
        </emma:interpretation>
      </emma:emma>
    </inkml:annotationXML>
    <inkml:trace contextRef="#ctx0" brushRef="#br0">17 49 15 0,'0'0'19'15,"0"0"0"-15,0 0-1 16,0 0 7-16,0 0 1 16,0-14-1-16,0 14-3 15,0 0-6-15,0 0-3 16,0 0-4-16,0 0-2 15,-17-3-1-15,17 3-2 16,0 0-2-16,0 0 1 0,0 0-2 16,0 0 1-16,0 0-1 15,13-7 0 1,-13 7 0-16,0 0 0 0,10-13-1 16,-10 13 1-1,0 0 0-15,14-7-1 16,-14 7 0-16,0 0 1 15,0 0-1-15,14-4 0 0,-14 4 0 16,14 0 1-16,-14 0-1 16,17 4 0-16,-17-4 0 15,20 0 0-15,-20 0 0 16,25 7 0-16,-25-7 0 16,20 3 0-16,-20-3 1 0,21 7-1 15,-21-7 0-15,24 7 0 16,-24-7 0-16,24 11 0 15,-24-11 0-15,20 9 0 16,-20-9 0-16,22 10 0 16,-22-10 0-16,20 10 0 15,-20-10 0-15,24 11 0 16,-11-4 0-16,2-3 0 16,2-4 0-16,0 3 0 15,0-3 0-15,0 0 0 16,4 0 0-16,-1 0 0 15,1 0 0-15,3-3 0 16,-3 3 0-16,2 0 0 16,2 0 0-16,-1 0 0 15,0 0 1-15,0 3-1 0,0-3 0 16,0 4 0-16,-3-4 0 16,6 6 0-1,-3-6 0-15,1 7 0 0,2-7 0 16,0 3 0-16,1-3 0 15,-1 0 0-15,1 0 0 16,-4 7 0-16,0-7 0 16,0 0 0-16,-3 4 0 15,-1-4 0-15,5 3 0 16,-2-3 0-16,1 0 0 16,4 0 0-16,3 0 0 15,-4 0 0-15,-2 0 0 16,2 0 0-16,-3 0 0 15,-3 0 0-15,2 0 0 0,-2 0 0 16,0 0 0-16,3-3 0 16,0 3 1-1,0-4-1-15,0 4 0 0,3 0 0 16,-2 0 0 0,-1 0 0-16,-1 0 0 0,2 0 0 15,-5 0 0-15,4 0 0 16,-3 4 0-16,0-4 0 15,2 0 0-15,-1 3 0 16,-2-3 0-16,0 0 0 16,5 0 0-16,-5 4 0 15,4-4 0-15,-3 0 0 16,0 0 0-16,3 0 0 16,-4 0 0-16,1 0 0 15,0 0 0-15,-1 0 0 16,1 0 0-16,0 0 0 15,2 0 0-15,2-4 0 0,-1 4 0 16,-1 0 0-16,-2 0 0 16,3 0 0-1,0 0 0-15,0 0 0 0,1 0 0 16,2 0 0-16,-3 0 0 16,4-7 0-16,-1 7 0 15,1 0 0-15,-4-3 0 16,-1 3 0-16,2 0 0 15,-8 0 0-15,3 0 0 0,2 0 0 16,-5 0 0-16,3 0 0 16,-3 0 0-16,4 0 0 15,-4 0 0-15,0 0 0 16,0 0 0-16,4-4 0 16,3 4 0-16,-7-3 0 15,8 3 0-15,-5-3 0 16,-3 3 0-16,7-7 0 15,-6 7 0-15,-1-7 0 16,-4 7 0-16,4-7 0 16,-2 4 0-16,-2 3 0 15,1-4 0-15,-1 4 0 16,-13 0 0-16,21 0 0 16,-21 0 0-16,21 0 0 15,-21 0 0-15,13 0 0 16,-13 0 0-16,0 0 0 15,17 7 0-15,-17-7 0 16,0 0 0-16,17 7 1 16,-17-7-1-16,15 4 0 15,-15-4 0-15,10 0 0 16,-10 0 0-16,0 0 0 16,17 6 0-16,-17-6 0 0,0 0 0 15,0 0 0-15,0 0 0 16,0 0 0-16,0 0 0 15,0 0-1-15,0 0-3 16,-27 10-6-16,12-10-2 16,-8-13-10-16,2 3-39 15</inkml:trace>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43.073"/>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B832C1CF-60BF-4D7D-86FD-A658AB116110}" emma:medium="tactile" emma:mode="ink">
          <msink:context xmlns:msink="http://schemas.microsoft.com/ink/2010/main" type="inkDrawing" rotatedBoundingBox="10682,7461 10778,12825 10299,12833 10202,7470" semanticType="callout" shapeName="Other">
            <msink:sourceLink direction="with" ref="{BA775D5F-994E-4685-8505-BAA1FA835668}"/>
          </msink:context>
        </emma:interpretation>
      </emma:emma>
    </inkml:annotationXML>
    <inkml:trace contextRef="#ctx0" brushRef="#br0">36 0 62 0,'0'0'98'0,"-14"7"-62"15,14-7-18-15,-13 0-10 16,13 6-4-16,0-6-1 15,-4 18-1-15,1-5-1 16,3 11 0-16,0 0 0 16,0 7 0-16,0-3 0 15,0 7 0-15,0 1 0 0,0 6-1 16,0-1 0-16,0 0 1 16,3 4-1-16,-3 3 0 15,4 0 0 1,3 1 0-16,-4 2 0 0,0-3 0 15,-3 0 0-15,7 0 0 16,-7 4 0-16,3 3 0 16,-3-4 0-16,0 1 0 15,0 3 1-15,0 0-1 16,7 3 0-16,-7 1 0 16,7-4-1-16,-7 3 1 15,3-3 0-15,-3 0 0 16,0-3 0-16,0 3 0 15,0-3 0-15,0-5 0 16,4 5 0-16,-4 0 0 16,7-1 0-16,-3 4 0 15,-4 0 0-15,7 3 0 16,-7 4 0-16,3-3 0 16,-3 3 0-16,0-7 0 0,0 6 0 15,0-2 0-15,0 2 0 16,0-2 0-16,0-4 0 15,0 7 0-15,4 0 0 16,-4 1 0-16,6 1 0 16,-2-2 0-16,-4 3 0 15,6 1 0-15,-6-1 0 16,4 0 0-16,-4 0 0 0,0 1 0 16,0-1 0-16,0 1 0 15,0-2 0-15,0 2 0 16,0-4 0-1,0-1 0-15,0 2 0 16,0-4 0-16,3-2 0 0,-3 6 0 16,0-5 0-1,0-3 0-15,0-1-1 0,0 1 1 16,-3 4 0-16,3-8 0 16,0 4 0-16,-7-6 0 15,7 2-1-15,0-3 1 16,0-3 0-16,0-1-1 15,0 1 1-15,0-7-1 16,0 3 1-16,0-3 0 16,0 0-1-16,0 0 1 15,0 3 0-15,0-3 0 16,0 3 0-16,0-7 0 16,0 8-1-16,0-12 1 15,0 5 0-15,-3-7 0 16,3-1 0-16,0-3 0 15,0-3 0-15,3-1 0 0,-3 0 0 16,7 5 0-16,-7-5 0 16,3 1 0-16,-3 3 0 15,0-3 0-15,0 3 0 16,4-4 0-16,-4-2 0 16,0-1 0-16,0 0 0 15,0 1 1-15,0-2-1 0,6 2 0 16,-6-5 0-1,0 1 0-15,0-14 0 0,4 18 0 16,-4-18 1-16,0 0-1 16,0 13-1-16,0-13 1 15,0 0-1-15,0 0-6 16,0 0-6-16,3-17-8 16,-6 3-35-16</inkml:trace>
    <inkml:trace contextRef="#ctx0" brushRef="#br0" timeOffset="617.7143">-43 5227 205 0,'0'0'17'15,"0"0"-6"-15,-7 17-4 16,7-17-6-16,7 10 0 15,-7-10 0-15,14 24-1 16,-4-10 1-16,4 7-1 16,0-8 1-16,-1 5-1 15,1-8 0-15,3-6 0 16,1-4 0-16,2-11 0 16,-3-6 0-16,3-4 1 0,5-3-1 15,2-4 0-15,-2-2 0 16,2 2 0-16,4-4 0 15,0 6 0-15,-7 5 0 16,-1 1 0 0,-1 6-1-16,-2-7 1 0,-6 18-1 15,-11-18-5-15,11 14-4 16,-11-6-4-16,5-1-13 16</inkml:trace>
  </inkml:traceGroup>
</inkml:ink>
</file>

<file path=ppt/ink/ink24.xml><?xml version="1.0" encoding="utf-8"?>
<inkml:ink xmlns:inkml="http://www.w3.org/2003/InkML">
  <inkml:definitions/>
  <inkml:traceGroup>
    <inkml:annotationXML>
      <emma:emma xmlns:emma="http://www.w3.org/2003/04/emma" version="1.0">
        <emma:interpretation id="{7F6CB23E-1568-41C9-9885-EFBCF09E821D}" emma:medium="tactile" emma:mode="ink">
          <msink:context xmlns:msink="http://schemas.microsoft.com/ink/2010/main" type="writingRegion" rotatedBoundingBox="21472,6164 21148,14449 19971,14403 20294,6118"/>
        </emma:interpretation>
      </emma:emma>
    </inkml:annotationXML>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41.396"/>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2984924A-1EF7-4CC8-A053-F2E17984A4D5}" emma:medium="tactile" emma:mode="ink">
          <msink:context xmlns:msink="http://schemas.microsoft.com/ink/2010/main" type="inkDrawing" rotatedBoundingBox="10151,7605 10455,7382 10473,7407 10169,7630" semanticType="callout" shapeName="Other">
            <msink:sourceLink direction="with" ref="{F7ED5BEA-7047-4B35-8D1B-15F0749A9BC4}"/>
          </msink:context>
        </emma:interpretation>
      </emma:emma>
    </inkml:annotationXML>
    <inkml:trace contextRef="#ctx0" brushRef="#br0">1476-2620 125 0,'0'0'59'0,"0"0"-35"15,0 0-13-15,0 0-5 0,7-17-2 16,-7 17-1-1,0 0-1-15,0 0 0 16,0 0 0-16,-10 13-1 0,-11-6 0 16,8 7-1-16,-12 0 1 15,-2 3-1-15,0 4 0 16,-5-4 0-16,5 4 0 16,3-3 0-16,0-2 1 15,3-3-2-15,4 5 1 16,3-8 0-16,7 7-2 15,-6-17-1-15,13 0-6 0,6 18-3 16,-6-18-10-16,11 0-35 16</inkml:trace>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41.742"/>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5616D1F7-A765-4A58-B431-D88174E2472A}" emma:medium="tactile" emma:mode="ink">
          <msink:context xmlns:msink="http://schemas.microsoft.com/ink/2010/main" type="inkDrawing" rotatedBoundingBox="10393,7410 10629,7539 10612,7570 10376,7441" semanticType="callout" shapeName="Other">
            <msink:sourceLink direction="with" ref="{F7ED5BEA-7047-4B35-8D1B-15F0749A9BC4}"/>
          </msink:context>
        </emma:interpretation>
      </emma:emma>
    </inkml:annotationXML>
    <inkml:trace contextRef="#ctx0" brushRef="#br0">1414-2617 154 0,'0'0'42'16,"0"0"-23"-16,0 18-8 0,0-18-6 15,7 14-3 1,-7-14 0-16,28 20 0 16,-15-9-1-16,8 3 0 0,-4-4-1 15,4-1 0-15,-1 1 1 16,-3-3-2-16,5 2 1 16,-9-9-1-16,8 13-1 15,-21-13-3-15,20 0-5 16,-20 0-7-16,11 3-18 15,-11-3-72-15</inkml:trace>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8T00:00:21.240"/>
    </inkml:context>
    <inkml:brush xml:id="br0">
      <inkml:brushProperty name="width" value="0.00882" units="cm"/>
      <inkml:brushProperty name="height" value="0.00882" units="cm"/>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7EAF69EE-7AC3-4550-B710-6410D334A776}" emma:medium="tactile" emma:mode="ink">
          <msink:context xmlns:msink="http://schemas.microsoft.com/ink/2010/main" type="writingRegion" rotatedBoundingBox="24890,6337 24465,14951 19954,14729 20380,6114"/>
        </emma:interpretation>
      </emma:emma>
    </inkml:annotationXML>
    <inkml:traceGroup>
      <inkml:annotationXML>
        <emma:emma xmlns:emma="http://www.w3.org/2003/04/emma" version="1.0">
          <emma:interpretation id="{780E6F02-CA5A-42D5-B1F0-882876EDEEEB}" emma:medium="tactile" emma:mode="ink">
            <msink:context xmlns:msink="http://schemas.microsoft.com/ink/2010/main" type="paragraph" rotatedBoundingBox="24086,9038 24758,14668 22443,14944 21771,9314" alignmentLevel="2"/>
          </emma:interpretation>
        </emma:emma>
      </inkml:annotationXML>
      <inkml:traceGroup>
        <inkml:annotationXML>
          <emma:emma xmlns:emma="http://www.w3.org/2003/04/emma" version="1.0">
            <emma:interpretation id="{C51CF1DC-3BFD-4457-A26D-7A899A917F26}" emma:medium="tactile" emma:mode="ink">
              <msink:context xmlns:msink="http://schemas.microsoft.com/ink/2010/main" type="line" rotatedBoundingBox="24086,9038 24758,14668 22443,14944 21771,9314"/>
            </emma:interpretation>
          </emma:emma>
        </inkml:annotationXML>
        <inkml:traceGroup>
          <inkml:annotationXML>
            <emma:emma xmlns:emma="http://www.w3.org/2003/04/emma" version="1.0">
              <emma:interpretation id="{4BDC3145-1E2D-4629-A1FF-F778A0C3985C}" emma:medium="tactile" emma:mode="ink">
                <msink:context xmlns:msink="http://schemas.microsoft.com/ink/2010/main" type="inkWord" rotatedBoundingBox="24086,9038 24758,14668 22443,14944 21771,9314">
                  <msink:destinationLink direction="with" ref="{F29CE2AF-C413-4AEE-8A0C-3F13F2EE4594}"/>
                </msink:context>
              </emma:interpretation>
            </emma:emma>
          </inkml:annotationXML>
          <inkml:trace contextRef="#ctx0" brushRef="#br0">-170-1226 207 0,'0'0'16'0,"21"9"-6"16,-10-22-4-16,2 6-6 0,4 7-3 15,-17 0-5-15,17-3-4 16,-17 3-10-16,18-21-33 15</inkml:trace>
          <inkml:trace contextRef="#ctx0" brushRef="#br0" timeOffset="473.1691">216-1773 206 0,'-28'16'17'0,"4"9"-7"15,-3-3-3-15,12 21-5 16,-9-1-1-16,11 9-1 15,3-2 1 1,3 2-1-16,7-7 1 0,0-2-1 16,7-14 0-16,10-12 0 15,0-9 0-15,7-10 0 16,3-14 0-16,7-8 0 16,-2-5 0-16,-2-11 0 15,2-4 0-15,-8 0 0 16,-8-4 0-16,-2 2 0 15,-6 5 0-15,-8 5 0 16,-5 2 0-16,-5 8 0 0,3 6-1 16,-6 8 1-1,13 13 0-15,-27-14-1 0,27 14 0 16,-28 0-2-16,28 0-6 16,-7 20-3-16,7-20-8 15,0 11-29-15</inkml:trace>
          <inkml:trace contextRef="#ctx0" brushRef="#br0" timeOffset="772.5106">627-2059 190 0,'18'4'24'15,"-18"-4"-10"-15,14 17-5 0,6 3-6 16,-20 5-1-16,7 13-1 16,-7 3 0-16,0 21 0 15,-14 3-1-15,4 18 1 16,-3 3-1-16,-1 3 0 16,3-3 0-16,-3-3 0 15,4-8-1-15,0-13 0 16,10 1-1-16,-10-30-7 15,10-16-2-15,0-17-8 0,0 0-24 16</inkml:trace>
          <inkml:trace contextRef="#ctx0" brushRef="#br0" timeOffset="1300.2103">1013-1887 191 0,'13'-10'24'0,"-2"-3"-11"15,5 9-3-15,-1-7-6 16,9 16-2-16,-11 1-1 16,15 8 0-16,-4-1 0 15,7 12-1-15,-3-2 1 0,6 5-1 16,-3 0 1-16,6-2-1 15,-5 3 0-15,-5 2 0 16,-13-4 0-16,-4 4 0 16,-10 0 0-16,-14 3 0 15,-6 5 0 1,-12-6 0-16,-5 1 0 0,-5-2 0 16,-2-5 0-16,6-6 0 15,4-3 0-15,3-5 0 16,10-3-1-16,8-3 1 15,13-7 0-15,3 15 0 16,18-9 0-16,2 1 1 16,12-1-1-16,2 1 0 15,12-4 0-15,6-3 0 16,0 0 0-16,14 0 1 0,0 0-1 16,-5-10 0-16,-5 7 0 15,-7 0 1 1,-7 3-1-16,-11-3 0 0,-11 3 0 15,-23 0-1-15,0 0 1 16,0 0-2-16,0 0-7 16,-27 0-1-16,10-10-4 15,-6-22-16-15</inkml:trace>
          <inkml:trace contextRef="#ctx0" brushRef="#br1" timeOffset="70852.7187">2425 1452 115 0,'0'0'70'0,"0"0"-44"0,-10-7-12 15,10 7-9-15,-14 0-2 16,14 0 0-16,0 0-2 16,0 21 1-16,0-21-2 15,7 20 1-15,-7-10 0 16,7 11 0-16,0 0-1 15,3 0 1-15,-3 2-1 16,7 1 0-16,-4-3 0 0,0 3 0 16,4-7 0-16,-3 0 0 15,-1-7 0-15,-10-10 0 16,17 22 0-16,-17-22 0 16,7 17 0-16,-7-17 0 15,0 24 0-15,0-14 1 16,-7 7-1-16,-3 1 0 15,-1-2 0 1,-2 5 0-16,-5-1 0 0,-2 5 0 16,-4-1 0-16,-1 3 0 15,-2 0 0-15,3 1-1 16,0 3 0-16,-3-10-1 16,16 6-7-16,-9-6-3 15,9-3-9-15,-3-12-35 0</inkml:trace>
          <inkml:trace contextRef="#ctx0" brushRef="#br1" timeOffset="73044.5223">741 2586 151 0,'0'0'47'0,"-13"-14"-27"15,13 14-8-15,0 0-9 16,-14 0 0-16,14 0-1 16,0 14-1-16,0 3-1 15,0 0 1-15,3 8 0 16,1-1-1-16,6 0 0 15,0-3 0-15,7-2 0 16,-3-1 0-16,7-4 0 16,-4-7 1-16,3-7-1 15,2-7 0-15,1-7 0 0,-2-4 0 16,3-1 0 0,-3-9 0-16,-1 1 0 0,-3-1 0 15,-3 4 0-15,0 0 0 16,-4 7 0-16,-3 3 1 15,-7 14-1-15,0 0 0 16,17 0 0-16,-14 10 0 16,7 14 0-16,2 3 0 15,1 12 0-15,1 5 1 0,3 11-1 16,0 0 0-16,1 8 0 16,2-2 0-16,-7 4 0 15,1-3 0-15,-3 3 0 16,-4-6 0-1,-7 0 1-15,0-8-1 0,-7-3 0 16,-7 0 0-16,-3 0 0 16,-4-9 0-16,-3-2 0 15,-3-3 0-15,-4-9-1 16,0-1 1-16,-3-14 0 16,-5-3 0-16,2-14 0 15,2-11-1-15,1-12 1 16,6-5 0-16,4-9 0 15,8-4 0-15,5-4 0 0,11 3 0 16,0 2 0 0,14 9 0-16,3 7 0 0,7 3 0 15,4 11 0 1,-1 7 1-16,4 6-1 0,0 4 0 16,3 0 0-16,-3 7 1 15,3 0-1-15,-2-4-1 16,-5 4 1-16,1 0 0 15,-8-7-1-15,7 11 0 16,-27-11-6-16,25-11-3 16,-25 11-7-16,20-21-18 15</inkml:trace>
        </inkml:traceGroup>
      </inkml:traceGroup>
    </inkml:traceGroup>
    <inkml:traceGroup>
      <inkml:annotationXML>
        <emma:emma xmlns:emma="http://www.w3.org/2003/04/emma" version="1.0">
          <emma:interpretation id="{3A333431-C176-4015-BAFB-3D6CA6985F30}" emma:medium="tactile" emma:mode="ink">
            <msink:context xmlns:msink="http://schemas.microsoft.com/ink/2010/main" type="paragraph" rotatedBoundingBox="21782,6184 21372,14472 19970,14403 20380,6114" alignmentLevel="1"/>
          </emma:interpretation>
        </emma:emma>
      </inkml:annotationXML>
      <inkml:traceGroup>
        <inkml:annotationXML>
          <emma:emma xmlns:emma="http://www.w3.org/2003/04/emma" version="1.0">
            <emma:interpretation id="{6A3B327A-F28B-40B6-846D-50247E4886E4}" emma:medium="tactile" emma:mode="ink">
              <msink:context xmlns:msink="http://schemas.microsoft.com/ink/2010/main" type="inkBullet" rotatedBoundingBox="21129,6151 21114,6458 20526,6429 20542,6122"/>
            </emma:interpretation>
          </emma:emma>
        </inkml:annotationXML>
        <inkml:trace contextRef="#ctx0" brushRef="#br0" timeOffset="-4.35527E6">-1482-5026 122 0,'0'-17'54'16,"0"17"-30"-16,0 0-12 15,0-10-6-15,0 10-1 16,0 0-3-16,0 0 1 0,0-18-1 16,0 18 0-1,0 0 0-15,0 0 0 16,-7-13-1-16,7 13 1 0,0 0-1 16,0 0-1-1,0 0 1-15,0 0-1 0,0 0 1 16,0 0-1-16,0 0 0 15,17-4 0-15,-17 4 1 16,20 0-1-16,-6 0 0 16,4 0 0-16,2 0 0 15,0 0 0-15,2 0 0 16,-2 0 0-16,7 0 0 16,1 0 0-16,-1-6 0 15,0 2 0-15,5-2 0 0,-2 2 0 16,2 1 1-16,-5-4-1 15,0 7 0-15,-5-4 0 16,-2 4 0 0,0 0 0-16,-5 4 0 0,-2 3 0 15,-3-4-1-15,4 1 1 16,-14-4 1-16,17 10-1 16,-17-10 0-16,10 6 0 15,-10-6-1-15,0 0 2 16,0 0-1-16,15 14 0 15,-15-14 0-15,0 0 0 16,0 0 0-16,0 0 0 16,0 0 0-16,0 13 0 15,0-13 0-15,0 0-1 0,0 0 1 16,0 0-1 0,0 25-2-16,0-25-6 0,0 0-2 15,0 0-8-15,0 0-30 16</inkml:trace>
        <inkml:trace contextRef="#ctx0" brushRef="#br0" timeOffset="-4.35107E6">-1183-5080 71 0,'0'0'83'15,"0"-14"-47"-15,0 14-19 0,0-14-7 16,0 14-3-16,0 0-2 15,0 0-1-15,0 0-2 16,0 0 0-16,0 0 0 16,-7 18-1-16,-10-8 0 15,10 9 0-15,-14 3 0 16,4 5-1-16,0 1 0 16,0 3 1-16,-1-3-1 15,1-5 0-15,7-2 0 16,3-4-1-16,7-4 1 15,0-13-1-15,0 14 0 16,0-14-1-16,14 7-2 0,-14-7-6 16,17-13-3-1,-4-1-13-15,2-3-42 0</inkml:trace>
        <inkml:trace contextRef="#ctx0" brushRef="#br0" timeOffset="-4.35078E6">-1160-5088 167 0,'0'0'35'0,"0"0"-17"16,-3 21-8-1,3-21-5-15,10 22-2 16,-10-22-2-16,25 27 1 15,-12-14-1-15,14 8-1 16,-2-7 1-16,2 3-1 0,0 0 0 16,1-6 0-1,-4-1 0-15,-7-7-1 0,1 7-1 16,-18-10-4-16,0 0-4 16,14-13-5-16,-14 13-15 15</inkml:trace>
      </inkml:traceGroup>
      <inkml:traceGroup>
        <inkml:annotationXML>
          <emma:emma xmlns:emma="http://www.w3.org/2003/04/emma" version="1.0">
            <emma:interpretation id="{A5F9C670-029D-4069-9328-988865337C40}" emma:medium="tactile" emma:mode="ink">
              <msink:context xmlns:msink="http://schemas.microsoft.com/ink/2010/main" type="line" rotatedBoundingBox="21622,9421 21372,14472 19970,14403 20220,9352"/>
            </emma:interpretation>
          </emma:emma>
        </inkml:annotationXML>
        <inkml:traceGroup>
          <inkml:annotationXML>
            <emma:emma xmlns:emma="http://www.w3.org/2003/04/emma" version="1.0">
              <emma:interpretation id="{8D19CD5F-2E74-4C71-893D-B971AE8D32CF}" emma:medium="tactile" emma:mode="ink">
                <msink:context xmlns:msink="http://schemas.microsoft.com/ink/2010/main" type="inkWord" rotatedBoundingBox="21230,12777 21147,14461 19970,14403 20054,12719">
                  <msink:destinationLink direction="with" ref="{A2E74A88-236F-4362-BD84-8A474DD02D59}"/>
                </msink:context>
              </emma:interpretation>
            </emma:emma>
          </inkml:annotationXML>
          <inkml:trace contextRef="#ctx0" brushRef="#br0" timeOffset="-4.35302E6">-1544 1520 88 0,'0'0'70'16,"0"0"-39"-16,-10 0-15 0,10 0-7 16,0 0-3-16,0 0-2 15,0 0-1-15,0 18-1 16,0-18 0-16,0 0-1 15,0 0 0-15,0 0 0 16,0 0 0 0,10 3-1-16,-10-3 1 0,13 0-1 15,-13 0 0-15,17 4 1 16,-2-4-1-16,-2 0 0 16,1 0 0-16,3 7 1 15,0-7-1-15,4 0 0 16,-1 0 0-16,-3 0 0 15,5 0 0-15,-2 0 0 16,-3 0 1-16,0 0-1 16,1-7 0-16,-5 7 0 15,4-4 0-15,0 4 0 16,-3-3 0-16,4 3 0 16,-5-4 0-16,1 4 0 0,-1 0 0 15,1 0 0 1,-14 0 0-16,25-7 0 0,-25 7 0 15,20 0 0-15,-20 0 0 16,24 0 0-16,-24 0 0 16,21 0 0-16,-21 0 1 15,20 0-1-15,-20 0 0 16,21 0 0-16,-21 0 0 16,13 0 0-16,-13 0 0 15,15 0 0-15,-15 0 0 16,0 0 0-16,13 0 0 0,-13 0 1 15,0 0-1-15,0 0 0 16,0 0 0-16,0 0 0 16,0 0 0-16,0 0 0 15,0 0-1-15,0 0 1 16,14 0-2-16,-14 0-6 16,0 0-3-16,-14-13-8 15,11-1-30-15</inkml:trace>
          <inkml:trace contextRef="#ctx0" brushRef="#br1" timeOffset="31356.4835">-1915 2270 142 0,'-14'-7'53'15,"14"7"-33"-15,0 0-7 16,-11 0-9-16,19 14-1 16,-8-14-1-16,-11 38-1 15,4-7 0-15,7 13 0 16,-10 4 0-16,3 14-1 15,-3 6 1-15,3 9-1 16,-7-2 0-16,7 1 0 16,-7-3 0-16,4-9 0 0,0-2 0 15,3-13 0-15,4-9-1 16,-4-11 0-16,17-6-2 16,-10-23-6-16,17 0-4 15,0-17-10-15,8-7-41 16</inkml:trace>
          <inkml:trace contextRef="#ctx0" brushRef="#br0" timeOffset="-4.35302E6">-1544 1520 88 0,'0'0'70'16,"0"0"-39"-16,-10 0-15 0,10 0-7 16,0 0-3-16,0 0-2 15,0 0-1-15,0 18-1 16,0-18 0-16,0 0-1 15,0 0 0-15,0 0 0 16,0 0 0 0,10 3-1-16,-10-3 1 0,13 0-1 15,-13 0 0-15,17 4 1 16,-2-4-1-16,-2 0 0 16,1 0 0-16,3 7 1 15,0-7-1-15,4 0 0 16,-1 0 0-16,-3 0 0 15,5 0 0-15,-2 0 0 16,-3 0 1-16,0 0-1 16,1-7 0-16,-5 7 0 15,4-4 0-15,0 4 0 16,-3-3 0-16,4 3 0 16,-5-4 0-16,1 4 0 0,-1 0 0 15,1 0 0 1,-14 0 0-16,25-7 0 0,-25 7 0 15,20 0 0-15,-20 0 0 16,24 0 0-16,-24 0 0 16,21 0 0-16,-21 0 1 15,20 0-1-15,-20 0 0 16,21 0 0-16,-21 0 0 16,13 0 0-16,-13 0 0 15,15 0 0-15,-15 0 0 16,0 0 0-16,13 0 0 0,-13 0 1 15,0 0-1-15,0 0 0 16,0 0 0-16,0 0 0 16,0 0 0-16,0 0 0 15,0 0-1-15,0 0 1 16,14 0-2-16,-14 0-6 16,0 0-3-16,-14-13-8 15,11-1-30-15</inkml:trace>
          <inkml:trace contextRef="#ctx0" brushRef="#br0" timeOffset="-203.6694">-716-1862 183 0,'-18'20'28'15,"18"-20"-14"-15,0 0-4 16,0 0-6-16,15 10-2 16,-15-10-1-16,24 7 0 15,-11-3 0-15,4 9-1 16,1-2 1-16,-1 10-1 16,0-2 1-16,0 6-1 15,-3-1 0-15,3 3 0 16,-6 5 0-16,-5-5 0 15,1 3 0-15,-7 2 0 16,0-1 0-16,-3 3 0 16,-11 0 0-16,1 4 0 15,-9 0 0-15,2 0 0 16,-4-3 0-16,-4-1 0 16,1-3 0-16,3-7 0 0,3-8 0 15,4-1 0 1,4-5 0-16,13-10 0 0,-21 10 0 15,21-10 0-15,0 0 0 16,0 0 0-16,0 0 0 16,0 0 0-1,17 12 0-15,-3-6 0 0,6 1 0 16,1 0 0-16,6-1 1 16,4 4-1-16,0 1 0 15,0-3 0-15,-3 1 0 16,-1-2-1-16,-6-4 1 15,-4-3 0-15,0 11-1 16,-17-11-3-16,14-11-5 0,-14 11-3 16,20-10-7-16,-10-7-31 15</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8T00:01:11.951"/>
    </inkml:context>
    <inkml:brush xml:id="br0">
      <inkml:brushProperty name="width" value="0.04667" units="cm"/>
      <inkml:brushProperty name="height" value="0.04667" units="cm"/>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6651AF34-AE02-49CF-BAD9-D87F14DE336D}" emma:medium="tactile" emma:mode="ink">
          <msink:context xmlns:msink="http://schemas.microsoft.com/ink/2010/main" type="writingRegion" rotatedBoundingBox="12364,12639 14230,13811 12955,15841 11089,14670"/>
        </emma:interpretation>
      </emma:emma>
    </inkml:annotationXML>
    <inkml:traceGroup>
      <inkml:annotationXML>
        <emma:emma xmlns:emma="http://www.w3.org/2003/04/emma" version="1.0">
          <emma:interpretation id="{C3E058D4-FDC2-4C8F-A645-74BACD42B0D5}" emma:medium="tactile" emma:mode="ink">
            <msink:context xmlns:msink="http://schemas.microsoft.com/ink/2010/main" type="paragraph" rotatedBoundingBox="12364,12639 14230,13811 12955,15841 11089,14670" alignmentLevel="1"/>
          </emma:interpretation>
        </emma:emma>
      </inkml:annotationXML>
      <inkml:traceGroup>
        <inkml:annotationXML>
          <emma:emma xmlns:emma="http://www.w3.org/2003/04/emma" version="1.0">
            <emma:interpretation id="{577460C3-AB22-490F-8664-66B206696022}" emma:medium="tactile" emma:mode="ink">
              <msink:context xmlns:msink="http://schemas.microsoft.com/ink/2010/main" type="line" rotatedBoundingBox="12364,12639 14230,13811 12955,15841 11089,14670"/>
            </emma:interpretation>
          </emma:emma>
        </inkml:annotationXML>
        <inkml:traceGroup>
          <inkml:annotationXML>
            <emma:emma xmlns:emma="http://www.w3.org/2003/04/emma" version="1.0">
              <emma:interpretation id="{BA775D5F-994E-4685-8505-BAA1FA835668}" emma:medium="tactile" emma:mode="ink">
                <msink:context xmlns:msink="http://schemas.microsoft.com/ink/2010/main" type="inkWord" rotatedBoundingBox="12364,12639 14230,13811 12955,15841 11089,14670">
                  <msink:destinationLink direction="with" ref="{B832C1CF-60BF-4D7D-86FD-A658AB116110}"/>
                </msink:context>
              </emma:interpretation>
            </emma:emma>
          </inkml:annotationXML>
          <inkml:trace contextRef="#ctx0" brushRef="#br0">8128 5281 80 0,'-18'21'85'0,"1"6"-50"15,0 4-22-15,-10-13-4 0,9 13-4 16,-16-25-1-16,14 15-1 16,-8-18-1-1,11 4 0-15,0-17 0 0,10-4-1 16,0-9-1 0,14-5 1-16,7-10-1 0,9 0 1 15,5 0-1-15,10 1 0 16,-3 9 0-16,2 11 0 15,1 10 0-15,-11 14 0 16,-3 17 0-16,-3 13 0 16,-7 8 0-16,-7 14 0 15,-7 10 0-15,-7-1 0 16,0 5-1-16,-7-4 2 0,-3-8-1 16,3-6 0-1,0-11-1-15,1-12 1 16,10-19 0-16,3-13 0 0,3-24 0 15,10-10 0 1,11-21 0-16,4-7 0 16,6-13 0-16,4-1 0 0,3 0 0 15,1 8 0 1,-2 9 0-16,-1 17 0 16,-5 15 0-16,-6 17 0 0,-5 17 0 15,-2 20 0-15,-7 11 0 16,0 17 1-16,-4 7-1 15,0 6 0-15,0 9 0 16,7-6 0-16,1-2 1 16,9-10-1-16,8-8 0 0,6-16-1 15,7-12 0-15,-7-23-8 16,18-13-2-16,-4-24-7 16,-3-29-26-16</inkml:trace>
          <inkml:trace contextRef="#ctx0" brushRef="#br1" timeOffset="5584.8751">9024 4923 151 0,'0'14'46'0,"0"-14"-27"16,0 0-7-16,0 0-8 16,0 0-1-16,0 0 0 15,0 0-2-15,0 0 0 16,-13-7 0-16,-1 0 0 15,1 7-1 1,-9-6 1-16,-5-1-1 16,-7 0 0-16,-7-4 0 0,-8 5 1 15,-9-4-1-15,0-1 0 16,-11 5 0-16,-3-2 0 16,0 6 0-16,-7 2 0 15,-4 2 0-15,-3 9 0 16,-3 5 0-16,0 2 0 15,-1 3 0-15,1-4 1 0,13 4-1 16,0-4 0-16,14-4 0 16,11-6 0-16,10-3 0 15,14-4 0-15,6 0 0 16,7 0 1-16,14 0-1 16,-14-4 0-16,14 4 0 15,0 0 0-15,0 0 0 16,0 0 0-16,0 0 0 15,0 0 0-15,-10 14 0 16,10-14 0-16,0 24 0 16,0 0 0-16,0 4 0 15,4 13 0-15,2 14 0 16,1 14 0-16,0 13 0 16,0 15 0-16,-4 9 0 0,4 4 0 15,0 7 0 1,-4-7 0-16,-3-3-1 15,3-11 1-15,-3-9 0 16,0-16 0-16,0-9 0 0,-6-7 0 16,2-14 0-16,-2-6 0 15,2-8 0 1,1-3 0-16,-4-7 0 16,4 1 0-16,-1-8 0 0,4-10 0 15,-3 17 0-15,3-17 0 16,0 0 0-16,0 0 0 15,0 0 0-15,13 8 0 16,-13-8 0-16,27-8 0 16,-2 4 0-16,9-2 0 15,8 3 0-15,10-1 0 0,2 4 0 16,15-7 0-16,-1 7 0 16,11-3 0-16,5 3 0 15,-2-8 0-15,4 8 0 16,-4-2 0-16,0 2-1 15,1 0 1-15,0 0 0 16,-8 6 0-16,1-2 0 16,-7 3 0-16,-7 0 0 15,-8-1 0-15,-6-3 0 16,-6 4 0-16,-11-2 0 16,-4-5 0-16,-3 2 0 15,-7-2 0-15,-3 0 0 16,-1-2 0-16,-13 2 0 0,18-8 0 15,-18 8 0-15,14-7 0 16,-14 7 0-16,10-13 0 16,-10 13 0-16,4-15 0 15,-4 15 0-15,6-16 0 16,-6 16 0-16,4-21 0 16,-4 21 0-1,6-24 0-15,1 10 0 0,-3 0 0 16,2 0 0-16,-2-3 0 15,4 0 0-15,-5-7 0 16,0 0 0-16,4-3 0 16,-4-8 0-16,4-3 0 15,-3-6 0-15,2-8 0 16,-2-6 0-16,3-8 0 16,-4-2 0-16,-3-8 0 15,7 3 1-15,-7-2-1 0,3 3 0 16,1 4 0-16,-4 2 0 15,7 4 1-15,-3 7-1 16,-4 3 0-16,6 8 0 16,-6-1 0-16,0 4 0 15,0 6 0-15,-6 4 0 16,2 0 0-16,-3 0 0 16,3 1 0-16,1-1 0 15,3 0 0-15,-7 0 0 16,7-4 0-16,0 5 1 15,-3 6-1-15,3-2-1 0,0 10 1 16,0 5 0 0,0 11 0-16,0-13 0 15,0 13 0-15,0 0 0 0,-7 21 0 16,3-8 0 0,4 4 0-16,-6 1 0 0,-1-2 0 15,3 2 0 1,4-1 0-16,0-17 0 0,-3 21-1 15,3-21 0-15,0 14-2 16,0-14-6-16,0 0-3 16,-7-21-8-16,4 0-31 15</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04.629"/>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FAD90502-3196-4082-8170-3B3F4AD4B379}" emma:medium="tactile" emma:mode="ink">
          <msink:context xmlns:msink="http://schemas.microsoft.com/ink/2010/main" type="writingRegion" rotatedBoundingBox="4290,8573 10215,8573 10215,10795 4290,10795">
            <msink:destinationLink direction="with" ref="{77FD950E-57BB-4632-9B17-7FF6FF30FA5F}"/>
          </msink:context>
        </emma:interpretation>
      </emma:emma>
    </inkml:annotationXML>
    <inkml:traceGroup>
      <inkml:annotationXML>
        <emma:emma xmlns:emma="http://www.w3.org/2003/04/emma" version="1.0">
          <emma:interpretation id="{AC0708FB-DD68-4B85-982C-8B52D1B244A9}" emma:medium="tactile" emma:mode="ink">
            <msink:context xmlns:msink="http://schemas.microsoft.com/ink/2010/main" type="paragraph" rotatedBoundingBox="4290,8573 10215,8573 10215,10795 4290,10795" alignmentLevel="1"/>
          </emma:interpretation>
        </emma:emma>
      </inkml:annotationXML>
      <inkml:traceGroup>
        <inkml:annotationXML>
          <emma:emma xmlns:emma="http://www.w3.org/2003/04/emma" version="1.0">
            <emma:interpretation id="{6156C6C5-AC56-478B-AB07-4F14769A7730}" emma:medium="tactile" emma:mode="ink">
              <msink:context xmlns:msink="http://schemas.microsoft.com/ink/2010/main" type="line" rotatedBoundingBox="4290,8573 10215,8573 10215,10795 4290,10795"/>
            </emma:interpretation>
          </emma:emma>
        </inkml:annotationXML>
        <inkml:traceGroup>
          <inkml:annotationXML>
            <emma:emma xmlns:emma="http://www.w3.org/2003/04/emma" version="1.0">
              <emma:interpretation id="{83711715-714D-45B5-921B-ED2CD68CB048}" emma:medium="tactile" emma:mode="ink">
                <msink:context xmlns:msink="http://schemas.microsoft.com/ink/2010/main" type="inkWord" rotatedBoundingBox="4485,8121 10392,10253 10088,11096 4180,8964"/>
              </emma:interpretation>
            </emma:emma>
          </inkml:annotationXML>
          <inkml:trace contextRef="#ctx0" brushRef="#br0">756 32 80 0,'0'0'82'0,"0"0"-48"16,0 0-20-16,0 0-6 15,-7-14-3-15,7 14-1 16,0 0-1-16,0 0-1 0,0-18 0 16,0 18 0-1,0 0-1-15,0 0 0 16,0 0 0-16,0 0 0 15,0 0-1-15,0 0 1 0,0 0-1 16,0 0 0-16,0 0 1 16,0 0-1-1,-10 11 1-15,10-11-1 0,0 0 0 16,-14 7 0-16,14-7 1 16,0 0-1-16,-14 3 0 15,14-3 0-15,0 0 1 16,-14 0-1-16,14 0 0 15,-14-3 0-15,14 3 0 16,-23-3 0-16,12 3 0 0,-6 0 0 16,0 0 0-16,-4-4 0 15,1 4 0-15,-5 0 0 16,1 0 0 0,1 0 0-16,-5 0 0 0,1 0 0 15,-5 0 0-15,5 0 0 16,-7 7 0-16,-1-4 0 15,1 4 0-15,-4 0 0 16,4 3 0-16,-1-3 0 16,-2 3 0-16,5-2 0 15,5-2 0-15,3 1 0 16,7-4 0-16,3-3 0 16,1 3 0-16,13-3 0 15,-14 0 0-15,14 0 0 16,0 0 0-16,0 0 0 0,0 0 0 15,0 0 0 1,0 0 0-16,0 0 0 0,0 0 0 16,0 0 0-1,0 0 0-15,0 0 0 0,0 0 0 16,0 0 0-16,0 0 0 16,0 0 0-16,0 0-1 15,0 0 0-15,0 0-1 16,0 0-7-16,0 0-3 15,0 0-7-15,10-13-28 16</inkml:trace>
          <inkml:trace contextRef="#ctx0" brushRef="#br0" timeOffset="3590.9761">175 111 172 0,'20'10'34'0,"-20"-10"-18"16,25 7-5-16,-8-11-7 15,10 18-2 1,-6-11 0-16,10 8-1 16,-1-1-1-16,2 6 1 0,-2-1-1 15,-2-1 0-15,-4 4 0 16,-4-8-2-16,5 13-2 16,-11-13-5-16,-4 5-4 15,-10-15-11-15,0 0-42 16</inkml:trace>
          <inkml:trace contextRef="#ctx0" brushRef="#br0" timeOffset="4.35231E6">5027 1548 184 0,'0'0'26'15,"-20"-18"-12"-15,13 1-4 0,11 7-7 16,-14-21-1 0,20 7 0-16,-10-3-1 15,13 2 0-15,1 1 0 0,11 7 0 16,-5 4-1-16,7 6 0 16,4 7 1-1,7 10-1-15,0 7 0 0,-1 10 0 16,2 5 0-16,-2 5 0 15,-6 8 0-15,-4 3 0 16,-10 0 0-16,-5 6 0 16,-12 3 0-16,-8-3 0 15,-6 0 0-15,-6 1 0 16,-15-2 0-16,-2 2 0 16,-12-4 0-16,-2-6 0 15,0-8 0-15,2 1 0 0,5-10 0 16,3-8 0-16,13-5 0 15,7-8 0-15,21-7 0 16,0 0 0 0,21-11 0-16,13 0 0 0,18-2 1 15,13-1-1 1,8 0 0-16,9 1 1 0,4-1-1 16,3 4 0-16,-3 2 0 15,-10 2 0-15,-7 6 0 16,-15 0 1-16,-6 0-1 15,-6 6 0-15,-15 2 0 16,-3 6 0-16,-10-4-1 16,-14-10 1-16,21 27-1 15,-21-27-7-15,-7 14-2 16,-7-14-3-16,0-17-13 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7:27.43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ED89358-F205-4761-94CF-3E11F6F0B5EF}" emma:medium="tactile" emma:mode="ink">
          <msink:context xmlns:msink="http://schemas.microsoft.com/ink/2010/main" type="writingRegion" rotatedBoundingBox="12210,13436 14061,13158 14226,14253 12374,14532">
            <msink:destinationLink direction="with" ref="{1D778774-7D4E-43B3-9C6C-AA4475C3E987}"/>
          </msink:context>
        </emma:interpretation>
      </emma:emma>
    </inkml:annotationXML>
    <inkml:traceGroup>
      <inkml:annotationXML>
        <emma:emma xmlns:emma="http://www.w3.org/2003/04/emma" version="1.0">
          <emma:interpretation id="{B797770B-E5BC-4265-A78E-F40FF6F31AA7}" emma:medium="tactile" emma:mode="ink">
            <msink:context xmlns:msink="http://schemas.microsoft.com/ink/2010/main" type="paragraph" rotatedBoundingBox="12210,13436 14061,13158 14226,14253 12374,14532" alignmentLevel="1"/>
          </emma:interpretation>
        </emma:emma>
      </inkml:annotationXML>
      <inkml:traceGroup>
        <inkml:annotationXML>
          <emma:emma xmlns:emma="http://www.w3.org/2003/04/emma" version="1.0">
            <emma:interpretation id="{C81E4BDF-F250-488C-903F-07E7F9A740A5}" emma:medium="tactile" emma:mode="ink">
              <msink:context xmlns:msink="http://schemas.microsoft.com/ink/2010/main" type="line" rotatedBoundingBox="12210,13436 14061,13158 14226,14253 12374,14532"/>
            </emma:interpretation>
          </emma:emma>
        </inkml:annotationXML>
        <inkml:traceGroup>
          <inkml:annotationXML>
            <emma:emma xmlns:emma="http://www.w3.org/2003/04/emma" version="1.0">
              <emma:interpretation id="{8FE070ED-D744-4B3A-834A-52900ACDFCAF}" emma:medium="tactile" emma:mode="ink">
                <msink:context xmlns:msink="http://schemas.microsoft.com/ink/2010/main" type="inkWord" rotatedBoundingBox="13228,13283 14061,13158 14226,14253 13393,14379"/>
              </emma:interpretation>
            </emma:emma>
          </inkml:annotationXML>
          <inkml:trace contextRef="#ctx0" brushRef="#br0">1146-61 170 0,'-24'0'35'0,"-3"7"-18"16,-4 3-7-16,3 14-6 15,-6-7-1-15,16 14-2 16,-2-3 0-16,16-1-1 16,4-3 1-16,11-3-1 15,5-7 0-15,9-11 0 16,2-10 0-16,5-7 0 16,-5-3 0-16,0-7 0 15,-6 0 0-15,-11 0 0 16,-3 3 0-16,-10 4 0 15,-4 4-1-15,-14 2 1 16,7 11 0-16,-6 0-1 0,20 0-1 16,-31 11-1-16,31 2-4 15,0-13-6-15,11 24-9 16,-1-10-35 0</inkml:trace>
          <inkml:trace contextRef="#ctx0" brushRef="#br0" timeOffset="-332.3859">1455-391 179 0,'4'-17'31'0,"-4"17"-17"16,0-24-4-16,0 24-6 16,-10 14-2-16,6 10 0 15,-13 10-1-15,3 14-1 16,-10 17 1-16,4 17-1 15,-9 11 1-15,2 10-1 16,0 8 0-16,3 2 0 16,3-3 0-16,4-11 0 15,4-16 0-15,2-14-1 16,7-13 1-16,-3-22-1 0,7-11 0 16,0-23-2-16,0 0-6 15,14-30-3-15,-10 3-8 16,-4-12-31-16</inkml:trace>
          <inkml:trace contextRef="#ctx0" brushRef="#br0" timeOffset="322.3784">1610 186 179 0,'0'27'29'0,"-7"1"-14"0,7 7-5 15,-17-14-7 1,31 10-1-16,-8-11 0 0,15 1-1 15,0-8-1 1,10-10 1-16,0-6-1 0,0-10 0 16,-4-4 1-16,1-7-1 15,-11-7 0-15,-4-1 0 16,-13 2 0-16,0-1-1 16,-13 10 1-16,-8 1-1 15,0 20-1-15,-13-7-7 16,-1 7-3-16,1 0-9 15,1 0-34-15</inkml:trace>
          <inkml:trace contextRef="#ctx0" brushRef="#br0" timeOffset="-1362.2393">9 595 181 0,'-4'21'29'15,"-2"-7"-15"-15,6-1-4 16,0-13-7-16,0 0-1 16,6-13-1-16,11-1 0 15,0-17-1-15,11-4 1 16,3-8-1-16,3-13 1 16,4-3-1-16,4 1 0 0,-5-7 0 15,1 6 0 1,-4 5 0-16,-7 5 0 15,-5 8 0-15,-9 10 0 16,-6 10 1-16,-7 7-1 0,0 14 0 16,0 0 0-16,-20 14 1 15,9 7-1-15,-3 10 0 16,4 10 0-16,3 3 0 16,3 5 0-16,4 2 0 15,0 5 0-15,7-5 0 16,7-3 0-16,7-6 0 0,-1-4 0 15,4-11 0 1,1-4 0-16,-1-2 0 16,3-14 0-16,1-3-1 0,-8-10 0 15,4 1-1-15,-13-18-5 16,6 2-3-16,-10-10-6 16,3-3-17-16</inkml:trace>
          <inkml:trace contextRef="#ctx0" brushRef="#br0" timeOffset="-1188.4182">417-251 191 0,'-17'-2'23'16,"3"2"-11"-16,1 0-3 0,13 0-8 15,0 0-3-15,0 0-6 16,13-7-6-1,4 7-9-15,12-4-41 0</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8T00:01:31.29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29CE2AF-C413-4AEE-8A0C-3F13F2EE4594}" emma:medium="tactile" emma:mode="ink">
          <msink:context xmlns:msink="http://schemas.microsoft.com/ink/2010/main" type="inkDrawing" rotatedBoundingBox="22412,13121 24540,13025 24543,13086 22415,13182" semanticType="strikethrough" shapeName="Other">
            <msink:sourceLink direction="with" ref="{4BDC3145-1E2D-4629-A1FF-F778A0C3985C}"/>
          </msink:context>
        </emma:interpretation>
      </emma:emma>
    </inkml:annotationXML>
    <inkml:trace contextRef="#ctx0" brushRef="#br0">0 141 71 0,'0'0'92'15,"0"0"-56"1,0 0-19-16,17-10-12 16,-17 10-1-16,0 0-2 0,18-10 0 15,-18 10 0-15,0 0-1 16,10-15 0-16,-10 15 1 16,0 0-1-16,17 0-1 15,-17 0 1-15,0 0-1 16,14 4 1-16,-14-4-1 15,20 7 0-15,-5-3 1 16,-5-4-1-16,7 7 0 16,3-7 0-16,1 3 1 0,0-3-1 15,6 3 0-15,1-3 0 16,2 0 0 0,2 0 0-16,5 0 1 0,5 0-1 15,2 0 0 1,4-3 0-16,4 0 0 0,2-4 0 15,8-1 0-15,7 1 0 16,3 0 1-16,7-2-1 16,8 1 0-16,2 2 0 15,3 2 1-15,-2-3-1 16,0 7 0-16,-8-7 0 16,-3 7 1-16,-10 0-1 0,-4-3 0 15,-13 3 0 1,-8 0 0-16,-6 0 0 15,-7 3 0-15,-3-3 0 0,-8 0 0 16,1 0 0-16,-1 0 0 16,1 0 0-16,3 0 0 15,3 0 0-15,4-3 0 16,-3 0 0-16,0 3 0 16,-5-7 0-16,1 7 0 15,-6 0 0-15,-4 0 0 16,-14 0 0-16,17 0-1 15,-17 0 1-15,0 0 0 16,0 0-1-16,-17-10-4 16,3 10-6-16,-4-8-3 15,-2-1-17-15,3-9-66 0</inkml:trace>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8T00:01:34.76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38DCFB61-DE31-4344-A1CA-A3F1ED37A2AF}" emma:medium="tactile" emma:mode="ink">
          <msink:context xmlns:msink="http://schemas.microsoft.com/ink/2010/main" type="inkDrawing"/>
        </emma:interpretation>
      </emma:emma>
    </inkml:annotationXML>
    <inkml:trace contextRef="#ctx0" brushRef="#br0">0-2 190 0,'17'0'24'15,"-3"3"-10"-15,3 7-5 16,-17-10-7-16,25 38 0 15,-22-8-2-15,7 8 1 16,-6 8-1-16,2 5 1 0,-6 1-1 16,0-1 0-1,0 1 0-15,-6-8 0 16,2-3 0-16,-3-3 0 16,4-10 0-16,-4-4 0 0,0-14 0 15,7-10 0-15,0 0 0 16,0 0 0-16,-7-20 0 15,10-15 0-15,5 1 0 16,2-8 0-16,0-6 0 16,7 1 0-16,0-1 0 15,8 3 0-15,-5 4 0 16,7 10 1-16,5-1-1 16,-2 8 0-16,-2 4 0 0,-4 5 0 15,0 5 0-15,-6 4 0 16,2 6-2-16,-20 0-7 15,0 0-2-15,0 0-7 16,14-7-24-16</inkml:trace>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8T00:01:35.33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0B47C8B-4CEB-437F-A18F-F8F53777960A}" emma:medium="tactile" emma:mode="ink">
          <msink:context xmlns:msink="http://schemas.microsoft.com/ink/2010/main" type="inkDrawing"/>
        </emma:interpretation>
      </emma:emma>
    </inkml:annotationXML>
    <inkml:trace contextRef="#ctx0" brushRef="#br0">426 7 179 0,'18'0'31'0,"2"-7"-17"0,-20 7-3 16,24 0-9-16,-24 0 0 16,0 0-1-16,-14 10 0 15,1 4 0-15,-15 0 0 16,1 6-1-16,-7 1 1 16,-8 10-1-16,0-8 1 15,8 9-1-15,0-5 0 0,6 4 0 16,5-3 0-16,13-7 0 15,10-2 0-15,3-5 1 16,7 4-1 0,10-5 0-16,1 1 0 0,10 7 0 15,-4-8 0 1,5 12 0-16,-5-5 0 0,0 5 0 16,-2-2 0-16,-8 5 0 15,-4 0 0-15,-9-1 0 16,-4-2 0-16,-10 2 0 15,-7-3 0-15,-8 6 0 16,-6 2 0-16,-7-5 0 16,1 1 1-16,-5-4-1 15,5 0 0-15,-1-11-1 16,7 1 0-16,-14-20-9 0,21-12 0 16,1-19-7-16,5-19-24 15</inkml:trace>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8T00:01:37.46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EC7C60A-7F87-4B18-AC22-1A235904AA7B}" emma:medium="tactile" emma:mode="ink">
          <msink:context xmlns:msink="http://schemas.microsoft.com/ink/2010/main" type="inkDrawing" rotatedBoundingBox="1404,8683 1442,5870 1576,5872 1537,8685" semanticType="callout" shapeName="Other">
            <msink:sourceLink direction="with" ref="{822AECB8-94D3-4D72-B087-3CADD16517E5}"/>
          </msink:context>
        </emma:interpretation>
      </emma:emma>
    </inkml:annotationXML>
    <inkml:trace contextRef="#ctx0" brushRef="#br0">141-6 136 0,'0'0'55'0,"0"-13"-33"15,0 13-10-15,0 0-8 16,0 0-1-16,-10 13-2 16,10-13 0-16,0 21 0 15,0-21-1 1,-7 23 1-16,7-5 0 0,-3 3 0 16,-1-2-1-16,1 13 0 15,-4-1 1-15,4 7-1 16,-5 7 0-16,1 6 0 15,4 4 0-15,-4 7 0 16,4 9 0-16,3 16 0 16,-4 9 0-16,4 18 1 15,0 19-1-15,7 9 0 16,0 9 0-16,3 0 1 16,-2 0-1-16,5-2 0 15,-6-13 1-15,0-11-1 16,0-14 0-16,-7-9 0 15,0-3 1-15,0-5-1 0,-11-4 0 16,1-5 0-16,-3-10 0 16,2-3-1-1,-6-13 1-15,0-14 0 0,7-11-1 16,-12-23-1-16,22-11-6 16,-13-22-3-16,6-15-7 15,0-25-24-15</inkml:trace>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8T00:00:50.78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46C79D5-2B81-4973-9975-F55B37693DFE}" emma:medium="tactile" emma:mode="ink">
          <msink:context xmlns:msink="http://schemas.microsoft.com/ink/2010/main" type="inkDrawing" rotatedBoundingBox="4469,14685 4528,13759 4578,13762 4518,14688" semanticType="callout" shapeName="Other">
            <msink:sourceLink direction="with" ref="{8F84E220-06B6-455F-9E60-B4D320214D6C}"/>
          </msink:context>
        </emma:interpretation>
      </emma:emma>
    </inkml:annotationXML>
    <inkml:trace contextRef="#ctx0" brushRef="#br0">278 5189 111 0,'0'0'70'0,"-11"10"-43"0,11-10-13 16,-13 0-9-16,13 0-2 15,0 0 0-15,0 14-1 16,0-14-1-16,0 16 1 16,0-2-1-16,0 10 0 15,-7 4-1-15,7 17 1 16,-10 6-1-16,6 15 1 16,-6 9-1-16,4 7 0 0,-1 4 0 15,-1 0 0 1,1-7 0-16,7-3 0 0,0-14-1 15,-3-10 1-15,13-11-2 16,-10-23-6-16,0-18-4 16,15 0-6-16,-2-21-29 15</inkml:trace>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8T00:00:51.17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427127B-0C89-4158-8CE4-C704597CAEF5}" emma:medium="tactile" emma:mode="ink">
          <msink:context xmlns:msink="http://schemas.microsoft.com/ink/2010/main" type="inkDrawing" rotatedBoundingBox="5159,14638 5215,13634 5255,13637 5198,14640" semanticType="callout" shapeName="Other">
            <msink:sourceLink direction="with" ref="{8F84E220-06B6-455F-9E60-B4D320214D6C}"/>
          </msink:context>
        </emma:interpretation>
      </emma:emma>
    </inkml:annotationXML>
    <inkml:trace contextRef="#ctx0" brushRef="#br0">965 5064 158 0,'0'0'43'0,"0"0"-25"16,-17 0-6-16,14 24-9 16,-14-16 0-16,20 23-1 15,-9-4 0-15,6 21-1 16,-8 7-1-16,8 10 1 16,-7 7-1-16,7 5 1 0,-7 2-1 15,7 3 0-15,-7-7 0 16,7-6 0-16,0-7 0 15,0-10 0-15,0-4 0 16,-3-14-1-16,3 4 0 16,-7-18-8-1,7 1-3-15,0-21-6 0,-17 14-27 16</inkml:trace>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8T00:01:38.12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D832E58-6B59-4FCA-93F9-F96DB40BFB92}" emma:medium="tactile" emma:mode="ink">
          <msink:context xmlns:msink="http://schemas.microsoft.com/ink/2010/main" type="writingRegion" rotatedBoundingBox="1295,5763 4365,5127 4773,7099 1703,7735"/>
        </emma:interpretation>
      </emma:emma>
    </inkml:annotationXML>
    <inkml:traceGroup>
      <inkml:annotationXML>
        <emma:emma xmlns:emma="http://www.w3.org/2003/04/emma" version="1.0">
          <emma:interpretation id="{C4E44426-D72D-4486-9E66-E5323FBE5691}" emma:medium="tactile" emma:mode="ink">
            <msink:context xmlns:msink="http://schemas.microsoft.com/ink/2010/main" type="paragraph" rotatedBoundingBox="1358,5716 1911,5716 1911,6263 1358,6263" alignmentLevel="1"/>
          </emma:interpretation>
        </emma:emma>
      </inkml:annotationXML>
      <inkml:traceGroup>
        <inkml:annotationXML>
          <emma:emma xmlns:emma="http://www.w3.org/2003/04/emma" version="1.0">
            <emma:interpretation id="{9F88BC9B-8561-4667-BB88-93D20E178F47}" emma:medium="tactile" emma:mode="ink">
              <msink:context xmlns:msink="http://schemas.microsoft.com/ink/2010/main" type="inkBullet" rotatedBoundingBox="1502,5697 2011,6149 1764,6427 1255,5975"/>
            </emma:interpretation>
          </emma:emma>
        </inkml:annotationXML>
        <inkml:trace contextRef="#ctx0" brushRef="#br0">0-5 149 0,'21'0'47'0,"0"9"-27"16,3 9-8-16,6 9-9 15,-2-6 0-15,10 17-2 16,0-4 0-16,4 8 0 16,-2 2 0-16,2-6-1 15,-1 0-1-15,-6-7-2 16,-2 6-6-16,-1-5-5 15,-8-2-13-15,-11-9-53 0</inkml:trace>
        <inkml:trace contextRef="#ctx0" brushRef="#br0" timeOffset="-210.8032">114-92 139 0,'-3'21'54'15,"3"-21"-33"-15,-10 24-8 0,10-24-10 16,-8 28 0-16,5-11-2 16,3 7 0-16,-11 0 0 15,5 7 0-15,-5-7 0 16,-2 7-1-16,-1-3 0 15,0-1 0-15,-3-3-1 16,-3-7-1-16,16 4-6 16,-9-11-5-16,13-10-9 0,-18 0-36 15</inkml:trace>
      </inkml:traceGroup>
    </inkml:traceGroup>
    <inkml:traceGroup>
      <inkml:annotationXML>
        <emma:emma xmlns:emma="http://www.w3.org/2003/04/emma" version="1.0">
          <emma:interpretation id="{1EB9A28B-2A7B-40A2-B9DE-2DE01CA9B6B3}" emma:medium="tactile" emma:mode="ink">
            <msink:context xmlns:msink="http://schemas.microsoft.com/ink/2010/main" type="paragraph" rotatedBoundingBox="1706,6758 4579,6163 4773,7099 1899,7694" alignmentLevel="1"/>
          </emma:interpretation>
        </emma:emma>
      </inkml:annotationXML>
      <inkml:traceGroup>
        <inkml:annotationXML>
          <emma:emma xmlns:emma="http://www.w3.org/2003/04/emma" version="1.0">
            <emma:interpretation id="{CD1D1773-8B80-42D9-9A49-770AE35573E3}" emma:medium="tactile" emma:mode="ink">
              <msink:context xmlns:msink="http://schemas.microsoft.com/ink/2010/main" type="line" rotatedBoundingBox="1706,6758 4579,6163 4773,7099 1899,7694"/>
            </emma:interpretation>
          </emma:emma>
        </inkml:annotationXML>
        <inkml:traceGroup>
          <inkml:annotationXML>
            <emma:emma xmlns:emma="http://www.w3.org/2003/04/emma" version="1.0">
              <emma:interpretation id="{822AECB8-94D3-4D72-B087-3CADD16517E5}" emma:medium="tactile" emma:mode="ink">
                <msink:context xmlns:msink="http://schemas.microsoft.com/ink/2010/main" type="inkWord" rotatedBoundingBox="1706,6758 4579,6163 4773,7099 1899,7694">
                  <msink:destinationLink direction="with" ref="{8EC7C60A-7F87-4B18-AC22-1A235904AA7B}"/>
                </msink:context>
              </emma:interpretation>
            </emma:emma>
          </inkml:annotationXML>
          <inkml:trace contextRef="#ctx0" brushRef="#br0" timeOffset="2762.8519">888 1008 142 0,'0'0'50'0,"3"-20"-29"16,-3 20-12-16,-14-31-4 0,14 31-1 16,-21-35-2-16,11 22 0 15,-10-8-1-15,2 8 0 16,-6 2-1-16,7 5 1 16,-7 6-1-16,3 13 0 15,1 4 1-15,6 10-1 16,1 5 1-16,1 5-1 15,6 12 0-15,6 5 0 16,0 2 1-16,3 9-1 16,8 0 0-16,-1 7 0 15,7-3 0-15,0 0 0 16,0-8 0-16,5 2 0 0,-2-8 0 16,-3-14 0-16,0-3 0 15,-3-14-1 1,0 0 0-16,-14-24 0 0,10 24-1 15,-24-31 0 1,14 7-1-16,-24-13 0 0,10 9 0 16,-23-20-1-16,5 10 2 15,-8-10 0-15,-9 6 3 16,12 5 1-16,-15-3 1 16,21 8 0-16,-10-5 0 15,24 13 0-15,-1-18-1 16,18 18 0-16,15-27 0 15,15 9-2-15,4-9 1 16,15 0-1-16,6-5 1 0,7-2-1 16,3 0 0-16,4-4 0 15,0 7 1 1,-1-4-1-16,-3 5 0 16,-3-1 0-16,-7 4 0 0,-13 2 0 15,-8 8 0-15,-10 7 0 16,-7 3 0-16,-17 7 0 15,0 0 0-15,-17 24 0 16,-1-3 0-16,-2 6 0 16,-4 7 0-16,-4 7 0 15,8 8 0-15,0-1 0 16,2 4 0-16,7-1 0 16,8-10 0-16,3-3 0 15,10-10 0-15,1-11 0 16,6-13 0-16,7-8 0 15,0-13 0-15,4-4 0 16,-4-10 0-16,0-7 0 16,-3-2 0-16,-4 1 0 15,-7 1 0-15,0 4 0 16,-7 10 0-16,-3 0 0 0,0 13 0 16,0 11 0-16,0 0 0 15,11 18 1-15,0 2-1 16,2 1 0-16,1 3 0 15,6 4 0-15,5-4 0 16,-5-4 0-16,7-5 0 16,-2-2 0-16,-1-13-1 15,-1-7 1-15,9-7 0 16,-5-13-1-16,5-4 1 0,-9-14 0 16,4 0-1-1,-2-3 1-15,-5 3 0 0,-3 1 0 16,-7 9 0-16,-3 11 0 15,-2 10 0 1,-5 14 0-16,0 0 0 0,10 31 1 16,-10-3-1-16,3 14 1 15,1-1-1-15,2 0 0 16,5 0 0-16,2-6 1 16,1-12-1-16,7-5 0 15,6-8 0-15,4-13 0 16,0-18 0-16,3-3 0 15,4-11 0-15,0-12 0 16,3-5 0-16,-6-10 0 16,-1-4 0-16,-7-5 0 0,1 5-1 15,-8 1 1-15,-3 6 0 16,-6 7 0-16,0 11 0 16,-8 7 0-1,1 10 0-15,-4 24 0 0,0 0 0 16,0 0 0-16,13 27 0 15,-6 8 0-15,0 6 0 16,6 14 0-16,1 7 1 16,0 4-1-16,7 6 0 15,-1-4 0-15,1-2 1 16,0-8-1-16,-1-10 0 16,-3-7 0-16,-3-9-1 0,-3-12 1 15,-11-20 0-15,0 0 0 16,0 0 0-16,-25-10-1 15,5-11 1 1,-4-3 0-16,-4-7 0 0,4 0 0 16,4-3 0-16,2 0 1 15,4-1-1-15,14 0 0 16,0 2 0-16,18-2 0 16,2 4 0-16,8 0 1 15,0 0-1-15,6 7 0 16,-4 3 0-16,2 8 0 15,-5 3 0-15,-3 3 0 16,-3 7-1-16,-11 0 1 16,-10 0 1-16,17 20-1 0,-17-3 0 15,0 3 0-15,0 9 0 16,-10 5 0-16,0 4 0 16,-1 3 0-1,1 0 0-15,3-3 0 16,4-1 0-16,3-5 0 0,10-8 0 15,7-10 0-15,7-14 1 16,4 0-1-16,-1-17 0 16,5-4 0-16,-5-11 0 15,-4-5 0-15,-6-8 0 16,-6 0 0-16,-11 1-1 16,0-8 1-16,-14 7 0 15,4 0 0-15,-4 5 0 0,1 5 0 16,3 7 0-16,3 8 0 15,3 6 0-15,4 14 0 16,0 0 0-16,17 14 0 16,-3 3 1-16,6 14-1 15,1 7 0-15,0 7 1 16,3 6-1 0,-3 4 0-16,-1 4 1 0,-6-12-1 15,-4-4 0-15,0-6 0 16,-7-10 0-16,-3-9 0 15,0-18 0-15,7-14 0 16,-2-13 0-16,8-12 0 16,1-8 0-16,9-5 0 15,9-7 0-15,2 1 0 16,4 7 0-16,3 2-1 16,0 15 1-16,0 6 0 0,-6 11 0 15,-8 3 0-15,1 14-1 16,-18 0-2-16,1 21-6 15,-11-8-3 1,0-13-8-16,-17 11-33 16</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07.969"/>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1DD38F39-9DD4-4411-B0DD-19C4609A10D3}" emma:medium="tactile" emma:mode="ink">
          <msink:context xmlns:msink="http://schemas.microsoft.com/ink/2010/main" type="writingRegion" rotatedBoundingBox="4290,8628 4592,8628 4592,8952 4290,8952"/>
        </emma:interpretation>
      </emma:emma>
    </inkml:annotationXML>
    <inkml:traceGroup>
      <inkml:annotationXML>
        <emma:emma xmlns:emma="http://www.w3.org/2003/04/emma" version="1.0">
          <emma:interpretation id="{F2955F53-F1CD-4883-A2EC-5265C68CD0E0}" emma:medium="tactile" emma:mode="ink">
            <msink:context xmlns:msink="http://schemas.microsoft.com/ink/2010/main" type="paragraph" rotatedBoundingBox="4290,8628 4592,8628 4592,8952 4290,8952" alignmentLevel="1"/>
          </emma:interpretation>
        </emma:emma>
      </inkml:annotationXML>
      <inkml:traceGroup>
        <inkml:annotationXML>
          <emma:emma xmlns:emma="http://www.w3.org/2003/04/emma" version="1.0">
            <emma:interpretation id="{7B80EABC-3441-40E5-BCA3-E7BBFF494AC5}" emma:medium="tactile" emma:mode="ink">
              <msink:context xmlns:msink="http://schemas.microsoft.com/ink/2010/main" type="line" rotatedBoundingBox="4290,8628 4592,8628 4592,8952 4290,8952"/>
            </emma:interpretation>
          </emma:emma>
        </inkml:annotationXML>
        <inkml:traceGroup>
          <inkml:annotationXML>
            <emma:emma xmlns:emma="http://www.w3.org/2003/04/emma" version="1.0">
              <emma:interpretation id="{87DD9FB1-C6A9-4A69-975B-AC17165DF32F}" emma:medium="tactile" emma:mode="ink">
                <msink:context xmlns:msink="http://schemas.microsoft.com/ink/2010/main" type="inkWord" rotatedBoundingBox="4290,8628 4592,8628 4592,8952 4290,8952"/>
              </emma:interpretation>
            </emma:emma>
          </inkml:annotationXML>
          <inkml:trace contextRef="#ctx0" brushRef="#br0">289 76 128 0,'13'-6'59'0,"-13"6"-34"16,0 0-12-16,-3-15-6 16,3 15-4-16,0 0 0 15,0 0-1-15,0 0-1 16,-14 15 0-16,0-2 0 15,-3 9-1-15,-7-3 1 16,-1 5-1-16,-9 6 0 0,4 2 0 16,-5 3 0-16,5 0 0 15,1-5-1 1,6-6 0-16,16 3-1 0,-10-9-7 16,17-18-3-16,0 0-7 15,14 0-30 1</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8T00:00:29.750"/>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461B9B18-7BA1-4741-B156-ADE955177133}" emma:medium="tactile" emma:mode="ink">
          <msink:context xmlns:msink="http://schemas.microsoft.com/ink/2010/main" type="writingRegion" rotatedBoundingBox="2197,10394 4108,9829 4411,10854 2500,11420"/>
        </emma:interpretation>
      </emma:emma>
    </inkml:annotationXML>
    <inkml:traceGroup>
      <inkml:annotationXML>
        <emma:emma xmlns:emma="http://www.w3.org/2003/04/emma" version="1.0">
          <emma:interpretation id="{E1890D30-A48C-4F84-B8CE-C0695F5BD01A}" emma:medium="tactile" emma:mode="ink">
            <msink:context xmlns:msink="http://schemas.microsoft.com/ink/2010/main" type="paragraph" rotatedBoundingBox="2197,10394 4108,9829 4411,10854 2500,11420" alignmentLevel="1"/>
          </emma:interpretation>
        </emma:emma>
      </inkml:annotationXML>
      <inkml:traceGroup>
        <inkml:annotationXML>
          <emma:emma xmlns:emma="http://www.w3.org/2003/04/emma" version="1.0">
            <emma:interpretation id="{E5CB2EDC-B028-408A-B92D-DF754B1CCD3B}" emma:medium="tactile" emma:mode="ink">
              <msink:context xmlns:msink="http://schemas.microsoft.com/ink/2010/main" type="line" rotatedBoundingBox="2197,10394 4108,9829 4411,10854 2500,11420"/>
            </emma:interpretation>
          </emma:emma>
        </inkml:annotationXML>
        <inkml:traceGroup>
          <inkml:annotationXML>
            <emma:emma xmlns:emma="http://www.w3.org/2003/04/emma" version="1.0">
              <emma:interpretation id="{8F84E220-06B6-455F-9E60-B4D320214D6C}" emma:medium="tactile" emma:mode="ink">
                <msink:context xmlns:msink="http://schemas.microsoft.com/ink/2010/main" type="inkWord" rotatedBoundingBox="2197,10394 4108,9829 4411,10854 2500,11420">
                  <msink:destinationLink direction="with" ref="{846C79D5-2B81-4973-9975-F55B37693DFE}"/>
                  <msink:destinationLink direction="with" ref="{9427127B-0C89-4158-8CE4-C704597CAEF5}"/>
                </msink:context>
              </emma:interpretation>
            </emma:emma>
          </inkml:annotationXML>
          <inkml:trace contextRef="#ctx0" brushRef="#br0">-1248 1755 188 0,'0'0'25'0,"0"26"-11"16,10-12-4-16,11 19-8 15,0-11-1-15,9 16 1 0,2 4-1 16,5 5-1 0,-5 1 1-16,-2 7-1 0,-3 1 0 15,-9-5 0-15,-4-3 0 16,-14 0 0-16,0-10 0 15,-14-7 0-15,-4-7 0 16,-6-17-1-16,1-7 1 16,-5-11 0-16,4-12 0 15,4-12 0-15,6-3 0 16,3-13 0-16,7-4 0 16,4-1-1-16,7-1 1 15,8 1 0-15,-2 1 0 0,1 1 0 16,-1 5 0-16,-2 1 0 15,0 3 0-15,-4 5 0 16,-7 1 0-16,-4 5 1 16,-7 6-2-16,-3 4 2 15,1 7-2-15,-7 4 2 16,3 6-2-16,-5 7 1 16,5 13 0-16,4 8-1 15,6 10-1-15,-7-7-2 16,14 18-6-16,4-5-4 15,9 4-14-15,4-6-55 16</inkml:trace>
          <inkml:trace contextRef="#ctx0" brushRef="#br0" timeOffset="525.909">-567 1647 167 0,'-18'-24'37'15,"1"7"-20"-15,-7-4-6 16,0 18-7-16,-7-11-1 16,7 14-2-16,-4 7 0 15,8 11-1-15,-7 5 1 0,6 11-1 16,4 4 1-1,3 7-1-15,4-4 1 0,10 0-1 16,0-6 0-16,7-7 1 16,6-11-1-16,8-7 0 15,3-10 0-15,3-17-1 16,4-4 1-16,-3-6 0 16,2-4 0-16,-5-7 0 15,-5 3 0-15,1 1 0 16,-11 7-1-16,1 5 1 15,-4 6 0-15,-7 16 1 16,0 0-1-16,10 13 0 16,-10 12 0-16,3 10 1 15,-3 10-1-15,7 9 0 16,-7 10 0-16,7 13 1 16,0-2-1-16,-4 5 0 0,1-5 0 15,-1 1 0-15,7-11 0 16,-3-10-1-16,4-10 0 15,-4-28-2-15,13-7-6 16,-20-10-3-16,27-20-6 16,-16-14-30-16</inkml:trace>
          <inkml:trace contextRef="#ctx0" brushRef="#br0" timeOffset="984.2101">-347 1736 200 0,'17'4'20'0,"6"6"-9"16,-1 4-1-1,8 10-9-15,-3 0 1 0,12 11-1 16,-12 3-1 0,4 13 1-16,-10 0-1 0,-1 8 0 15,-10 3 0-15,-6-4 0 16,-4-2 0-16,-14-5 0 15,-3-10 0-15,-7-10 0 16,-4-11-1-16,1-17 1 16,-3-12 0-16,-2-19 0 15,5-13 0-15,2-14-1 16,8-7 1-16,7-10 0 16,10-1 0-16,0-5 0 0,10-1 0 15,7 0 0 1,8 3 0-16,-1 4 0 15,3 3 1-15,-2 7-1 16,-5 4 0-16,-7 13 0 0,-2 5 0 16,-11 15 1-16,-11 11-1 15,-2 14 0-15,-11 14 0 16,-4 11 0-16,-2 15-1 16,-2 8 1-16,8 17-3 15,-3-3-6-15,14 3-2 16,-2-9-7-16,5-15-26 15</inkml:trace>
          <inkml:trace contextRef="#ctx0" brushRef="#br0" timeOffset="-517.878">-1599 2301 175 0,'11'13'32'0,"-1"1"-17"0,1 0-6 16,-11-14-6-16,24 7-3 16,-1 0-3-16,-1-7-7 15,1-7-5-15,4 0-18 16,-5-7-56-16</inkml:trace>
          <inkml:trace contextRef="#ctx0" brushRef="#br0" timeOffset="-677.1899">-1870 1836 156 0,'-17'-8'44'0,"17"8"-25"15,-7-16-8-15,7 16-6 16,-17-17-2 0,17 17-1-16,0 0-1 0,0 0 0 15,0 0 0-15,0 0 0 16,3 23-1-16,-3 9 1 16,4 3-1-16,-4 16 0 15,0 6 0-15,0 10 1 16,0 3-1-16,0 0 0 0,-4 3 0 15,4-8 0-15,4 0 0 16,3-10 0 0,3 2-1-16,3-10 1 15,9-6-2-15,-12-21-1 0,14 5-7 16,-8-22-1 0,2-6-11-16,-7-25-31 0</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06.053"/>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76D44D0B-0A37-4542-84E2-CB1160A86DED}" emma:medium="tactile" emma:mode="ink">
          <msink:context xmlns:msink="http://schemas.microsoft.com/ink/2010/main" type="writingRegion" rotatedBoundingBox="4314,12327 5059,12327 5059,12926 4314,12926">
            <msink:destinationLink direction="with" ref="{77FD950E-57BB-4632-9B17-7FF6FF30FA5F}"/>
          </msink:context>
        </emma:interpretation>
      </emma:emma>
    </inkml:annotationXML>
    <inkml:traceGroup>
      <inkml:annotationXML>
        <emma:emma xmlns:emma="http://www.w3.org/2003/04/emma" version="1.0">
          <emma:interpretation id="{A324129A-E1A2-4D66-A3D4-235E249CF3A5}" emma:medium="tactile" emma:mode="ink">
            <msink:context xmlns:msink="http://schemas.microsoft.com/ink/2010/main" type="paragraph" rotatedBoundingBox="4314,12327 5059,12327 5059,12926 4314,12926" alignmentLevel="1"/>
          </emma:interpretation>
        </emma:emma>
      </inkml:annotationXML>
      <inkml:traceGroup>
        <inkml:annotationXML>
          <emma:emma xmlns:emma="http://www.w3.org/2003/04/emma" version="1.0">
            <emma:interpretation id="{AB3FF92A-FE68-4FDB-A3B3-D011556551B0}" emma:medium="tactile" emma:mode="ink">
              <msink:context xmlns:msink="http://schemas.microsoft.com/ink/2010/main" type="line" rotatedBoundingBox="4314,12327 5059,12327 5059,12926 4314,12926"/>
            </emma:interpretation>
          </emma:emma>
        </inkml:annotationXML>
        <inkml:traceGroup>
          <inkml:annotationXML>
            <emma:emma xmlns:emma="http://www.w3.org/2003/04/emma" version="1.0">
              <emma:interpretation id="{2E5A3866-CB2F-4EAB-8B57-298E35D379EA}" emma:medium="tactile" emma:mode="ink">
                <msink:context xmlns:msink="http://schemas.microsoft.com/ink/2010/main" type="inkWord" rotatedBoundingBox="4314,12327 5059,12327 5059,12926 4314,12926"/>
              </emma:interpretation>
            </emma:emma>
          </inkml:annotationXML>
          <inkml:trace contextRef="#ctx0" brushRef="#br0">769 4346 111 0,'0'0'62'15,"0"0"-35"-15,0 0-17 16,0 0-4-16,0 0-2 16,0-20 0-16,0 20-1 15,0 0 0-15,0 0-1 16,0-14 0-16,0 14 0 16,0 0-1-16,0 0 0 15,0 0 0-15,0 0-1 16,0 0 1-16,0 0-1 0,0 0 1 15,0 0-1-15,-13 10 1 16,13-10-1-16,0 0 1 16,-17 6-1-16,17-6 0 15,-21 0 0-15,7 0 0 16,14 0 0-16,-21 0 1 16,8 0-1-16,-1 0 0 15,-3 0 0-15,-1 0 0 16,-2 0 0-16,0 0 0 0,-5 0 0 15,-2 0 0-15,0 0 0 16,-5 0-1-16,5 5 1 16,-4-5 0-16,0 0 0 15,-4 3 0-15,5-3 0 16,-1 6 0-16,3-6 0 16,-2 4 1-16,2-4-1 15,0 0 0-15,5 7 0 16,1-7 0-16,2 0 0 15,0 0 0-15,6 0 0 16,0 0 0-16,14 0 0 16,-21 0 0-16,21 0 0 15,0 0 0-15,-13-7 0 0,13 7 0 16,0 0 0-16,0 0 0 16,0 0 0-16,0 0 0 15,0 0 0 1,13 0 0-16,-13 0 0 0,10 0 0 15,-10 0-1-15,0 0 1 16,14-4-1 0,-14 4-2-16,0 0-6 0,0 0-3 15,0 0-10-15,0 0-35 16</inkml:trace>
          <inkml:trace contextRef="#ctx0" brushRef="#br0" timeOffset="4241.6734">161 4040 185 0,'0'0'27'16,"-13"-7"-13"-16,13 7-4 15,0 0-7-15,0 0-1 16,0 11 0-16,0-11-2 16,20 24 1-16,-6-10-1 15,-1-1 1-15,5 4-1 0,-8-6 0 16,4 6 0-16,-14-17 0 15,20 10 0-15,-20-10 0 16,10 0 0 0,-10 0 0-16,7-24 0 0,1 6 0 15,-1-5 0-15,-1-1 1 16,5-7-1-16,2 3 0 16,1 1 0-16,-1-1 0 15,5 1 0-15,-4 3 0 16,3 3 0-16,0 4 0 15,-3-1 0-15,0 5 0 16,-4-1-1-16,3 14-2 0,-2-14-7 16,-11 14-1-16,10-24-9 15,-10 3-30-15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7:45.972"/>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5C7EC423-5992-49E8-9BB2-F29597FB931B}" emma:medium="tactile" emma:mode="ink">
          <msink:context xmlns:msink="http://schemas.microsoft.com/ink/2010/main" type="writingRegion" rotatedBoundingBox="20539,6146 21120,6146 21120,6438 20539,6438"/>
        </emma:interpretation>
      </emma:emma>
    </inkml:annotationXML>
    <inkml:traceGroup>
      <inkml:annotationXML>
        <emma:emma xmlns:emma="http://www.w3.org/2003/04/emma" version="1.0">
          <emma:interpretation id="{C1CEC31A-2904-4932-9F7C-6C32E8BF3A4B}" emma:medium="tactile" emma:mode="ink">
            <msink:context xmlns:msink="http://schemas.microsoft.com/ink/2010/main" type="paragraph" rotatedBoundingBox="20539,6146 21120,6146 21120,6438 20539,6438" alignmentLevel="1"/>
          </emma:interpretation>
        </emma:emma>
      </inkml:annotationXML>
      <inkml:traceGroup>
        <inkml:annotationXML>
          <emma:emma xmlns:emma="http://www.w3.org/2003/04/emma" version="1.0">
            <emma:interpretation id="{DA62FCE9-39AF-42BF-A5C5-085BD18341F7}" emma:medium="tactile" emma:mode="ink">
              <msink:context xmlns:msink="http://schemas.microsoft.com/ink/2010/main" type="line" rotatedBoundingBox="20539,6146 21120,6146 21120,6438 20539,6438"/>
            </emma:interpretation>
          </emma:emma>
        </inkml:annotationXML>
        <inkml:traceGroup>
          <inkml:annotationXML>
            <emma:emma xmlns:emma="http://www.w3.org/2003/04/emma" version="1.0">
              <emma:interpretation id="{F68BBBFF-9F34-45DD-86E5-9989A5A148B2}" emma:medium="tactile" emma:mode="ink">
                <msink:context xmlns:msink="http://schemas.microsoft.com/ink/2010/main" type="inkWord" rotatedBoundingBox="20539,6146 21120,6146 21120,6438 20539,6438">
                  <msink:destinationLink direction="with" ref="{875B72E4-B518-4FC2-ACE6-1283EA44D258}"/>
                </msink:context>
              </emma:interpretation>
            </emma:emma>
          </inkml:annotationXML>
          <inkml:trace contextRef="#ctx0" brushRef="#br0">7 96 122 0,'0'-17'54'16,"0"17"-30"-16,0 0-12 15,0-10-6-15,0 10-1 16,0 0-3-16,0 0 1 0,0-18-1 16,0 18 0-1,0 0 0-15,0 0 0 16,-7-13-1-16,7 13 1 0,0 0-1 16,0 0-1-1,0 0 1-15,0 0-1 0,0 0 1 16,0 0-1-16,0 0 0 15,17-4 0-15,-17 4 1 16,20 0-1-16,-6 0 0 16,4 0 0-16,2 0 0 15,0 0 0-15,2 0 0 16,-2 0 0-16,7 0 0 16,1 0 0-16,-1-6 0 15,0 2 0-15,5-2 0 0,-2 2 0 16,2 1 1-16,-5-4-1 15,0 7 0-15,-5-4 0 16,-2 4 0 0,0 0 0-16,-5 4 0 0,-2 3 0 15,-3-4-1-15,4 1 1 16,-14-4 1-16,17 10-1 16,-17-10 0-16,10 6 0 15,-10-6-1-15,0 0 2 16,0 0-1-16,15 14 0 15,-15-14 0-15,0 0 0 16,0 0 0-16,0 0 0 16,0 0 0-16,0 13 0 15,0-13 0-15,0 0-1 0,0 0 1 16,0 0-1 0,0 25-2-16,0-25-6 0,0 0-2 15,0 0-8-15,0 0-30 16</inkml:trace>
          <inkml:trace contextRef="#ctx0" brushRef="#br0" timeOffset="4197.2402">306 42 71 0,'0'0'83'15,"0"-14"-47"-15,0 14-19 0,0-14-7 16,0 14-3-16,0 0-2 15,0 0-1-15,0 0-2 16,0 0 0-16,0 0 0 16,-7 18-1-16,-10-8 0 15,10 9 0-15,-14 3 0 16,4 5-1-16,0 1 0 16,0 3 1-16,-1-3-1 15,1-5 0-15,7-2 0 16,3-4-1-16,7-4 1 15,0-13-1-15,0 14 0 16,0-14-1-16,14 7-2 0,-14-7-6 16,17-13-3-1,-4-1-13-15,2-3-42 0</inkml:trace>
          <inkml:trace contextRef="#ctx0" brushRef="#br0" timeOffset="4485.9068">329 34 167 0,'0'0'35'0,"0"0"-17"16,-3 21-8-1,3-21-5-15,10 22-2 16,-10-22-2-16,25 27 1 15,-12-14-1-15,14 8-1 16,-2-7 1-16,2 3-1 0,0 0 0 16,1-6 0-1,-4-1 0-15,-7-7-1 0,1 7-1 16,-18-10-4-16,0 0-4 16,14-13-5-16,-14 13-15 15</inkml:trace>
        </inkml:traceGroup>
      </inkml:traceGroup>
    </inkml:traceGroup>
  </inkml:traceGroup>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03.52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224CE6E-B2EA-44F3-AD30-85BB49C738C6}" emma:medium="tactile" emma:mode="ink">
          <msink:context xmlns:msink="http://schemas.microsoft.com/ink/2010/main" type="inkDrawing" rotatedBoundingBox="5668,12595 20383,12189 20395,12603 5679,13009" shapeName="Other">
            <msink:destinationLink direction="with" ref="{D4CD5E54-9045-4839-95D8-F9241AB036A8}"/>
            <msink:destinationLink direction="with" ref="{514B4EE4-F3B5-42DC-B44C-91F679272618}"/>
          </msink:context>
        </emma:interpretation>
      </emma:emma>
    </inkml:annotationXML>
    <inkml:trace contextRef="#ctx0" brushRef="#br0">-9 509 24 0,'0'0'107'0,"0"0"-54"15,-13 10-30-15,13-10-16 16,0 0-1-16,0 0-2 15,0 0-1-15,0 0-1 16,13 3 0-16,-13-3 0 16,14-7-1-16,-14 7 0 0,18-6 0 15,-18 6-1-15,17 0 1 16,-17 0-1-16,20 0 0 16,-7 0 1-1,5 6-1-15,-4-6 0 0,10 7 0 16,-4-7 1-16,5 0-1 15,2 0 0-15,8-3 0 16,-1-4 1-16,4 0-1 16,3 0 0-1,4-3 0-15,6-1 0 0,0 2 0 16,11-2 1-16,0 1-1 16,7-1 0-16,0 1 0 15,6 2 0-15,4 2 0 16,4-1 0-16,3 4 0 15,0-4 0-15,0 3 0 0,3 2 0 16,0 2 0-16,1 0 0 16,-1-4 0-1,0 4 0-15,5 0 1 16,-2 0-1-16,1 4 0 16,3-4 0-16,0 6 0 0,0 1 0 15,5-7 0-15,-2 3 0 16,7-3 0-16,1 3 0 15,7-3 0-15,-5 0 0 16,5 0 0-16,2-3 0 16,1 3 0-16,4-3 0 15,-1-4 0-15,0 3 0 16,1-2 1-16,6-1-1 0,-4-3 0 16,8-1 0-16,3-2 0 15,4-1 0-15,-1 0 0 16,4 4 0-16,3-4 0 15,4 0 0 1,3 3 0-16,7-3 0 0,-3 4-1 16,0 0 1-16,3 1 0 15,0 2 0-15,3-4 0 16,1 8 0-16,0-4 0 16,-1 0 0-16,0 0 0 15,8 0 0-15,-1-3 0 16,0-1 0-16,1 1 0 15,3 0 0-15,0-4 0 0,0 0 0 16,-1 1 0-16,-2-2 0 16,2 5 0-1,5 0 0-15,-4 0 0 16,0 3 0-16,0-1 0 16,-4 2 0-16,7 2 0 15,-3-2 0-15,-3-1 0 16,-4 4 0-16,-1-4 0 0,5 3 0 15,-4-4 0-15,3 8 0 16,-7 0 0-16,1 0 0 16,3 8 0-16,0-8 0 15,-3 7 0-15,-8-7 0 16,4 7 0-16,-7-7 0 16,4 0 0-16,-4 4 0 15,-2-4 0-15,-5 3 0 0,-3 3 0 16,0-2 0-16,-5 2 0 15,-1-1 0-15,-1 2 0 16,-7 3 0-16,-3-4 0 16,-8 5 0-16,2-1 0 15,-5-4 0-15,-7 5 0 16,-2 0 0-16,-1 2 0 16,-11-2 1-16,-2-1-1 15,-11 4 0-15,0 0 0 16,-13-1 0-16,-12 5 0 15,-6-4 0-15,-10-1 1 16,-10-3-1-16,-5 3 0 16,-5-5 0-16,-18-8 0 15,4 17 0-15,-4-17 0 0,-11 7-1 16,-3-7 1-16,14 0-3 16,-20-7-7-1,16-10-3-15,4-14-12 16,0-24-49-16</inkml:trace>
  </inkml:traceGroup>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09.81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165F996F-E05D-4797-82A9-88915C47AC6E}" emma:medium="tactile" emma:mode="ink">
          <msink:context xmlns:msink="http://schemas.microsoft.com/ink/2010/main" type="writingRegion" rotatedBoundingBox="6452,14451 5016,14510 4970,13389 6406,13330"/>
        </emma:interpretation>
      </emma:emma>
    </inkml:annotationXML>
    <inkml:traceGroup>
      <inkml:annotationXML>
        <emma:emma xmlns:emma="http://www.w3.org/2003/04/emma" version="1.0">
          <emma:interpretation id="{79888ADB-2D34-4F58-9388-35E5DFBF23D9}" emma:medium="tactile" emma:mode="ink">
            <msink:context xmlns:msink="http://schemas.microsoft.com/ink/2010/main" type="paragraph" rotatedBoundingBox="6452,14451 5016,14510 4970,13389 6406,13330" alignmentLevel="1"/>
          </emma:interpretation>
        </emma:emma>
      </inkml:annotationXML>
      <inkml:traceGroup>
        <inkml:annotationXML>
          <emma:emma xmlns:emma="http://www.w3.org/2003/04/emma" version="1.0">
            <emma:interpretation id="{EE35AE3E-1E33-4C6C-B363-A430BEED8EA6}" emma:medium="tactile" emma:mode="ink">
              <msink:context xmlns:msink="http://schemas.microsoft.com/ink/2010/main" type="line" rotatedBoundingBox="6452,14451 5016,14510 4970,13389 6406,13330"/>
            </emma:interpretation>
          </emma:emma>
        </inkml:annotationXML>
        <inkml:traceGroup>
          <inkml:annotationXML>
            <emma:emma xmlns:emma="http://www.w3.org/2003/04/emma" version="1.0">
              <emma:interpretation id="{C3435BE1-F44E-4FA3-8701-89C969172E1B}" emma:medium="tactile" emma:mode="ink">
                <msink:context xmlns:msink="http://schemas.microsoft.com/ink/2010/main" type="inkWord" rotatedBoundingBox="6452,14451 5016,14510 4970,13389 6406,13330"/>
              </emma:interpretation>
            </emma:emma>
          </inkml:annotationXML>
          <inkml:trace contextRef="#ctx0" brushRef="#br0">0 132 58 0,'41'35'93'0,"-13"-11"-52"15,2-4-26-15,4 8-7 16,-9-21-3-16,5 3-1 0,-5-20-2 16,6 0 0-1,-11-15-1-15,-3-1 0 0,-9-9 0 16,-2 4-1-16,-9-3 0 16,-8 2 1-16,-6 8-1 15,-3 7 0-15,-7 7 0 16,-2 2-1-16,9 19-4 15,-4-1-6-15,3-2-9 16,4 6-28-16,-3-14-80 16</inkml:trace>
          <inkml:trace contextRef="#ctx0" brushRef="#br0" timeOffset="-563.2927">-45-414 154 0,'24'-10'44'16,"-7"16"-25"-16,-6 11-7 15,-18 7-9 1,7 25-1-16,-8 6-1 0,5 24 1 15,-11 7-2-15,11 16 1 16,-7 2-1-16,3 2 0 16,4-5 0-16,-4-16-1 15,7-5 0-15,-7-29-2 16,14-10-3-16,-7-24-8 0,0-17-9 16,-17-24-39-1</inkml:trace>
          <inkml:trace contextRef="#ctx0" brushRef="#br0" timeOffset="-250.5692">-303-98 115 0,'-27'0'66'0,"-8"11"-39"16,8 16-13-16,6 11-10 0,-10-8-1 15,21 12-1-15,-7-7-1 16,17-4 0-16,0-11 0 15,17-13-1-15,0-7 0 16,4-13 0-16,6-5 0 16,-3-9 0-16,4 2 0 15,-8-9-1-15,-3 10 0 16,-13 0 0-16,-1 6 0 0,-6 5 0 16,3 13 0-16,-24-10 0 15,24 10-1-15,-27 0 0 16,27 0-2-16,-15 14-3 15,15-14-13-15,5 14-23 16,-5-14-63-16</inkml:trace>
          <inkml:trace contextRef="#ctx0" brushRef="#br0" timeOffset="-809.5363">-863-511 167 0,'-21'11'35'0,"-9"3"-18"15,-2 13-6-15,-5 18-9 16,-5 3 0-16,12 17-1 16,-5 10 0-16,15 19-1 15,-1 5 1-15,11 8-1 16,10-8 0-16,7-2 1 15,10-11-1-15,7-21 0 16,14-13-1-16,-1-24 1 16,8-25 0-16,0-20 0 15,-1-11-1-15,-2-13 1 0,-5-8 0 16,-9-5 0 0,-7 2 0-16,-15 0-1 15,-9 11 1-15,-11 7 0 0,-14 14 0 16,-9 9 0-1,-5 11 0-15,-2 7 0 16,-1 11 0-16,0-2 0 16,11 8 0-16,7-3-1 0,16 3 0 15,11-24 0-15,7 24-3 16,11-20-8-16,12-11-8 16,12-7-25-16,5-6-72 15</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11.17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5523E75-8318-43D6-B9C6-624FFB189FE0}" emma:medium="tactile" emma:mode="ink">
          <msink:context xmlns:msink="http://schemas.microsoft.com/ink/2010/main" type="writingRegion" rotatedBoundingBox="19958,12936 21554,13479 21125,14739 19529,14196"/>
        </emma:interpretation>
      </emma:emma>
    </inkml:annotationXML>
    <inkml:traceGroup>
      <inkml:annotationXML>
        <emma:emma xmlns:emma="http://www.w3.org/2003/04/emma" version="1.0">
          <emma:interpretation id="{E4E4E58F-1B39-4ABD-8049-1E95996C7831}" emma:medium="tactile" emma:mode="ink">
            <msink:context xmlns:msink="http://schemas.microsoft.com/ink/2010/main" type="paragraph" rotatedBoundingBox="19958,12936 21554,13479 21125,14739 19529,14196" alignmentLevel="1"/>
          </emma:interpretation>
        </emma:emma>
      </inkml:annotationXML>
      <inkml:traceGroup>
        <inkml:annotationXML>
          <emma:emma xmlns:emma="http://www.w3.org/2003/04/emma" version="1.0">
            <emma:interpretation id="{0A10952B-C547-46B5-917C-BA81D25AF446}" emma:medium="tactile" emma:mode="ink">
              <msink:context xmlns:msink="http://schemas.microsoft.com/ink/2010/main" type="line" rotatedBoundingBox="19958,12936 21554,13479 21125,14739 19529,14196"/>
            </emma:interpretation>
          </emma:emma>
        </inkml:annotationXML>
        <inkml:traceGroup>
          <inkml:annotationXML>
            <emma:emma xmlns:emma="http://www.w3.org/2003/04/emma" version="1.0">
              <emma:interpretation id="{58DC249B-C1ED-48A7-96B3-D3388F82029A}" emma:medium="tactile" emma:mode="ink">
                <msink:context xmlns:msink="http://schemas.microsoft.com/ink/2010/main" type="inkWord" rotatedBoundingBox="19958,12936 21554,13479 21125,14739 19529,14196"/>
              </emma:interpretation>
            </emma:emma>
          </inkml:annotationXML>
          <inkml:trace contextRef="#ctx0" brushRef="#br0">27 73 151 0,'-13'19'45'16,"-1"-9"-26"-16,14-10-7 15,0 18-9-15,0-18-1 16,31 0-1-16,-8 0 0 15,16 0 1-15,-5-10-1 16,14 0 0-16,-3-4 0 16,7 1-1-16,-5-5 0 0,5 1 1 15,-3 0-1 1,-9 6 0-16,-2 1 0 0,-4 10 0 16,-9 10 0-1,-8 4 0-15,-10 13 0 0,-14 8 0 16,-10 9 1-16,-8 15-1 15,-12 9 0-15,-5 12 0 16,-6 6 0-16,-3 7 0 16,-1 0 0-16,4-5 0 15,11-5 0-15,2-11 0 16,11-6 0-16,4-15-1 16,9-6 1-16,0-14-1 15,11 0-1-15,0-31-1 0,11 34-4 16,-11-34-7-16,0 0-10 15,0 0-47 1</inkml:trace>
          <inkml:trace contextRef="#ctx0" brushRef="#br0" timeOffset="189.0694">110 567 163 0,'10'24'39'0,"14"8"-22"16,-3-3-6-16,6 6-9 16,4-4-2-16,7 4-2 15,-3-18-4-15,-2-3-8 16,6-4-12-16,-9-10-43 0</inkml:trace>
          <inkml:trace contextRef="#ctx0" brushRef="#br0" timeOffset="783.9234">762 477 142 0,'-37'21'50'16,"9"10"-29"-16,-6 0-9 15,14-3-8-15,10-1-3 16,2-3 0 0,16-7 0-16,5-10-1 15,11-7 1-15,3-7-1 0,1-7 0 16,3-3 0-16,-3-3 0 16,-5-5 0-16,-6 2 0 15,-3 2-1-15,-10 4 1 16,-4 17-1-16,-7-25-1 15,7 25-1-15,-24-7-2 16,24 7-10-16,-20 11-13 16,6-7-50-16,11 13-17 15</inkml:trace>
          <inkml:trace contextRef="#ctx0" brushRef="#br0" timeOffset="478.894">1217 75 169 0,'-7'35'35'15,"-3"20"-19"-15,-12 2-5 16,-5 16-9-16,4 20-1 0,-12 10 0 16,4 11-1-1,-4-4 1-15,5 3-1 0,8-10-1 16,-1-16 0-16,19-9-3 16,-2-26-7-16,6-25-8 15,0-27-23-15,13 0-82 16</inkml:trace>
          <inkml:trace contextRef="#ctx0" brushRef="#br0" timeOffset="1082.552">1330 711 147 0,'0'38'47'16,"-4"-3"-27"-16,4-4-9 15,0 3-8-15,0-14-1 0,10 5-1 16,1-18 0-1,17-7 0-15,-8-11 0 16,18-10 0-16,-7-13 0 0,7 0-1 16,-8-4 0-16,-1-3-1 15,-9 6 1 1,-13 0-2-16,3 22-4 0,-10 13-7 16,-31-10-9-16,0 17-36 15</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15.76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F9C42BF-E6F7-45B1-9737-FE8F110CB1E3}" emma:medium="tactile" emma:mode="ink">
          <msink:context xmlns:msink="http://schemas.microsoft.com/ink/2010/main" type="writingRegion" rotatedBoundingBox="12090,14189 13054,12162 14442,12822 13478,14849"/>
        </emma:interpretation>
      </emma:emma>
    </inkml:annotationXML>
    <inkml:traceGroup>
      <inkml:annotationXML>
        <emma:emma xmlns:emma="http://www.w3.org/2003/04/emma" version="1.0">
          <emma:interpretation id="{0C4AE04C-BC55-4664-8AC4-0169D5AD7925}" emma:medium="tactile" emma:mode="ink">
            <msink:context xmlns:msink="http://schemas.microsoft.com/ink/2010/main" type="paragraph" rotatedBoundingBox="12097,14173 13054,12162 13495,12372 12539,14382" alignmentLevel="1"/>
          </emma:interpretation>
        </emma:emma>
      </inkml:annotationXML>
      <inkml:traceGroup>
        <inkml:annotationXML>
          <emma:emma xmlns:emma="http://www.w3.org/2003/04/emma" version="1.0">
            <emma:interpretation id="{F18AF73F-249E-4819-BCE2-2A864A8F08E6}" emma:medium="tactile" emma:mode="ink">
              <msink:context xmlns:msink="http://schemas.microsoft.com/ink/2010/main" type="line" rotatedBoundingBox="12097,14173 13054,12162 13495,12372 12539,14382"/>
            </emma:interpretation>
          </emma:emma>
        </inkml:annotationXML>
        <inkml:traceGroup>
          <inkml:annotationXML>
            <emma:emma xmlns:emma="http://www.w3.org/2003/04/emma" version="1.0">
              <emma:interpretation id="{598E3928-36AF-47C2-808D-B692932B5A7A}" emma:medium="tactile" emma:mode="ink">
                <msink:context xmlns:msink="http://schemas.microsoft.com/ink/2010/main" type="inkWord" rotatedBoundingBox="12097,14173 13054,12162 13495,12372 12539,14382">
                  <msink:destinationLink direction="with" ref="{CA00FAEB-80A4-4E67-8F59-C0567BF080A2}"/>
                </msink:context>
              </emma:interpretation>
            </emma:emma>
          </inkml:annotationXML>
          <inkml:trace contextRef="#ctx0" brushRef="#br0">-4 353 67 0,'0'14'98'0,"3"4"-61"15,-3-5-20-15,0-13-10 16,10 24-2-16,-10-24-2 16,10 21-1-16,-10-21 0 15,11 17-1-15,-11-17-1 16,24 7 1-16,-7-10-1 15,7-11 0-15,7-10 0 16,7-14 1-16,0-6-1 16,3-12-1-16,0-5 1 15,0-1 0-15,-6 6 0 0,-8 9 0 16,-7 5 0-16,-5 22 0 16,-15 20 0-16,0 0 0 15,-15 27 0-15,2 10 0 16,-1 12 0-1,-3 6 0-15,0 6 0 0,6-2 0 16,1-1 1-16,10-6-1 16,7-3-1-16,4-15 1 15,2-7 0-15,4-13-2 16,10-4-2-16,-2-17-5 16,-1-7-6-16,-4-10-15 15,2-13-58-15</inkml:trace>
          <inkml:trace contextRef="#ctx0" brushRef="#br0" timeOffset="149.4369">332-251 179 0,'0'0'27'16,"-14"-21"-13"-1,28 21-8-15,0 10-16 0,3-10-8 16,14 0-20-16,0-3-69 15</inkml:trace>
          <inkml:trace contextRef="#ctx0" brushRef="#br0" timeOffset="-1202.9981">1043-1524 167 0,'0'0'37'0,"-10"28"-20"16,3-11-6-1,-3 4-8-15,10 20-1 0,-7-3-1 16,7 17 0 0,-7 3 0-16,7 5 0 0,-3-2-1 15,3 1 0 1,0-1-1-16,-7-12 0 15,7 3-9-15,4-11-2 0,-8-17-9 16,4-24-36-16</inkml:trace>
        </inkml:traceGroup>
      </inkml:traceGroup>
    </inkml:traceGroup>
    <inkml:traceGroup>
      <inkml:annotationXML>
        <emma:emma xmlns:emma="http://www.w3.org/2003/04/emma" version="1.0">
          <emma:interpretation id="{99A6A143-4F46-4794-8927-B8DADE39E00E}" emma:medium="tactile" emma:mode="ink">
            <msink:context xmlns:msink="http://schemas.microsoft.com/ink/2010/main" type="paragraph" rotatedBoundingBox="12775,14622 13044,13249 13956,13428 13686,14801" alignmentLevel="1"/>
          </emma:interpretation>
        </emma:emma>
      </inkml:annotationXML>
      <inkml:traceGroup>
        <inkml:annotationXML>
          <emma:emma xmlns:emma="http://www.w3.org/2003/04/emma" version="1.0">
            <emma:interpretation id="{27196FCE-D58C-44D5-A6AA-51613E814FFD}" emma:medium="tactile" emma:mode="ink">
              <msink:context xmlns:msink="http://schemas.microsoft.com/ink/2010/main" type="line" rotatedBoundingBox="12775,14622 13044,13249 13956,13428 13686,14801"/>
            </emma:interpretation>
          </emma:emma>
        </inkml:annotationXML>
        <inkml:traceGroup>
          <inkml:annotationXML>
            <emma:emma xmlns:emma="http://www.w3.org/2003/04/emma" version="1.0">
              <emma:interpretation id="{6787BE41-2FD3-46F2-B19C-4E04435856C3}" emma:medium="tactile" emma:mode="ink">
                <msink:context xmlns:msink="http://schemas.microsoft.com/ink/2010/main" type="inkWord" rotatedBoundingBox="12775,14622 13044,13249 13956,13428 13686,14801"/>
              </emma:interpretation>
            </emma:emma>
          </inkml:annotationXML>
          <inkml:trace contextRef="#ctx0" brushRef="#br0" timeOffset="1071.0699">875 140 115 0,'-24'0'68'15,"0"4"-43"1,7 9-11-16,-4 9-10 0,4-6-2 15,17 12-1-15,-3-4-1 16,10 1 1-16,3-2-1 16,7-9 0-16,7-4 0 15,0-10 1-15,3-7-1 16,-3-10 0-16,1-4 0 16,-8 1 0-16,-7-7 0 15,-3 2 0-15,-7 2 0 16,-4-2 0-16,-2 11-1 15,-8-3 1-15,14 17-3 0,-20-10-5 16,20 10-7-16,0 0-17 16,0 0-56-16</inkml:trace>
          <inkml:trace contextRef="#ctx0" brushRef="#br0" timeOffset="1373.7413">1418 353 136 0,'-6'45'54'16,"6"4"-32"-16,-8-9-10 16,1-2-9-16,18 3-1 0,-1-16 0 15,14-1-1-15,0-24-1 16,11 0 1-16,-1-24 0 15,4-7 0 1,-8-7-1-16,5-10 0 0,-11 4 0 16,-7-5 1-16,-7 14-1 15,-10 4-1-15,-10 11 1 16,-10 3-2-16,-1 17-5 16,-14 4-6-16,2 2-10 15,-9 7-39-15</inkml:trace>
          <inkml:trace contextRef="#ctx0" brushRef="#br0" timeOffset="742.7638">1429-382 151 0,'0'0'45'15,"0"0"-25"-15,-11-14-12 16,11 31-4-16,-14-13 0 16,14 27-2-16,-14 0 0 15,4 23 0-15,-10 11-1 0,0 26-1 16,-9 8 1-16,-1 12-1 15,-8 11 0-15,0 6 0 16,4-1 0-16,-7-6 0 16,9-11-1-1,2-21 0-15,13-13 0 0,-8-32-3 16,22-16-6-16,3-28-5 16,0 0-17-16,0-28-60 15</inkml:trace>
        </inkml:traceGroup>
      </inkml:traceGroup>
    </inkml:traceGroup>
  </inkml:traceGroup>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20.28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A00FAEB-80A4-4E67-8F59-C0567BF080A2}" emma:medium="tactile" emma:mode="ink">
          <msink:context xmlns:msink="http://schemas.microsoft.com/ink/2010/main" type="inkDrawing" rotatedBoundingBox="12868,6957 13066,12281 12982,12284 12784,6960" semanticType="callout" shapeName="Other">
            <msink:sourceLink direction="with" ref="{598E3928-36AF-47C2-808D-B692932B5A7A}"/>
            <msink:sourceLink direction="with" ref="{FC8ED3AE-6947-467F-AC82-9D4989AAFD4B}"/>
          </msink:context>
        </emma:interpretation>
      </emma:emma>
    </inkml:annotationXML>
    <inkml:trace contextRef="#ctx0" brushRef="#br0">10 0 134 0,'-6'17'54'0,"6"-17"-31"15,0 0-10-15,0 21-8 16,0-21-2-16,0 0-2 16,0 0 1-16,0 0-1 0,0 0 1 15,0 14-1-15,0-14 0 16,0 13-1-1,0-13 1-15,0 28 0 0,0-15-1 16,0 8 1-16,0 3-1 16,0 0 0-16,-4 7 0 15,4-3 0-15,0 6 0 16,0 1 0-16,0 2 1 16,0 5-2-16,0-1 2 15,4 4-1-15,-4 3 0 16,6 3 0-16,-2 4 0 0,-1 4 0 15,5 2 1 1,-1 5-1-16,-4 2 0 0,0 5 0 16,-3-1 0-16,7 4 0 15,-7-3 0-15,4 1 0 16,-1-5 0-16,-3 0 0 16,10 0 0-16,-6 3 0 15,2 0 0-15,1-3 0 16,-3 7 0-16,2-4 0 15,-1 1 0-15,-5 5 0 16,6-2 0-16,-6 0 0 16,0-5-1-16,0 5 1 15,0 0 0-15,0 3 0 16,4 4 0-16,-4-1 0 16,0 1-1-16,3-1 1 0,-3 4 1 15,4-3-2 1,-4-1 1-16,0 0 0 0,6-4 0 15,-6 2 0 1,0-1 0-16,0-3-1 0,0-3 1 16,0-6 0-16,0 3 0 15,0-5 0-15,0 0 0 16,4-2 0-16,-1-2 0 16,-3 0 0-16,4-1-1 15,-4 0 1-15,6 7 0 16,1-5 0-16,-4 0 0 15,1-1 0-15,-1 2 0 0,-3-5 0 16,7 4 0 0,-7-7-1-16,0 0 1 0,0-5 0 15,3 3 0-15,-3-2-1 16,0-3 1-16,0 0 0 16,0 1 0-16,0-1 0 15,0 0 0 1,5-3 0-16,-5-7-1 0,7-4 2 15,-1-3-2-15,-2-3 2 16,3-5-2-16,-1-1 2 16,4-3-1-16,-3-1 0 15,3 2 0-15,1 1 0 16,0-4-1-16,-4-6 1 16,-1 6-1-16,-6-17-4 15,0 0-5-15,0 0-5 0,-13-14-16 16,-2-10-61-1</inkml:trace>
  </inkml:traceGroup>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26.70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4CD5E54-9045-4839-95D8-F9241AB036A8}" emma:medium="tactile" emma:mode="ink">
          <msink:context xmlns:msink="http://schemas.microsoft.com/ink/2010/main" type="inkDrawing" rotatedBoundingBox="20436,5225 20584,12453 20417,12456 20269,5229" semanticType="callout" shapeName="Other">
            <msink:sourceLink direction="with" ref="{2224CE6E-B2EA-44F3-AD30-85BB49C738C6}"/>
            <msink:sourceLink direction="with" ref="{FC8ED3AE-6947-467F-AC82-9D4989AAFD4B}"/>
          </msink:context>
        </emma:interpretation>
      </emma:emma>
    </inkml:annotationXML>
    <inkml:trace contextRef="#ctx0" brushRef="#br0">104 0 139 0,'0'0'50'16,"0"0"-28"-16,0 0-13 15,-10 4-5 1,10-4-1-16,0 0 0 0,7 14-2 16,-7-14 1-16,0 0 0 15,-10 13-1-15,10-13 0 16,0 16 0-16,0-4-1 16,0-12 1-16,-7 27-1 15,4-6 1-15,-4 3-1 16,3 3 0-16,1 5 0 15,-4 2 1-15,4 4-1 0,-1 2 0 16,-3 9 0-16,3 3 0 16,-2 3 0-16,2-1 1 15,1 8-1-15,-4 4 0 16,7-1 0 0,0 4 0-16,0 0 0 0,7-1 0 15,0 8 0-15,-4-1 0 16,4 8 0-16,0-4 0 15,0 3 0-15,-3-3 0 16,-4 4 0-16,6 3 0 16,-6 0 0-16,4-3 0 15,-4-1 0-15,0 4 0 16,-7 1 0-16,4 1 0 16,-4 5 0-16,0 0 0 15,-1 0 0-15,2 3-1 0,-1 1 1 16,-3-8 0-16,6 1 1 15,4-5-2-15,0 1 1 16,-3-7 0 0,3-3 0-16,0-1 0 0,0-3 0 15,0 1 0 1,0 6 0-16,0 0 0 0,0 0 0 16,0 0 0-16,3-4 0 15,-3 2 0-15,7-5 0 16,0-4 0-16,3-2 0 15,-3-12-1-15,4 5 1 16,-4 0 0-16,-1-2 0 16,1 10 0-16,-7 1 0 15,4 7-1-15,-4-2 1 0,-4 10 0 16,4-4 0-16,-7 3 0 16,7-6 0-1,0-1 0-15,0-3 0 16,7-3 0-16,-3-4 0 15,6-2 0-15,0 2 0 16,-3-3-1-16,7-4 1 0,-7 8 0 16,3-8 0-16,0 4 0 15,-3 0 0-15,0-2 0 16,0 0 0-16,-1-2 0 16,1 5-1-16,4-6 1 15,-4-1 0-15,0-1 0 16,3 0 0-16,-3-4 0 15,-4 4 0-15,1-6 0 16,-4 2 0-16,0-6-1 0,0-4 1 16,0 7 0-16,-4-7 0 15,1 4 0-15,-4-4-1 16,4-3 1-16,-4-3 0 16,4 6 0-16,-4-7-1 15,7 0 1-15,-4 1 0 16,4-1 0-16,-4 1-1 15,4 3 1-15,0-8 0 16,0 1 0-16,0 0-1 16,0-3 1-16,0-1 0 15,0 1-1-15,-7-4 1 16,7 0 0-16,-10-7-1 16,7 7 1-16,-7-8 0 15,3 3 0-15,0-3 0 16,0-1 0-16,4-2 0 15,-4-3 0-15,7 4 0 16,0-14 0-16,-3 21 0 16,3-21 0-16,0 14 0 15,0-14 0-15,0 0 0 0,0 17 0 16,0-17 0-16,0 0 0 16,0 0 0-16,0 0 0 15,3 10 0-15,-3-10 0 16,0 0-1-16,0 0 0 15,0 0-2-15,0 0-10 16,3-17-9-16,-9 0-32 0,-2-8-77 16</inkml:trace>
  </inkml:traceGroup>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29.78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514B4EE4-F3B5-42DC-B44C-91F679272618}" emma:medium="tactile" emma:mode="ink">
          <msink:context xmlns:msink="http://schemas.microsoft.com/ink/2010/main" type="inkDrawing" rotatedBoundingBox="5649,8450 5686,12964 5605,12965 5569,8451" semanticType="callout" shapeName="Other">
            <msink:sourceLink direction="with" ref="{2224CE6E-B2EA-44F3-AD30-85BB49C738C6}"/>
          </msink:context>
        </emma:interpretation>
      </emma:emma>
    </inkml:annotationXML>
    <inkml:trace contextRef="#ctx0" brushRef="#br0">53 41 128 0,'0'-11'44'16,"0"11"-21"-16,0-13-10 16,0 13-4-16,0 0-3 15,-7-18-1-15,7 18-2 16,0 0-1-16,0 0 0 15,0 0-1-15,0 0 0 16,0 0 0-16,0 0 0 16,0 0-1-16,0 0 1 15,0 18-1-15,3-8 1 16,-3-10-1-16,0 27 1 16,-3-9-1-16,3 5 0 0,-5 2 1 15,5-2-1 1,-6 2 0-16,6 2 0 0,-7 0 0 15,7 4 0 1,0 1 0-16,-4-2 1 16,4 4-1-16,0 4 0 15,0 3 0-15,-3 4 0 0,3 7 0 16,-7 0 0-16,4 0 0 16,-1 2 0-16,4 1 0 15,-6 0 0-15,6 3 0 16,0 1 0-16,0 0 0 15,0-1 0-15,6 4 0 0,-6-1 0 16,4 2 0-16,3-2 0 16,-7 5 0-16,0-1 0 15,0-3 0-15,0 8 0 16,0-6 0 0,0 5 0-16,0 3 0 15,0 3 0-15,0 2-1 16,0 2 1-16,3-4 0 15,-3 4 0-15,0-1 0 0,0 5 0 16,0-1 0-16,0 1 0 16,0 3 0-16,0 4 0 15,3 6 0-15,-3-3 0 16,0 0 0-16,0 3-1 16,0-3 1-16,-6-3 0 15,6-4 0-15,-7-4 0 16,7-3 0-16,-7-4-1 15,7 1 1-15,0-7 0 16,10-1 0-16,-3 1 0 0,0-8 0 16,3-1 0-16,-2-5 0 15,2 0 0-15,-3 0 0 16,-4-4 0-16,4-3 0 16,-4-3 0-1,1 0 0-15,2-4 0 0,-6-10 0 16,4 0 0-16,-4-7 0 15,0-3 0-15,0-4 0 16,-4-3 0-16,4-14 0 16,0 20 0-16,0-20-1 0,-6 14 1 15,6-14 0-15,0 13 0 16,0-13 0-16,0 0-1 16,0 18-1-1,0-18-7-15,0 0-3 0,-17-20-9 16,10-5-35-16</inkml:trace>
  </inkml:traceGroup>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21.15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930D0A2-21A6-4135-AB39-182D2DA62C3F}" emma:medium="tactile" emma:mode="ink">
          <msink:context xmlns:msink="http://schemas.microsoft.com/ink/2010/main" type="writingRegion" rotatedBoundingBox="11896,5796 14177,5756 14194,6719 11913,6758"/>
        </emma:interpretation>
      </emma:emma>
    </inkml:annotationXML>
    <inkml:traceGroup>
      <inkml:annotationXML>
        <emma:emma xmlns:emma="http://www.w3.org/2003/04/emma" version="1.0">
          <emma:interpretation id="{94E8FC85-CE36-4C50-A17F-52084AF17ADA}" emma:medium="tactile" emma:mode="ink">
            <msink:context xmlns:msink="http://schemas.microsoft.com/ink/2010/main" type="paragraph" rotatedBoundingBox="11896,5796 14177,5756 14194,6719 11913,6758" alignmentLevel="1"/>
          </emma:interpretation>
        </emma:emma>
      </inkml:annotationXML>
      <inkml:traceGroup>
        <inkml:annotationXML>
          <emma:emma xmlns:emma="http://www.w3.org/2003/04/emma" version="1.0">
            <emma:interpretation id="{98249926-9385-4930-8A9D-16EA59C2441E}" emma:medium="tactile" emma:mode="ink">
              <msink:context xmlns:msink="http://schemas.microsoft.com/ink/2010/main" type="line" rotatedBoundingBox="11896,5796 14177,5756 14194,6719 11913,6758"/>
            </emma:interpretation>
          </emma:emma>
        </inkml:annotationXML>
        <inkml:traceGroup>
          <inkml:annotationXML>
            <emma:emma xmlns:emma="http://www.w3.org/2003/04/emma" version="1.0">
              <emma:interpretation id="{FC8ED3AE-6947-467F-AC82-9D4989AAFD4B}" emma:medium="tactile" emma:mode="ink">
                <msink:context xmlns:msink="http://schemas.microsoft.com/ink/2010/main" type="inkWord" rotatedBoundingBox="11896,5796 14177,5756 14194,6719 11913,6758">
                  <msink:destinationLink direction="with" ref="{CA00FAEB-80A4-4E67-8F59-C0567BF080A2}"/>
                  <msink:destinationLink direction="with" ref="{D4CD5E54-9045-4839-95D8-F9241AB036A8}"/>
                </msink:context>
              </emma:interpretation>
            </emma:emma>
          </inkml:annotationXML>
          <inkml:trace contextRef="#ctx0" brushRef="#br0">7372-972 144 0,'7'-21'50'0,"-7"0"-28"16,0 5-10-16,0-12-7 16,0 28-2-16,-27-21-1 15,10 21 0-15,-18 0-1 0,1 14-1 16,-18 3 1 0,-3 14-1-16,-11 4 0 15,-6 10 1-15,0 0-1 16,3 2 0-16,8-2 0 0,3-4 0 15,13-7 0-15,18-2 0 16,13-9 0 0,21-6 0-16,10-3 0 0,20-3 0 15,11-1 0-15,11-3 0 16,6-3 0-16,1 2 0 16,-4-2 0-16,-5 2 0 15,-8 1-1-15,-14-1 1 16,-15 6 0-16,-10-3 0 15,-13 9 0-15,-17 2 0 0,-9 8 0 16,-8-4 0-16,-11 4 0 16,-4-4 0-16,-2 4 0 15,-5-11 0 1,11 0-1-16,-1-17 0 16,19 0-3-16,-1-21-5 15,17-10-5-15,7-10-10 0,10-11-43 16</inkml:trace>
          <inkml:trace contextRef="#ctx0" brushRef="#br0" timeOffset="218.1316">7008-1199 167 0,'0'0'35'0,"0"27"-18"15,0 8-6-15,-7 16-8 16,-10-3-2-1,7 18 1-15,-8 6-2 16,4 7 1-16,-3 4-1 0,4-11 0 16,3-3-1-16,-4-18-2 15,14-3-4-15,3-24-6 16,-3-24-8-16,17-4-35 16</inkml:trace>
          <inkml:trace contextRef="#ctx0" brushRef="#br0" timeOffset="425.9604">7149-1079 162 0,'0'-17'38'15,"0"17"-20"-15,0 21-7 0,-14 6-8 16,14 18-1 0,-13 13-1-16,6 11 0 0,-8 7 0 15,5 10-1-15,0 7-1 16,-4-11 1-1,14 4-2-15,-10-25-3 0,17-5-6 16,0-22-7-16,3-16-20 16,10-22-71-16</inkml:trace>
          <inkml:trace contextRef="#ctx0" brushRef="#br0" timeOffset="665.2399">7592-1216 189 0,'0'41'24'15,"-10"4"-11"-15,-4 6-4 16,4 21-8-16,-7 4 1 0,7 10-2 16,-8 6 1-16,8 5-1 15,-1-4 0-15,5-14 0 16,6-3-2-16,-7-28-3 15,10-11-4-15,11-20-7 16,-1-24-15-16,9-20-57 16</inkml:trace>
          <inkml:trace contextRef="#ctx0" brushRef="#br0" timeOffset="1534.859">7826-965 169 0,'17'0'35'0,"3"10"-18"16,2 8-6-16,8 16-8 16,-13-7 0-16,11 21-1 0,-14-3-1 15,-1 6 0 1,-13 4-1-16,0 4 1 0,-10-4-1 16,-7 3 0-16,-14-6 0 15,-3-4 0-15,-8-11 0 16,1-2 0-16,-3-8 0 15,2-9 0-15,5-8 0 0,5-3 0 16,8-7 0 0,14 0 0-16,10 0 0 15,0 0 0-15,27 0 0 0,5 7 0 16,5-4 0-16,8-3 0 16,7 4-1-16,-5-8 0 15,12 4-1-15,-11-23-1 16,14 8-1-16,-21-22-2 15,14 3-1-15,-17-15-1 16,7 8-1-16,-14-11 3 16,-4 7 4-16,-3 5 6 15,-17 2 5-15,7 20-1 16,-21 5-1-16,7 13-1 16,-11 17-2-16,11 21-2 0,-13-5 0 15,13 20-1 1,-4-9 0-16,8 5 0 15,6-12-1-15,4-5 0 0,7-16 1 16,6-16-1-16,4-10 0 16,0-18 0-1,-4-9 0-15,1-5 0 0,-7-6-1 16,-8-3 1-16,-10 0 0 16,-3 2 0-16,-13 4 0 15,-1 10 1-15,-3 6-1 16,-1 8 0-16,5 0 1 15,3 11-1-15,10-4 0 16,0 14 1-16,23-21-1 16,6 11 0-16,4-4 0 15,6 5 0-15,-2-7 0 0,5 14 0 16,-8 9 0 0,-6 6 0-16,-1 14 0 0,-14 8 0 15,2 10 0-15,-5 3 0 16,0 3 0-16,0-6 0 15,4-7 0-15,6-15 0 16,5-11 0-16,-1-16 0 16,7-13 0-16,-7-10 0 15,-4-12 0-15,-3-6 0 16,-12-10 1-16,-5 4-1 16,-15-1 0-16,-5 11 0 15,-11 7 0-15,-7 3-1 16,4 24-2-16,-4-6-6 15,1 6-2-15,2-7-10 0,4-7-33 16</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45.50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3BB84B38-45C1-4087-8D2C-EDFD76535044}" emma:medium="tactile" emma:mode="ink">
          <msink:context xmlns:msink="http://schemas.microsoft.com/ink/2010/main" type="inkDrawing" rotatedBoundingBox="2066,14028 2121,16698 2080,16699 2025,14028" semanticType="callout" shapeName="Other">
            <msink:sourceLink direction="with" ref="{44865373-65BA-4CE0-8751-2E7E6B7FAFB9}"/>
            <msink:sourceLink direction="with" ref="{56654FA9-EB4E-45E7-A759-A04487952179}"/>
          </msink:context>
        </emma:interpretation>
      </emma:emma>
    </inkml:annotationXML>
    <inkml:trace contextRef="#ctx0" brushRef="#br0">16 51 142 0,'7'-17'50'16,"-7"-1"-28"-16,0-3-11 0,0 21-6 16,4-19-2-16,-4 19-1 15,0 0 0-15,0 0 0 16,0 24-1-16,0 3-1 15,-7 7 1-15,0 14-1 16,4 11 1-16,-4 13-1 16,7 14 0-16,-3 11 0 15,3 12 0-15,3 19 1 16,4 12-1-16,-4 8 0 16,7 15 0-16,-3 4 0 15,1-2 0-15,-1-3 0 16,-1-7 0-16,1-15-1 15,0-6 1-15,-4-13 0 16,-3-14 0-16,4-11-1 16,-4-10 1-16,0-14-1 0,0-7 0 15,-7-27-1-15,10-10-3 16,-3-28-5-16,-10-34-7 16,0-25-19-1,0-24-71-15</inkml:trace>
  </inkml:traceGroup>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46.77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CDAB1E5-6229-4FCD-BE5E-3BB835DD663C}" emma:medium="tactile" emma:mode="ink">
          <msink:context xmlns:msink="http://schemas.microsoft.com/ink/2010/main" type="writingRegion" rotatedBoundingBox="935,11830 2629,11830 2629,14509 935,14509"/>
        </emma:interpretation>
      </emma:emma>
    </inkml:annotationXML>
    <inkml:traceGroup>
      <inkml:annotationXML>
        <emma:emma xmlns:emma="http://www.w3.org/2003/04/emma" version="1.0">
          <emma:interpretation id="{418F6712-DC4B-4B45-A5A8-8CB04D16F437}" emma:medium="tactile" emma:mode="ink">
            <msink:context xmlns:msink="http://schemas.microsoft.com/ink/2010/main" type="paragraph" rotatedBoundingBox="935,11830 2629,11830 2629,14509 935,14509" alignmentLevel="1"/>
          </emma:interpretation>
        </emma:emma>
      </inkml:annotationXML>
      <inkml:traceGroup>
        <inkml:annotationXML>
          <emma:emma xmlns:emma="http://www.w3.org/2003/04/emma" version="1.0">
            <emma:interpretation id="{52F83A21-2F6F-4EB3-BBA4-5DD5BC35FB03}" emma:medium="tactile" emma:mode="ink">
              <msink:context xmlns:msink="http://schemas.microsoft.com/ink/2010/main" type="line" rotatedBoundingBox="935,11830 2629,11830 2629,14509 935,14509"/>
            </emma:interpretation>
          </emma:emma>
        </inkml:annotationXML>
        <inkml:traceGroup>
          <inkml:annotationXML>
            <emma:emma xmlns:emma="http://www.w3.org/2003/04/emma" version="1.0">
              <emma:interpretation id="{44865373-65BA-4CE0-8751-2E7E6B7FAFB9}" emma:medium="tactile" emma:mode="ink">
                <msink:context xmlns:msink="http://schemas.microsoft.com/ink/2010/main" type="inkWord" rotatedBoundingBox="935,11830 2629,11830 2629,14509 935,14509">
                  <msink:destinationLink direction="with" ref="{3BB84B38-45C1-4087-8D2C-EDFD76535044}"/>
                </msink:context>
              </emma:interpretation>
            </emma:emma>
          </inkml:annotationXML>
          <inkml:trace contextRef="#ctx0" brushRef="#br0">3 1740 198 0,'0'0'20'16,"-8"-34"-9"-16,8-35-4 0,8-10-6 15,-2-28 0-15,15-20 0 16,2-21-1-16,12-7 1 15,-1-13-1-15,15 2 1 16,-4 6-1-16,2 18 0 16,-2 8 1-16,-1 35-1 15,-9 20 1-15,-4 31-1 16,-7 23 0-16,-7 36 0 16,-3 26 0-16,-4 33 1 15,-3 25-1-15,7 26 0 16,0 13 0-16,6 18 1 0,4 2-2 15,4-3 2-15,3-10-1 16,3-21 0 0,0-9-1-16,-2-29 1 15,5-13 0-15,-9-28-1 16,3-7 0-16,-11-23 0 16,8-4-3-16,-21-25-6 0,3-5-3 15,-10-22-12-15,-13-3-42 16</inkml:trace>
          <inkml:trace contextRef="#ctx0" brushRef="#br0" timeOffset="216.1555">26 919 203 0,'4'13'19'0,"16"-6"-8"16,28 4-2-16,11-11-7 0,17 7-1 15,6-1-1-15,4-3 1 16,-7 4-1-16,-11 0 0 16,-9 7-2-16,-17-7-6 15,-5-4-3-15,-20-13-5 16,-6-11-21-16</inkml:trace>
          <inkml:trace contextRef="#ctx0" brushRef="#br0" timeOffset="-750.7377">1191 2036 181 0,'21'10'29'16,"3"21"-14"-1,3 10-5-15,8 18-7 0,-11-5-1 16,21 16-1-16,-8-8-1 16,8 7 0-16,-4-12 1 15,1-5-2-15,-1-10 1 16,-10-7-1-16,4-2-1 16,-15-19-8-16,0 0-3 15,-10-14-10-15,-10 0-44 16</inkml:trace>
          <inkml:trace contextRef="#ctx0" brushRef="#br0" timeOffset="-954.0605">1194 2073 187 0,'0'0'25'0,"0"0"-11"16,-17 22-5-16,17 8-6 16,-23 4-2-16,9 11 0 15,-11 11-1-15,5 5 1 16,-7 1-1-16,6 3 0 16,-3-3 0-16,7-10 0 15,-1-8-1-15,5-9 0 16,9-8-1-16,4-27-2 15,0 0-7-15,-7-17-5 16,18-16-17-16,-1-17-65 16</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7:51.973"/>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875B72E4-B518-4FC2-ACE6-1283EA44D258}" emma:medium="tactile" emma:mode="ink">
          <msink:context xmlns:msink="http://schemas.microsoft.com/ink/2010/main" type="inkDrawing" rotatedBoundingBox="20955,6283 21008,12688 20938,12689 20884,6284" semanticType="callout" shapeName="Other">
            <msink:sourceLink direction="with" ref="{F68BBBFF-9F34-45DD-86E5-9989A5A148B2}"/>
            <msink:sourceLink direction="with" ref="{D09E7ABC-B7F3-4214-B9A6-607029C1C4A0}"/>
          </msink:context>
        </emma:interpretation>
      </emma:emma>
    </inkml:annotationXML>
    <inkml:trace contextRef="#ctx0" brushRef="#br0">70 0 104 0,'0'0'74'16,"0"0"-46"-16,-18 7-13 16,18-7-8-16,0 0-3 15,-20 0-1-15,20 0 0 0,-10 13-2 16,10-13 0-1,-11 18 0-15,11-4 0 16,0-14 0-16,-10 26-1 0,10-11 0 16,0 2 1-1,0 0-1-15,0 3 1 0,0-2-1 16,0 2 0 0,0 1 0-16,7 0 0 0,-7-1 0 15,0 1 0-15,3-1 0 16,-3 4 0-16,0-3 0 15,7 3 0-15,-7 1 0 16,4-2 1-16,-4 2-1 16,3-1 0-16,-3 3 0 15,3-3 0-15,-3 3 0 16,0 1 0-16,4 7 0 0,-4-1-1 16,3 7 1-1,-3 4 0-15,7 3 0 16,-7 4 0-16,0 2 0 0,3 5 0 15,-3-1 0-15,0 1 0 16,0-4 0-16,4 7 0 16,-4-4 0-16,0-3 0 15,0 0 0-15,0-3 0 16,0-1 0-16,3 1 0 16,-3-4 0-16,0 0 0 15,3-3 0-15,-3 3 0 16,7-3 0-16,-7 3 0 15,5-3 0-15,-5-4 0 16,6 4 0-16,1-4 0 0,-7 4 0 16,4-4 0-1,-4 0 0-15,0 0 0 16,0 1 0-16,0-1-1 16,-7 0 2-16,7 0-2 15,-4 1 1-15,4-1 0 0,-3 4 0 16,3-4 0-16,0 0 0 15,-3 4 0-15,3 3 0 16,0-3 0-16,-8-1 0 16,8 4 0-16,-4-3 0 15,4-1 0-15,0 5 0 16,0 0 0-16,0-2 0 0,0 5 0 16,0-4 0-16,0 3 0 15,0 4 1 1,0-3-1-16,0 3 0 15,-6 0 0-15,6 4 0 0,-4-2 0 16,4 7 0-16,0-4 0 16,0 3 0-16,-3 2 0 15,3 0 0-15,0 0 0 16,3-6 0-16,-3 3 0 16,7 0 0-16,-7 0 0 15,3-2 0-15,4 4 0 16,-7-3 0-16,5-2 0 15,-5 6 0-15,0-6 0 16,3-5 0-16,-3 4 0 0,3-1-1 16,-3-3 1-16,4 0 0 15,-4-5 0 1,0 4 0-16,7-3 0 16,-7 1 0-16,0 1 0 15,0-7-1-15,0 3 2 0,-4-1-2 16,4 0 2-16,0-3-2 15,0 1 1-15,0-1 0 16,0-2 0-16,0-1 0 16,4 0 0-16,-1 0 0 15,-3 1 0-15,7-1 0 16,-7 0 0-16,3 0 0 16,-3-3-1-16,0-1 2 0,0 1-1 15,0 0-1-15,-7-7 1 16,4 1 0-1,0-2 0-15,-1 1 0 0,1 3 0 16,3-6 0 0,-7 5 0-16,7 2 0 0,0-4 0 15,-3 4 0-15,3 0 0 16,0-6 0-16,0 3 0 16,0-4 0-16,-5-1 0 15,5-3 0-15,0-3 0 16,-3-1 0-16,3-2 0 15,0-1 0-15,0-3 0 16,0 0 0-16,3 0 0 16,-3-14 0-16,5 20 0 15,-5-20 0-15,0 0 0 0,13 14 0 16,-13-14-1 0,0 0-2-16,0 0-7 0,0-21-2 15,0 4-12 1,0 0-40-16</inkml:trace>
  </inkml:traceGroup>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48.33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56654FA9-EB4E-45E7-A759-A04487952179}" emma:medium="tactile" emma:mode="ink">
          <msink:context xmlns:msink="http://schemas.microsoft.com/ink/2010/main" type="inkDrawing" rotatedBoundingBox="2022,16578 5787,16674 5783,16861 2017,16766" shapeName="Other">
            <msink:destinationLink direction="with" ref="{3BB84B38-45C1-4087-8D2C-EDFD76535044}"/>
          </msink:context>
        </emma:interpretation>
      </emma:emma>
    </inkml:annotationXML>
    <inkml:trace contextRef="#ctx0" brushRef="#br0">-9 148 167 0,'-7'12'37'0,"7"-12"-21"16,0 0-6-16,0 0-7 16,21-16-2-16,-1 4 0 0,8-3 0 15,-1 1-1-15,11 0 0 16,6 0 1-1,8 4-1-15,7-3 0 0,10 3 0 16,6-5 0-16,8 8 0 16,12-3 0-16,12 7 1 15,3-4-1 1,10 7 0-16,11 0 0 0,7 7 0 16,6 0 0-16,4-1 0 15,10 4 0-15,3 2 0 16,5-2 0-16,-2 3 0 15,-6-3 0-15,3 2 1 16,-2-2-1-16,-8-1 0 16,-3 2 0-16,-10-1 0 15,-11-3 0-15,-7 0 0 0,-17 3 0 16,-14-7 0-16,-17 8 0 16,-13-8 0-1,-15 4 0-15,-12 0 0 16,-12-3 0-16,-7-4-1 15,-13 0 0-15,0 0 0 0,15 0-4 16,-18-14-6-16,-2 0-6 16,-2-6-23-16,1-5-75 15</inkml:trace>
  </inkml:traceGroup>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6:57.04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2BD2562-52A5-4296-8094-BB326BDA76CA}" emma:medium="tactile" emma:mode="ink">
          <msink:context xmlns:msink="http://schemas.microsoft.com/ink/2010/main" type="writingRegion" rotatedBoundingBox="5474,16447 20892,15346 21002,16885 5584,17986"/>
        </emma:interpretation>
      </emma:emma>
    </inkml:annotationXML>
    <inkml:traceGroup>
      <inkml:annotationXML>
        <emma:emma xmlns:emma="http://www.w3.org/2003/04/emma" version="1.0">
          <emma:interpretation id="{83980C8D-6EDA-4CC0-88A7-A5B1319E9BE9}" emma:medium="tactile" emma:mode="ink">
            <msink:context xmlns:msink="http://schemas.microsoft.com/ink/2010/main" type="paragraph" rotatedBoundingBox="5474,16447 20892,15346 21002,16885 5584,17986" alignmentLevel="1"/>
          </emma:interpretation>
        </emma:emma>
      </inkml:annotationXML>
      <inkml:traceGroup>
        <inkml:annotationXML>
          <emma:emma xmlns:emma="http://www.w3.org/2003/04/emma" version="1.0">
            <emma:interpretation id="{BB542CCE-4659-41D2-B85E-631C17BC760B}" emma:medium="tactile" emma:mode="ink">
              <msink:context xmlns:msink="http://schemas.microsoft.com/ink/2010/main" type="line" rotatedBoundingBox="5474,16447 20892,15346 21002,16885 5584,17986"/>
            </emma:interpretation>
          </emma:emma>
        </inkml:annotationXML>
        <inkml:traceGroup>
          <inkml:annotationXML>
            <emma:emma xmlns:emma="http://www.w3.org/2003/04/emma" version="1.0">
              <emma:interpretation id="{721D93A9-1EED-47D9-A56B-66466D863569}" emma:medium="tactile" emma:mode="ink">
                <msink:context xmlns:msink="http://schemas.microsoft.com/ink/2010/main" type="inkWord" rotatedBoundingBox="6750,16492 12302,16096 12402,17499 6850,17895"/>
              </emma:interpretation>
            </emma:emma>
          </inkml:annotationXML>
          <inkml:trace contextRef="#ctx0" brushRef="#br0">4351 2883 191 0,'3'-11'24'0,"-3"11"-11"0,14-6-3 16,-4 18-9-16,10 17 0 16,2 12-1-1,1 10 1-15,1 15-1 0,1 10 0 16,-5-1 0-16,-3 4 0 16,0-13 0-16,-10-8 0 15,1-14 0-15,-2-12 0 16,-6-32 0-16,0 0 0 15,7-22 0-15,0-15 0 16,7-7 0-16,2-12 0 16,6 2 0-16,5-1 0 15,0 3 0-15,8 4 0 16,-1 3 0-16,7 11 0 16,-7 3 0-16,1 7 1 15,-4 3-1-15,-3 4 0 0,-8 7 0 16,-6 7 0-16,-14 3 1 15,13 6-1 1,-16 8 0-16,-7 10 0 16,0 7 0-16,-7 10 0 15,3 1 0-15,-1 6 0 0,2 0 0 16,6-3 0-16,4-11 0 16,3-3 0-16,7-14 0 15,9-14 0-15,-1-9 0 16,5-12 0-16,1-5 0 15,-1-9 0-15,1 1 0 16,-4 5 0-16,-3-3 0 16,-1 13 0-16,-13 16 0 15,18-4 0-15,-18 4 0 16,14 30 0-16,-7-8 0 0,3 1 0 16,3-2 0-1,4-8 0-15,5-2 0 16,1-11 0-16,1-14 0 0,1-10 0 15,2-13 0-15,1-12 0 16,3-6 0 0,-4-10 0-16,-3-4 0 0,-3-3 0 15,-4 3 0-15,0 7 0 16,-6 8 0-16,-4 12 0 16,-7 14 0-16,0 28 1 15,0 0-1-15,0 28 0 16,0 14 0-16,0 12 0 15,0 16 1-15,6 8-1 0,1 1 0 16,3-3 0-16,4-7 0 16,4-6 0-1,-1-13-1-15,0-17 1 16,3-8-1-16,1-18 1 0,3-7-1 16,-7-13 0-1,7 3-1-15,-17-25-1 0,10 14-6 16,-17-9-5-16,0 5-12 15,-17-6-46-15</inkml:trace>
          <inkml:trace contextRef="#ctx0" brushRef="#br0" timeOffset="210.9277">5279 2910 178 0,'-28'-10'31'0,"7"-4"-16"0,21 14-4 15,-17-14-8-15,34 20-1 16,-3-6-1-16,17 12 1 15,3-5-2-15,8 3 1 16,5 4-1-16,2-4 0 16,3 4 0-16,-5-4-1 15,2 5 0-15,-15-15-1 16,11 10-8-16,-17-4-3 16,-5 1-8-16,-9-7-41 15</inkml:trace>
          <inkml:trace contextRef="#ctx0" brushRef="#br0" timeOffset="616.2129">5719 3048 191 0,'17'14'24'0,"-4"-7"-11"16,15 2-3-16,-14-15-9 15,16 3 0 1,2-11 0-16,2 0-1 15,-3-3 0-15,0 0 1 0,-11-1-1 16,1-1 0-16,-7 0 1 16,-4 3-1-16,-10-2 0 15,-7 5 0-15,-3-5 0 16,-7 8 0-16,-4 0 0 16,-6 10 0-16,-8 0 0 15,4 10 0-15,-4 11 0 0,5 10 0 16,-1 6 0-16,7 15 0 15,7 9 1-15,10 9-1 16,7 2 1-16,20 6-1 16,5-2 0-1,12-3 1-15,8-12-1 0,6-9 0 16,8-14 0-16,-4-17-1 16,4-15 1-16,-15-38-3 15,4 4-7-15,-13-32-2 16,-8-12-9-16,-10-25-36 15</inkml:trace>
          <inkml:trace contextRef="#ctx0" brushRef="#br0" timeOffset="-5496.7025">611 2605 183 0,'0'0'25'0,"0"0"-11"15,0 0-5-15,0 0-12 16,10 23-6-16,8-9-8 15,6 10-18-15,3 1-70 16</inkml:trace>
          <inkml:trace contextRef="#ctx0" brushRef="#br0" timeOffset="-5683.0413">790 2955 189 0,'7'28'25'0,"-7"4"-12"16,-7 4-3-16,-4 1-9 0,8 12-1 15,-1 4 1-15,4 4-1 16,0 2-1 0,-6-4 0-16,19 10-4 0,-5-13-5 15,2-4-7-15,-3-14-19 16,0-10-75 0</inkml:trace>
          <inkml:trace contextRef="#ctx0" brushRef="#br0" timeOffset="-4880.4092">1024 3182 189 0,'0'0'24'15,"3"14"-10"-15,1-1-5 16,-4 1-8-16,6 13 0 16,1 11-1-1,-3 7 1-15,2 10-1 0,1 1 0 16,1-2 0-16,-1-6 0 15,3-10 0-15,0-10-1 16,4-21 1-16,-1-14 0 16,5-18-1-16,-1-9 1 15,3-4 0-15,-3-4 0 16,1 2 0-16,3 6 0 16,-5 13 0-16,1 8 0 15,5 9 0-15,-5 8 0 16,6 5 0-16,2 2 0 15,-1-1 0-15,0-6 0 16,4-4 0-16,-5-14 0 16,1-10 0-16,4-7 0 0,-4-7 0 15,-4-7 1-15,2-3-2 16,-2-6 2-16,-3 2-1 16,-7 7 0-16,0 4 0 15,-2 10 0-15,-8 6 0 16,0 25 1-16,0 0-1 15,-15 14 0-15,9 17 1 16,6 17-1-16,0 8 0 16,0 12 0-16,10 5 0 15,8 2 0-15,5-6 0 16,1-4 0-16,11-3-1 0,-8-17 0 16,15-4-1-1,-22-27-3-15,14-4-7 0,-9-13-7 16,-5-11-25-16,-10-17-88 15</inkml:trace>
          <inkml:trace contextRef="#ctx0" brushRef="#br0" timeOffset="-4188.8135">1563 3213 187 0,'-4'14'25'16,"4"-14"-11"-16,12 23-5 15,8-20-8-15,14 1-1 0,7-4 1 16,8 0-1-16,2-7 0 16,4 1 0-16,4-8 1 15,-8 0-1-15,0-3 0 16,-6 0 0 0,-6-7 0-16,-9 7 1 0,-6-4-2 15,-10 1 2-15,-7 2-1 16,-7 5 0-16,0 13 0 15,-28-18 0-15,8 18 0 16,-7 7 0-16,-2 10 0 16,-1 4 0-16,-5 10 1 15,11 10-1-15,-3 7 0 16,9 4 0-16,8 3 0 0,10-4 0 16,0 1 0-16,17-7 0 15,8-11 0-15,9-17-1 16,4-13 1-1,3-18-1-15,7-13 0 16,-6-18 0-16,2-3 0 0,-6-14 0 16,-4 0 0-1,-9-4 1-15,-8 9 0 0,-4 8 0 16,-9 8 1-16,-1 14 0 16,-6 6 0-16,3 21-1 15,0 0 1-15,-4 21 0 16,4 6 0-16,0 6-1 15,7 14 0-15,-4 4 0 16,-3 4 0-16,7-1 0 16,-7 1 0-16,0-10 0 0,0-4 0 15,3-14 0 1,-3-5 0-16,0-22 0 16,11-25 0-16,-5-7 1 0,6-11-1 15,1 1 0-15,4-9 0 16,0 3 0-1,1 0 0-15,2 10 0 0,1 10 0 16,-4 5 0-16,4 9-1 16,-11-7-1-16,17 14-8 15,-13 0-3-15,0 7-11 16,-14 0-48-16</inkml:trace>
          <inkml:trace contextRef="#ctx0" brushRef="#br0" timeOffset="-1886.2762">2705 3227 104 0,'0'0'76'0,"-25"-11"-48"16,12 8-13-16,13 3-10 15,-21 0-1-15,21 0-2 0,0 0 0 16,24 0-1-1,-7-11 0-15,8 8 0 0,-2-14-1 16,11 3 0-16,-6-9 0 16,3 1 1-1,0-1-2-15,-4-5 1 0,-3 0 0 16,-6 5 0 0,-11 1 0-16,-7 3 0 0,0 9 0 15,-14-2-1-15,-4 12 1 16,-9 4 0-16,-4 10 0 15,0 3 0-15,1 11 1 16,-2 2-1-16,2 7 0 16,5 5 0-16,5 8 0 15,10-3 0-15,3-2 0 16,10 3 0-16,11-3-1 0,3-18 0 16,18 7-2-16,-12-34-3 15,19 0-7-15,2-20-9 16,4-5-40-16</inkml:trace>
          <inkml:trace contextRef="#ctx0" brushRef="#br0" timeOffset="-1547.5035">3234 2910 156 0,'-7'-13'42'16,"7"13"-24"-16,-28 7-7 15,-3-4-7-15,14 25-2 16,-14-5-1-16,11 15 0 15,3-3 0-15,6 9 0 16,5-6-1-16,12 4 1 16,11-4-1-16,7-4 0 0,11 0 0 15,2 0 0-15,8-6 0 16,0 4 0 0,-4-6 0-16,-6-5 0 15,-11-1 0-15,-11 2 0 0,-13-9 0 16,-13 1 0-16,-15 0 0 15,-6-4 0-15,-11-4 0 16,-6-6 0 0,2 4 0-16,1-11-1 0,7 4 0 15,3-21-2-15,21 3-7 16,3-3-5-16,14-3-15 16,7 2-60-16</inkml:trace>
          <inkml:trace contextRef="#ctx0" brushRef="#br0" timeOffset="-1022.6057">3499 3088 165 0,'-56'-30'39'15,"8"6"-22"-15,7 0-6 16,23 17-6-16,1-16-2 16,38 15-2-16,10-6 0 0,18 11 0 15,5-1-1-15,11 4 1 16,4 0-2-16,3-6 0 16,10 12-7-16,-16-9-3 15,-1 3-7-15,-6-10-25 16</inkml:trace>
          <inkml:trace contextRef="#ctx0" brushRef="#br0" timeOffset="-1187.8599">3437 3374 165 0,'23'0'37'0,"1"-9"-20"16,-3-20-6-16,6 3-9 16,-13-34 0-16,7 3-1 15,-10-19 0-15,2 3 0 16,-6-9 0-16,0 6 0 15,-7 1 0-15,0 9-1 16,-4 8 1-16,1 17-1 16,-7 13 1-16,6 15-1 15,4 13 0-15,-13 35 0 16,6 5 0-16,7 15 1 0,-3 15-1 16,3 8 0-1,10 11 0-15,0 1 0 0,7-1 0 16,0-6 0-1,8-11 0-15,2-17-1 16,3-7 1-16,-5-21-1 16,2-6-1-16,-10-31 0 0,8 10-5 15,-22-32-5-15,-3 2-8 16,-10-12-29-16</inkml:trace>
          <inkml:trace contextRef="#ctx0" brushRef="#br0" timeOffset="-8417.4335">-475 2546 180 0,'0'27'29'16,"-6"1"-14"-16,12-1-6 16,-6-13-7-16,14 10-1 15,0-3 0-15,14 3 0 16,-5-3 0-16,8 7-1 15,-6-5 1-15,-2 1-1 16,-2 7 1-16,-10 3-1 16,-11 4 0-16,-22 3 0 0,-5 4-1 15,-18 0 0 1,5 7-8-16,-22-10-3 16,-4-6-9-16,-6-11-34 15</inkml:trace>
          <inkml:trace contextRef="#ctx0" brushRef="#br0" timeOffset="110412.6092">10726 2687 80 0,'-4'16'93'0,"-3"2"-60"0,1-1-17 16,-1 5-10-16,-10-16-2 15,17 8-2-15,0-14-1 16,0 0 0-16,0 0 0 16,17-20 0-16,0-8-1 15,7-7 0-15,0-13 0 16,7 0 0-16,-3-11 0 16,-1 8 0-16,-3 0 0 15,-3 9 0-15,-7 4 1 0,-4 11-1 16,-7 13 0-16,-3 14 0 15,0 0 0-15,0 28 0 16,-3 6 0-16,-4 11 0 16,4 7 0-16,3 5 0 15,0 6 0 1,0-2 1-16,6-2-1 0,5-4 0 16,-1-13 0-16,7-5 0 15,1-11-1-15,-1-4 1 16,6-9-1-16,-6-13 0 15,8 4 0-15,-12-21-3 16,11 7-6-16,-14-14-7 16,2-4-19-16,-9-5-71 15</inkml:trace>
          <inkml:trace contextRef="#ctx0" brushRef="#br0" timeOffset="110605.9511">10942 1976 170 0,'-10'-14'34'0,"10"14"-18"15,-10-15-6-15,10 15-9 16,0 0-1-16,27 8-3 16,-14-1-9-16,9 3-6 15,1 3-26-15,9 2-76 16</inkml:trace>
          <inkml:trace contextRef="#ctx0" brushRef="#br0" timeOffset="110915.507">11396 2326 176 0,'-14'2'32'0,"14"-2"-16"16,0 0-6-16,0 0-8 0,0 0-2 16,25 0 1-16,-5 0-1 15,7-6 0-15,4 3 0 16,0-4 0-1,4 7-1-15,-11-14-1 0,10 22-3 16,-10-8-7-16,-7 0-9 16,-17 0-28-16,14 3-93 15</inkml:trace>
          <inkml:trace contextRef="#ctx0" brushRef="#br0" timeOffset="111116.6707">11472 2591 180 0,'0'27'30'0,"0"-5"-16"0,10-3-4 16,-10-19-8-16,27 14-1 15,-3-14 0-15,7 0-1 16,3-7 0-16,-2 0-1 16,5 7-3-16,-5-10-6 15,1 3-6-15,-8-7-18 16,-4 0-72-16</inkml:trace>
          <inkml:trace contextRef="#ctx0" brushRef="#br0" timeOffset="112238.8343">12465 1827 111 0,'7'-17'73'0,"0"-3"-46"16,-4-1-13-16,-3 21-9 15,4-31-2-15,-4 31 0 16,0 0-2-16,-21 14 0 16,0 12 0-16,-3 16-1 15,-3 18 1-15,-1 15-1 16,-9 15 0-16,9 9 0 15,0 12 0-15,8 1 0 16,6-4 0-16,10-13 0 16,4-9 0-16,15-21 0 0,2-13 0 15,10-20 0-15,8-19-1 16,-5-13 1 0,5-11 0-16,-1-10 0 15,-7-5 0-15,-2-9 0 0,-8-3 0 16,-7-3 0-16,-10 0 0 15,-7-4 0-15,-13 7 0 16,-2 3 0-16,-5 4 0 16,-3 8 0-16,2 2 0 15,-3 10 0-15,7 8 0 16,3 3-1-16,21 0 0 16,-24 7 0-16,28 8-2 15,-4-15-4-15,0 0-7 0,27 2-13 16,1-2-47-16</inkml:trace>
          <inkml:trace contextRef="#ctx0" brushRef="#br0" timeOffset="112539.9614">13276 1870 181 0,'10'-16'29'0,"-10"16"-14"16,-7 16-5-16,4 7-9 15,-11 4 1-15,11 22-1 0,-11 5-1 16,3 26 1 0,-6 12-1-16,4 11 0 15,-4 7 1-15,-1 4-1 0,1-8-1 16,3-9 1-16,4-11-1 15,-3-25 0-15,13-2-2 16,-15-35-7-16,15-24-5 16,0 0-16-16,-10-42-64 15</inkml:trace>
          <inkml:trace contextRef="#ctx0" brushRef="#br0" timeOffset="112872.2314">12891 2271 160 0,'-28'20'40'0,"5"8"-22"15,2 3-7-15,0-4-9 16,18 8-1-16,-1-4 0 0,8-4-1 16,2-3 1-1,12-10-1-15,6-10 0 0,3-8 0 16,-2-10 0-16,2-10 1 15,-3-3-1-15,0-8 0 16,-10 2 0-16,-7-2 0 16,-7 1 0-16,-4-1 0 15,-6 7 0-15,-7 8 0 16,-1-1 0-16,-5 7 0 0,6 8-1 16,-5-1 1-1,22 7-3-15,-30 10-4 0,30-10-7 16,0 25-13-16,10-12-48 15</inkml:trace>
          <inkml:trace contextRef="#ctx0" brushRef="#br0" timeOffset="113163.5361">13499 2494 178 0,'0'44'30'0,"-3"3"-14"0,6-11-6 16,1-15-9-16,13-4 1 15,0-13-1-15,7-4-1 16,-4-14 1 0,9-3-1-16,-9-10 0 0,0-8 0 15,-10 3 0-15,-3-1 0 16,-7-2 0-1,-17 1 0-15,4 10-1 0,-11-7-1 16,9 20-6-16,-12-2-5 16,4 6-10-16,-5 0-41 15</inkml:trace>
          <inkml:trace contextRef="#ctx0" brushRef="#br0" timeOffset="113691.2846">14132 2306 167 0,'-17'6'39'0,"17"-6"-22"15,-18 14-6-15,18-14-7 16,28 0-3-16,6 7 1 16,7-7-2-16,15 0 1 15,6 0-1-15,6 0 1 16,1 0-1-16,-1 0 0 15,1 0 0-15,-11 0 0 16,-6 0-1-16,-10-7 1 0,-12 7-1 16,-13-14-1-16,5 14-5 15,-22-10-5-15,0-1-8 16,-12-9-31-16</inkml:trace>
          <inkml:trace contextRef="#ctx0" brushRef="#br0" timeOffset="113994.0016">14551 2017 178 0,'-28'-7'31'15,"14"17"-15"-15,-6-4-6 16,10 26-7-16,-7-12-1 16,17 21-1-16,-7 5 0 15,7 12 0-15,-8 7-1 0,8 10 1 16,0 5-1-1,8-1 0-15,-4-3 0 16,-1-8 0-16,11-6-1 0,-11-27-3 16,10-5-6-1,-13-30-3-15,21 4-13 16,-14-28-56-16</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8:52.07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22F5AEA5-4DA1-4CEE-B625-6ADE021E7252}" emma:medium="tactile" emma:mode="ink">
          <msink:context xmlns:msink="http://schemas.microsoft.com/ink/2010/main" type="inkDrawing" rotatedBoundingBox="23982,14467 24219,17668 21800,17847 21563,14646" hotPoints="24335,16232 22926,17641 21517,16232 22926,14823" semanticType="enclosure" shapeName="Circle">
            <msink:sourceLink direction="with" ref="{E4A0EA5D-681B-4B88-B8DD-F5068F4092F7}"/>
          </msink:context>
        </emma:interpretation>
      </emma:emma>
    </inkml:annotationXML>
    <inkml:trace contextRef="#ctx0" brushRef="#br0">861 2919 149 0,'0'0'47'15,"-15"21"-26"-15,2-21-10 16,-18-10-8-16,6 5-1 15,-15-17 0-15,-5 1-1 16,-11-14 0-16,6-7 0 16,-12-12 0-16,0-4 0 15,0-21 0-15,3-4-1 16,0-23 1-16,9-7-1 16,-6-15 0-16,11-3 0 15,8-5 1-15,2-3-1 16,8-1 0-16,7 5 0 15,9 9 0-15,7-2 0 0,8 11 1 16,10 0-1 0,13 0 0-16,8 7 0 15,9 0 0-15,11 4 0 0,7 5 0 16,14 9 0-16,10 3 0 16,3 13 1-16,8 11-1 15,5 9 0-15,5 15 0 16,3 11 0-16,4 16 0 15,-2 10 0-15,6 8 0 16,-1 20 0-16,-1 7 0 16,-2 17 0-16,-8 11 0 0,-2 13 0 15,-9 7 0-15,-9 10 0 16,-7 11 0-16,-7 7 0 16,-10 2 0-1,-7 8 0-15,-3 0 0 0,-14 3 0 16,-4 4 0-16,-3 0 0 15,-6 3-1-15,-12 0 1 16,-6-2 0-16,-7-2 0 16,-10-3 0-16,-4 0 0 15,-7-8 0-15,-10-4 0 16,-3-4 0-16,-7-5 0 16,-4-10 0-16,-4 1 0 15,-5-8-1-15,-4-6 1 16,-1-7 0-16,-3-11 0 15,-7-6 0-15,-3-7 0 16,-7-8 0-16,4-6 0 0,-1-3 0 16,-3-8 0-1,4-2 1-15,2-8-1 0,8-3 0 16,3-7 0-16,10 0 0 16,5-10 0-16,5-5 0 15,5 2-1-15,5-4 1 16,2-4-1-16,9 8 0 15,-10-19-1-15,21 16-7 16,-18-9-5-16,7 5-10 16,-6-8-46-16</inkml:trace>
  </inkml:traceGroup>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0T23:48:52.68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E4A0EA5D-681B-4B88-B8DD-F5068F4092F7}" emma:medium="tactile" emma:mode="ink">
          <msink:context xmlns:msink="http://schemas.microsoft.com/ink/2010/main" type="writingRegion" rotatedBoundingBox="22591,15441 22807,15441 22807,16554 22591,16554">
            <msink:destinationLink direction="with" ref="{22F5AEA5-4DA1-4CEE-B625-6ADE021E7252}"/>
          </msink:context>
        </emma:interpretation>
      </emma:emma>
    </inkml:annotationXML>
    <inkml:traceGroup>
      <inkml:annotationXML>
        <emma:emma xmlns:emma="http://www.w3.org/2003/04/emma" version="1.0">
          <emma:interpretation id="{2E6A2B62-D910-4111-9E08-01A3C1F4AC6B}" emma:medium="tactile" emma:mode="ink">
            <msink:context xmlns:msink="http://schemas.microsoft.com/ink/2010/main" type="paragraph" rotatedBoundingBox="22591,15441 22807,15441 22807,16554 22591,16554" alignmentLevel="1"/>
          </emma:interpretation>
        </emma:emma>
      </inkml:annotationXML>
      <inkml:traceGroup>
        <inkml:annotationXML>
          <emma:emma xmlns:emma="http://www.w3.org/2003/04/emma" version="1.0">
            <emma:interpretation id="{25319F8D-E304-43D5-A3E3-58FDE7D20283}" emma:medium="tactile" emma:mode="ink">
              <msink:context xmlns:msink="http://schemas.microsoft.com/ink/2010/main" type="line" rotatedBoundingBox="22591,15441 22807,15441 22807,16554 22591,16554"/>
            </emma:interpretation>
          </emma:emma>
        </inkml:annotationXML>
        <inkml:traceGroup>
          <inkml:annotationXML>
            <emma:emma xmlns:emma="http://www.w3.org/2003/04/emma" version="1.0">
              <emma:interpretation id="{9396899F-314F-4327-B9BE-C16C54C02F26}" emma:medium="tactile" emma:mode="ink">
                <msink:context xmlns:msink="http://schemas.microsoft.com/ink/2010/main" type="inkWord" rotatedBoundingBox="22591,15441 22807,15441 22807,16554 22591,16554"/>
              </emma:interpretation>
            </emma:emma>
          </inkml:annotationXML>
          <inkml:trace contextRef="#ctx0" brushRef="#br0">72 49 172 0,'0'0'35'0,"-14"-21"-19"15,14 21-5-15,-11-27-8 16,25 27-1-16,-14 0-1 15,18-3 0-15,-8 9-1 16,7 8 1-16,0 3-1 16,4 11 0-16,-4-1 0 15,0 7 0-15,0 5 0 0,-7-5 0 16,1 4 0-16,-11-8 0 16,-3 2 0-16,-12-4 0 15,2-2 0-15,-11-1-1 16,-1-9 1-16,-2 6 0 15,0-9 0-15,3 1 0 16,3-4 0 0,4 1 0-16,4-5 0 0,13-6 0 15,-7 18 0-15,7-18 1 16,7 20-1-16,3-6 0 16,-3 3 0-16,6-3 0 15,1 7-1-15,-4-7 1 16,8 6-2-16,-18-20-5 15,20 21-4-15,-10-11-8 0,4 0-27 16</inkml:trace>
          <inkml:trace contextRef="#ctx0" brushRef="#br0" timeOffset="136.7124">205 1030 84 0,'0'40'0'0,"0"-12"4"16,0-15-4-16,-10-23-83 16</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18:27:32.17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A710D00D-86A1-4CD2-BFFE-3C9EDEA1CE71}" emma:medium="tactile" emma:mode="ink">
          <msink:context xmlns:msink="http://schemas.microsoft.com/ink/2010/main" type="writingRegion" rotatedBoundingBox="3720,7552 6927,7262 7037,8483 3831,8773"/>
        </emma:interpretation>
      </emma:emma>
    </inkml:annotationXML>
    <inkml:traceGroup>
      <inkml:annotationXML>
        <emma:emma xmlns:emma="http://www.w3.org/2003/04/emma" version="1.0">
          <emma:interpretation id="{ECDCEABB-506C-4060-8D0F-A9FED358901D}" emma:medium="tactile" emma:mode="ink">
            <msink:context xmlns:msink="http://schemas.microsoft.com/ink/2010/main" type="paragraph" rotatedBoundingBox="3720,7552 6927,7262 7037,8483 3831,8773" alignmentLevel="1"/>
          </emma:interpretation>
        </emma:emma>
      </inkml:annotationXML>
      <inkml:traceGroup>
        <inkml:annotationXML>
          <emma:emma xmlns:emma="http://www.w3.org/2003/04/emma" version="1.0">
            <emma:interpretation id="{9C28C666-90C3-41DF-8C04-3E0315D9E405}" emma:medium="tactile" emma:mode="ink">
              <msink:context xmlns:msink="http://schemas.microsoft.com/ink/2010/main" type="line" rotatedBoundingBox="3720,7552 6927,7262 7037,8483 3831,8773"/>
            </emma:interpretation>
          </emma:emma>
        </inkml:annotationXML>
        <inkml:traceGroup>
          <inkml:annotationXML>
            <emma:emma xmlns:emma="http://www.w3.org/2003/04/emma" version="1.0">
              <emma:interpretation id="{B64673BB-7CB6-4669-9839-D5DA22172EE9}" emma:medium="tactile" emma:mode="ink">
                <msink:context xmlns:msink="http://schemas.microsoft.com/ink/2010/main" type="inkWord" rotatedBoundingBox="3720,7552 6927,7262 7037,8483 3831,8773"/>
              </emma:interpretation>
            </emma:emma>
          </inkml:annotationXML>
          <inkml:trace contextRef="#ctx0" brushRef="#br0">580 61 118 0,'11'-4'62'16,"-11"4"-41"0,0-18-9-16,0 18-5 0,8-24-2 15,-8 24-2-15,0-15-1 0,0 15 0 16,-19-8-1-16,3 19 0 15,-14-3 0-15,0 12-1 16,-11 6 0 0,-2 6 1-16,-6 0-1 0,0 11 0 15,-4-5 1-15,4 0-1 16,3 1 0-16,5-5 0 16,6-4 0-16,13-8 1 15,2 3-1-15,13-6 0 16,7-4 0-16,7 0 0 15,16-3 0-15,4-1 0 16,7 1 0-16,4 0 0 16,7-5 0-16,4 1 0 15,8-1 0-15,1 2 0 16,-6-2 0-16,-3-3-1 0,1 3 1 16,-12 4 0-1,-4 5 0-15,-15 3 0 0,-7 4 0 16,-12 3 0-1,-8 5 1-15,-15 0-1 16,-7-1 0-16,-8 1 0 0,-11-4 0 16,0-1 0-1,-5-7 0-15,-3 4 0 0,-4-3 0 16,9-9 0-16,-2 1-1 16,9-12 1-16,7 7-1 15,4-14 0-15,11 7-2 16,4-23-3-16,11 3-8 15,8-3-8-15,5-7-34 0</inkml:trace>
          <inkml:trace contextRef="#ctx0" brushRef="#br0" timeOffset="256.2484">315-8 154 0,'-8'23'42'0,"-3"4"-24"15,6 11-7-15,-2 11-9 16,0 9 0-16,7 10-1 16,0 5 0-16,7 8-1 15,5-1 0-15,-5-2-1 16,12-3-2-16,-15-17-4 0,7-13-7 15,0-8-12 1,-11-37-46-16</inkml:trace>
          <inkml:trace contextRef="#ctx0" brushRef="#br0" timeOffset="512.1029">482-134 100 0,'0'0'73'0,"0"0"-42"16,11 27-16-16,-11 7-11 15,8 31-1-15,-8 3 0 16,6 19-2-16,-6 8 0 16,16 11 0-16,-8-4-1 0,3-3 1 15,-3-4-2-15,-1-20-1 16,12 2-3-16,-8-24-7 15,1-23-8-15,3-11-29 16,-15-19-76-16</inkml:trace>
          <inkml:trace contextRef="#ctx0" brushRef="#br0" timeOffset="758.7998">1115-152 151 0,'-5'37'45'0,"2"23"-26"15,-13 10-7-15,-3 2-10 16,12 18 0 0,-8 1 0-16,12 4-1 0,-5-4 0 15,8-8-1-15,3-3-1 16,-3-23-2-16,19-4-5 15,-3-11-6-15,-5-23-14 16,8-15-45-16</inkml:trace>
          <inkml:trace contextRef="#ctx0" brushRef="#br0" timeOffset="1019.2404">1493-73 188 0,'12'26'24'16,"-12"5"-11"-16,-4 0-6 0,4 22-5 15,-8-4-1-15,8 19 0 16,0-3 0-16,0 3-1 16,0 0 1-16,5 0-1 15,2 5-1-15,-7-13-1 16,12 8-2-16,-12-10-6 15,6-14-5-15,-6-5-18 0,5-16-65 16</inkml:trace>
          <inkml:trace contextRef="#ctx0" brushRef="#br0" timeOffset="1639.4482">1971 147 134 0,'-11'-30'53'16,"11"15"-30"-16,0 15-10 16,-15-19-10-16,15 19 0 15,22 26-1-15,1 12 0 16,0 4-1-16,11 14 1 16,-4 9-2-16,8 15 1 15,-3 0 0-15,-2 2-1 16,-10 2 0-16,-4-11 0 15,-11-1-1-15,-16-16-1 16,4-2 0-16,-22-28 1 16,7 1-1-16,-20-27 0 0,17 0 0 15,-11-23 1-15,14-7 0 16,3-17 1 0,12-14 1-16,11 2-1 0,12-14 0 15,13-6 1 1,1-8-1-16,13-1 1 0,-5-2 0 15,9 6 0 1,-17 1 0-16,-2 11 0 16,-16 4 0-16,-4 13 0 0,-17 11 0 15,-10 9-1-15,-14 12 1 16,-5 13-1-16,-6 5 0 16,-1 10 0-16,1 5 0 15,-2 6 0-15,18 10-1 16,1-6-1-16,24 13-5 0,0-6-5 15,16-4-10 1,14-4-33-16,8-11-76 0</inkml:trace>
          <inkml:trace contextRef="#ctx0" brushRef="#br0" timeOffset="1991.3711">2661-141 178 0,'-16'16'29'0,"16"-16"-14"16,-11 15-5-16,30-12-8 15,-3-11 0-15,22 4-1 0,0-11 0 16,11 8 0-16,0-9-1 16,4 9 0-1,1-1 1-15,-10 8-1 16,-5 12 0-16,-9 7 0 0,-11 15 0 15,-8 11 0-15,-11 17 0 16,-7 6 0-16,-8 11 0 16,-8 4 1-16,-7 9-1 15,-1-6 0-15,0-2-1 16,1-7 1-16,8-14 0 16,-5-9-1-16,12-6-1 15,-4-28-2-15,19-20-6 16,-19 12-6-16,15-28-15 15,4-18-61-15</inkml:trace>
          <inkml:trace contextRef="#ctx0" brushRef="#br0" timeOffset="2158.3443">2893 239 188 0,'25'29'24'0,"2"13"-11"16,3 7-4-16,5 0-7 15,-1 1-2-15,0-8-3 16,0-1-6-16,1-6-4 16,-5-12-12-16,3-16-50 15</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18:27:36.11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7ADFC67-06DF-42B9-85E7-040C6D36EEB8}" emma:medium="tactile" emma:mode="ink">
          <msink:context xmlns:msink="http://schemas.microsoft.com/ink/2010/main" type="writingRegion" rotatedBoundingBox="18783,3964 23510,3942 23516,5266 18789,5288"/>
        </emma:interpretation>
      </emma:emma>
    </inkml:annotationXML>
    <inkml:traceGroup>
      <inkml:annotationXML>
        <emma:emma xmlns:emma="http://www.w3.org/2003/04/emma" version="1.0">
          <emma:interpretation id="{9A6A59CA-D507-4461-90F5-A47452CE265A}" emma:medium="tactile" emma:mode="ink">
            <msink:context xmlns:msink="http://schemas.microsoft.com/ink/2010/main" type="paragraph" rotatedBoundingBox="18783,3964 23510,3942 23516,5266 18789,5288" alignmentLevel="1"/>
          </emma:interpretation>
        </emma:emma>
      </inkml:annotationXML>
      <inkml:traceGroup>
        <inkml:annotationXML>
          <emma:emma xmlns:emma="http://www.w3.org/2003/04/emma" version="1.0">
            <emma:interpretation id="{45C4AB26-7979-4FB0-BB8B-99E6DA681C74}" emma:medium="tactile" emma:mode="ink">
              <msink:context xmlns:msink="http://schemas.microsoft.com/ink/2010/main" type="line" rotatedBoundingBox="18783,3964 23510,3942 23516,5266 18789,5288"/>
            </emma:interpretation>
          </emma:emma>
        </inkml:annotationXML>
        <inkml:traceGroup>
          <inkml:annotationXML>
            <emma:emma xmlns:emma="http://www.w3.org/2003/04/emma" version="1.0">
              <emma:interpretation id="{106E5687-C6C0-4215-A345-55C67EAE66C1}" emma:medium="tactile" emma:mode="ink">
                <msink:context xmlns:msink="http://schemas.microsoft.com/ink/2010/main" type="inkWord" rotatedBoundingBox="18783,3964 23510,3942 23516,5266 18789,5288"/>
              </emma:interpretation>
            </emma:emma>
          </inkml:annotationXML>
          <inkml:trace contextRef="#ctx0" brushRef="#br0">2 0 175 0,'12'49'29'16,"-12"12"-13"-16,0 12-6 15,-12 10-9-15,12 19 0 16,0 4 0-16,8 12-1 15,-8-5 1-15,4 1-1 0,3-11-1 16,5-20 0 0,2-3-1-16,-6-28-2 0,8-13-7 15,3-16-9-15,-5-23-24 16,5-20-73-16</inkml:trace>
          <inkml:trace contextRef="#ctx0" brushRef="#br0" timeOffset="216.922">268 232 180 0,'11'14'27'0,"-7"21"-13"16,0 14-4-16,7 16-10 0,-3 18 0 15,-1 12 1-15,0 11-1 16,1 8 0-1,-4-9-2-15,11 2-1 0,-7-16-8 16,-5-11-7-16,8-14-20 16,-6-19-69-16</inkml:trace>
          <inkml:trace contextRef="#ctx0" brushRef="#br0" timeOffset="-237.8428">313 410 24 0,'0'0'91'15,"0"-15"-36"-15,0 15-35 16,12-15-11-16,-12 0-2 16,0 15-2-16,19-31-1 0,-5 20-1 15,-6-9 0-15,8 13 0 16,-13-4-1-16,13 11 0 16,-16 0-1-16,0 0 1 15,0 0-1-15,0 0 0 16,-35 0 0-16,5 18-1 15,-12 2 1-15,-3 2 0 16,-13 5-1-16,1 7 0 16,1-5 1-16,-1 6-1 15,4-4 0-15,8-1 0 16,2-8 1-16,10 2-2 16,10-5 2-16,8 0-2 15,7-4 1-15,12 1 0 16,15-2 0-16,7 1 0 15,12 4 0-15,8 0 0 16,11 0 0-16,4 4 0 16,2 0 0-16,2-4 0 0,0 3 0 15,-9 1 0-15,-2 0 0 16,-13-1 0 0,-11 5 0-16,-11-1 0 0,-11 1 0 15,-16 3 0-15,-11 1 0 16,-11 0 0-16,-11-1 0 15,-8-4 0-15,-12 0 0 16,-4-6 0-16,5-5-1 16,-8-7 1-16,7-5-1 15,0-11-1-15,16 1-2 0,-1-16-6 16,12-15-7 0,11-11-18-16,8-19-65 15</inkml:trace>
          <inkml:trace contextRef="#ctx0" brushRef="#br0" timeOffset="2319.0767">1204 144 62 0,'-3'-26'96'15,"-10"-4"-58"-15,7 2-22 0,6 28-8 16,-13-29-3-16,13 29-2 15,0 0 0-15,-11 33-2 16,-3 2 1-16,6 22-2 16,-11 11 1-16,0 23 0 15,-4 12-1 1,0 6 0-16,0 5 0 0,4-4 0 16,0-7 0-16,5-17 0 15,9-14-2-15,-6-22 0 16,19-8-2-16,-8-19-7 15,0-23-8-15,19-5-25 16,-8-17-76-16</inkml:trace>
          <inkml:trace contextRef="#ctx0" brushRef="#br0" timeOffset="2764.3714">1359 242 118 0,'23'-10'62'0,"-7"-1"-36"0,6 22-12 16,0 8-11-16,-9 3-1 15,12 16 1-15,-9 5-1 16,11 9-1-16,-13 1 0 16,5 8 0-16,-11-4-1 15,3 3 1-15,-11-7 0 16,0 0-1-16,-15-3 0 0,-3-8 0 15,-9 3 0 1,-8-7 0-16,-3-4 0 0,-6-4-1 16,5-7 1-16,-2-7 0 15,6-5 0 1,5-8 0-16,8-3 0 0,11-7 0 16,11 7 0-16,0-26 0 15,11 14 0-15,11-3 0 16,8 4 0-16,8 3 0 15,12 0 0-15,-1 4 0 16,8 4 0-16,3 0 0 16,1 0-1-16,0 0 0 15,-5 4-1-15,-7-12-3 16,-3 5-8-16,-4-9-9 0,-8-4-34 16,-3-6-73-16</inkml:trace>
          <inkml:trace contextRef="#ctx0" brushRef="#br0" timeOffset="3025.4947">2228 57 175 0,'8'42'30'0,"-8"3"-15"16,-13 16-5-16,-1 7-9 15,2 19 0-15,-11 12 0 0,1 7 0 16,-1-4-1-16,-4 1 1 16,5-8-1-16,3-16 0 15,0-11-1-15,3-18 0 16,16-12-3-16,-3-16-7 16,3-22-7-16,0 0-20 15,19-18-71-15</inkml:trace>
          <inkml:trace contextRef="#ctx0" brushRef="#br0" timeOffset="3589.2113">2818 334 122 0,'19'-31'58'0,"-14"-6"-32"16,-5 10-12-16,0 9-11 15,-16-5 0-15,-3 18-1 0,-7 5-1 16,0 16 1-16,-12 3-1 16,3 14 0-1,-10 6-1-15,10 6 1 0,2 5-1 16,3 3 0-16,3-4 1 15,11-3-1-15,5-9 0 16,11-2 0-16,8-17 0 16,7-5 0-16,5-13 0 0,5-9 0 15,10-10 0-15,-2-7 0 16,6-8 0-16,-1-4 0 16,-4 0 0-1,0 0 0-15,-7 8 0 0,-8-1 0 16,-5 13 0-16,-3 2 0 15,-11 16 0-15,0 0 0 16,0 16 0-16,0 14 0 16,-6 8 1-16,1 11-1 15,-6 16 0-15,0 6 0 16,3 9 1-16,-7 4-1 16,3-1 0-16,1 0 0 15,0-3 0-15,-4-8 0 16,3-8 0-16,1-11-1 15,7-3 0-15,-7-23-1 16,15-9-7-16,-4-18-5 0,0 0-13 16,0 0-48-16</inkml:trace>
          <inkml:trace contextRef="#ctx0" brushRef="#br0" timeOffset="3767.3793">3088 909 181 0,'16'47'25'15,"-13"-13"-14"-15,16 8-4 0,-19-12-15 16,8-15-10-16,6-3-20 16,-14-12-64-16</inkml:trace>
          <inkml:trace contextRef="#ctx0" brushRef="#br0" timeOffset="4152.6264">3691 224 170 0,'-11'47'32'0,"-16"-7"-15"16,0 17-6-16,-6 0-10 15,-2 0 0-15,13 11 0 0,-1-7 0 16,19 7 0-16,8-15-1 16,22-3 1-1,9-9 0-15,14 1-1 0,11-9 0 16,8-2 1-16,1-1-1 16,-1 1 0-1,-11-4 1-15,-8-2-1 0,-19 7 0 16,-11-2 0-16,-19 0 0 15,-22 0 0-15,-13-4 0 16,-14-2 0-16,-11-2 0 16,-5-2 0-16,-7-5-1 15,-4-15 1-15,12 2-2 16,-4-16 0-16,18 3-3 16,-3-16-7-16,15-10-6 15,8-13-25-15,11-14-74 16</inkml:trace>
          <inkml:trace contextRef="#ctx0" brushRef="#br0" timeOffset="4362.8558">3699 133 195 0,'56'23'21'15,"5"7"-9"-15,0 0-3 16,-1 5-8-16,8-1-1 15,4-4 0-15,-4-7-1 16,16 4-4-16,-16-16-4 16,1-11-6-16,-4-16-17 0,-5-10-60 15</inkml:trace>
        </inkml:traceGroup>
      </inkml:traceGroup>
    </inkml:traceGroup>
  </inkml:traceGroup>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20:11.80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6A32D287-E2D4-4EF4-9091-40A6F1D79A79}" emma:medium="tactile" emma:mode="ink">
          <msink:context xmlns:msink="http://schemas.microsoft.com/ink/2010/main" type="writingRegion" rotatedBoundingBox="22821,4695 22929,12556 20987,12582 20879,4722"/>
        </emma:interpretation>
      </emma:emma>
    </inkml:annotationXML>
    <inkml:traceGroup>
      <inkml:annotationXML>
        <emma:emma xmlns:emma="http://www.w3.org/2003/04/emma" version="1.0">
          <emma:interpretation id="{B0FF34DB-DFB6-47F7-A8D0-9D535EC597DF}" emma:medium="tactile" emma:mode="ink">
            <msink:context xmlns:msink="http://schemas.microsoft.com/ink/2010/main" type="paragraph" rotatedBoundingBox="22821,4695 22929,12556 20987,12582 20879,4722" alignmentLevel="1"/>
          </emma:interpretation>
        </emma:emma>
      </inkml:annotationXML>
      <inkml:traceGroup>
        <inkml:annotationXML>
          <emma:emma xmlns:emma="http://www.w3.org/2003/04/emma" version="1.0">
            <emma:interpretation id="{E72E6F30-DD97-4D27-B5DA-F196BE2FCB71}" emma:medium="tactile" emma:mode="ink">
              <msink:context xmlns:msink="http://schemas.microsoft.com/ink/2010/main" type="line" rotatedBoundingBox="22821,4695 22929,12556 20987,12582 20879,4722"/>
            </emma:interpretation>
          </emma:emma>
        </inkml:annotationXML>
        <inkml:traceGroup>
          <inkml:annotationXML>
            <emma:emma xmlns:emma="http://www.w3.org/2003/04/emma" version="1.0">
              <emma:interpretation id="{C407FD31-FF42-444D-AE89-BF168A104DD9}" emma:medium="tactile" emma:mode="ink">
                <msink:context xmlns:msink="http://schemas.microsoft.com/ink/2010/main" type="inkWord" rotatedBoundingBox="20511,10002 21030,4648 22963,4836 22444,10190"/>
              </emma:interpretation>
            </emma:emma>
          </inkml:annotationXML>
          <inkml:trace contextRef="#ctx0" brushRef="#br0">20145-985 136 0,'9'-12'56'0,"-9"12"-33"0,0 0-11 15,-9-21-6-15,21 33-3 16,-12-12-1-16,9 29 0 15,-9 0-2-15,0 23 1 16,-9 10 0-16,6 15-1 16,-11 13 0-16,7 5 1 15,-1 11-1-15,-1-8 0 16,1-4 0-16,4-12 0 16,4-13 0-16,0-12-1 15,4-8 0-15,-8-24-1 16,20-5-8-16,-16-20-2 0,0 21-9 15,0-21-36-15</inkml:trace>
          <inkml:trace contextRef="#ctx0" brushRef="#br0" timeOffset="742.1549">20002 731 186 0,'0'0'26'0,"-4"-32"-12"15,8 3-4-15,-8-16-7 16,20 8-2-16,-8-8 1 16,13 4-1-16,-4-5-1 15,3 12 1-15,-1-4 0 16,-2 9-1-16,4 5 0 16,-4 6 1-16,-2 11-1 0,2 7 0 15,-17 0 0 1,24 25 0-16,-12 3 0 0,5 10 0 15,-5 6 0 1,0 9 1-16,0 4-2 0,5 1 1 16,-5-5 0-16,0-4 0 15,0-4 0-15,0-8-1 16,5-8-1-16,-17-29 0 16,21 20-7-16,-21-20-3 15,0 0-6-15,-12-16-30 16</inkml:trace>
          <inkml:trace contextRef="#ctx0" brushRef="#br0" timeOffset="930.6238">20031 609 205 0,'0'0'17'16,"0"0"-6"-16,12-29-3 15,25 29-6 1,-9-21-1-16,13 18 0 15,0-5 0-15,3 3-1 0,-3 5 0 16,-3 0 0-16,-6 5-1 16,-11-10-4-16,-1 10-4 15,-20-5-4-15,24-9-9 16,-24-15-43-16</inkml:trace>
          <inkml:trace contextRef="#ctx0" brushRef="#br0" timeOffset="376.9365">19908-20 180 0,'0'0'29'0,"0"0"-13"16,0 0-6-16,0 0-7 16,12 28 0-16,-12-28-2 15,25 32 0-15,-9-6 0 0,1 2 0 16,-2 1-1-16,11-1 0 16,-6-3 1-1,8-9-1-15,-3-13 0 16,-1-3 0-16,5-7 0 0,-1-9 0 15,-3-5 0-15,-4-7 0 16,-1-1 0-16,-8 1-1 16,4 11-1-16,-16-8-4 15,0 25-4-15,0 0-4 16,0 0-15-16,-7 13-59 16</inkml:trace>
          <inkml:trace contextRef="#ctx0" brushRef="#br0" timeOffset="7084.6578">20917-3516 184 0,'-29'21'27'15,"-7"-8"-13"-15,3-21-5 16,-4-5-7 0,1-28-1-16,12-4 0 15,-2-16-1-15,14-13 1 0,4-4-1 16,13-3 1-16,7-9-1 16,12 0 1-16,5 4-1 15,12 13 0-15,3-1 0 16,9 17 1-16,4 3-1 15,4 14 0-15,1 15 0 16,-1 13 0-16,-4 12 1 16,-4 21-1-16,-3 11 0 0,-6 17 0 15,-3 9 0-15,-12 11 0 16,-5 5 0 0,-7 3 0-16,-8 5 0 0,-9 4 0 15,-9-5 0-15,-11-3 1 16,-4-4-1-1,-9-10 0-15,-8-6 0 0,-8-9 0 16,-4-12 0-16,-9-13 0 16,1-11 0-16,-5-13 0 15,5-4 0-15,4-13 0 16,4-7 0-16,16-13 0 16,16 1 0-16,18-1 0 15,11 0 0-15,20 8 0 16,13 5 0-16,17 15 0 0,7 14 0 15,12 15 0-15,1 17 1 16,3 8-1 0,-2 16 0-16,3 9 0 0,-9-1 0 15,-8 0-1 1,0-4 0-16,-27-11-8 0,6-13-1 16,-11-21-7-16,-13-20-21 15</inkml:trace>
          <inkml:trace contextRef="#ctx0" brushRef="#br0" timeOffset="4028.1465">20108-4537 172 0,'0'0'34'0,"0"20"-18"15,-9-4-6-15,-10-4-7 16,11 22-1-16,-13-5-1 16,4 7 0-16,-3 4 0 15,-4 2-1-15,-1-6 0 0,5 1 0 16,3-8-1-16,-3-9 0 15,20 5-2-15,-21-17-7 16,21-8-4-16,-4-17-14 16,4-2-51-16</inkml:trace>
          <inkml:trace contextRef="#ctx0" brushRef="#br0" timeOffset="4230.2886">20006-4431 160 0,'0'0'41'15,"28"21"-23"-15,-2-1-6 16,-14-4-9-16,29 21 0 16,-14-8-1-16,14 7-1 15,-3-3-1-15,-2 0 1 16,1-5-1-16,-1-3 0 16,-7-5-1-16,-5-11-1 15,9 3-7-15,-16-4-3 16,-1-8-11-16,-16 0-37 15</inkml:trace>
          <inkml:trace contextRef="#ctx0" brushRef="#br0" timeOffset="3608.2436">20060-4374 128 0,'0'0'57'16,"-14"8"-32"-16,14-8-12 15,9 25-8-15,-9-25-2 16,0 20-1-16,0-20-1 16,0 33 0-16,0-17 1 15,0 9-2-15,0 4 1 16,0 3 0-16,0 5-1 15,0 5 0-15,0 2 0 16,0 5 1-16,0 4-1 16,0 1 0-16,0 11 0 15,0-5 0-15,0 7 0 16,0-2 0-16,0-4 0 0,0 4 0 16,5 1-1-16,-5-4 2 15,0-2-1-15,0-2 0 16,0-1 0-16,0 0 0 15,3 0 0-15,-3 5 0 16,0-5 0-16,0-1 0 16,0 7-1-16,0-3 1 15,0 3 0-15,0-3 0 16,0-6 0-16,0 3 0 16,0 0 0-16,0-8 0 15,0 4 0-15,0-4 0 16,0 1 0-16,0-2 0 15,0 1 0-15,0-4 0 16,9 1 0-16,-9-2 0 16,0-3 0-16,8 4 0 0,-8-4 0 15,4 0 0-15,-4 0-1 16,0-5 1 0,0 1 1-16,0-4-1 0,0-4-1 15,0-1 1 1,-9 1 0-16,9-5 0 0,0 1 0 15,0 3 0-15,0-7 0 16,0 4 0-16,0-1 0 16,0-4 0-16,0 1 0 15,5 0 0-15,-5-10 0 16,0-11-1-16,7 26 0 16,-7-26 0-16,0 0-3 0,0 0-6 15,0 0-6-15,9-21-17 16,-13-12-64-16</inkml:trace>
        </inkml:traceGroup>
        <inkml:traceGroup>
          <inkml:annotationXML>
            <emma:emma xmlns:emma="http://www.w3.org/2003/04/emma" version="1.0">
              <emma:interpretation id="{96EFEC1E-14C7-48B6-AEAF-A4B902837B92}" emma:medium="tactile" emma:mode="ink">
                <msink:context xmlns:msink="http://schemas.microsoft.com/ink/2010/main" type="inkWord" rotatedBoundingBox="22470,10976 22491,12562 20987,12582 20965,10996"/>
              </emma:interpretation>
            </emma:emma>
          </inkml:annotationXML>
          <inkml:trace contextRef="#ctx0" brushRef="#br0" timeOffset="29838.5657">20198 1737 181 0,'0'0'29'0,"0"16"-14"16,0-16-6-16,-12 30-6 15,-8-23-1-15,11 13 0 16,-15 1-1-16,7 7 0 15,-12 1-1-15,5 3 0 16,0 2 1-16,-5-6-1 16,5 1 0-16,-1-5 0 15,4 1-1-15,1-13 0 0,8 5 0 16,-13-17-2 0,25 0-7-16,-12-13-3 0,12 13-11 15,-8-32-39-15</inkml:trace>
          <inkml:trace contextRef="#ctx0" brushRef="#br0" timeOffset="30064.1419">19961 1815 167 0,'0'0'39'0,"25"24"-23"16,-13 0-5-16,4-3-6 0,16 12-2 15,-15-4-2-15,19 4 0 16,-7 2 0-1,9-1 0-15,-6-6-1 0,4 1 0 16,2-5 0 0,-11-7-1-16,7 3 1 0,-10-8-2 15,13 9-6-15,-21-13-2 16,1 4-7-16,-17-12-20 16</inkml:trace>
          <inkml:trace contextRef="#ctx0" brushRef="#br0" timeOffset="31174.4447">20860 2076 196 0,'0'0'21'0,"-12"16"-8"16,12-16-4-16,33 8-7 15,-9-16 0-15,20 8-2 0,6-8 1 16,7 0 0-16,0-1-1 15,0-3 0-15,-4 5 0 16,-7-1 0-16,-10 1 1 16,-7-3-1-16,-13 1 0 15,-16 9 0-15,17-11 0 16,-17 11 0-16,-17-8 0 16,-4 8 0-16,-3 0 0 15,-12 8-1-15,-1 0 1 16,-8 8 0-16,-4 5 0 0,-1 3 0 15,-3 9 1-15,5 4-1 16,-2 8 0-16,9 9 0 16,5 2 0-1,4 17 0-15,3 6 0 16,8 2 0-16,4 5 0 0,10 7 0 16,7-3 0-16,0 1 0 15,0-5 0-15,4-13 0 16,8-8 0-16,-4-3 0 15,4-9 0-15,0-17 0 16,-3-7 0-16,-1-8 0 16,-8-21-1-16,0 0 1 15,0 0 0-15,0-21 0 0,-12-8 0 16,0-7 0 0,-5-9 0-16,-7-9 0 0,-1 3 0 15,1-8 0 1,0 2 0-16,-2 4 1 15,11 4-1-15,2 0 0 16,9 4 0-16,12 8 0 16,9 1 0-16,16 7 0 0,8 0 0 15,3 4 1-15,18 9-1 16,-2 4 0-16,1 4 0 16,9 8 0-16,-13 0 0 15,1 0 1-15,-10 0-1 16,-10 0 0-16,-10 8 0 15,-3-4 0-15,-25-4-1 16,0 0 0-16,16 16-2 0,-16-16-6 16,-20-20-3-16,3-9-7 15,0-24-30-15</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18:38.66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6543C06-AFD5-4F33-9975-2F204D909383}" emma:medium="tactile" emma:mode="ink">
          <msink:context xmlns:msink="http://schemas.microsoft.com/ink/2010/main" type="inkDrawing" rotatedBoundingBox="6909,12916 6950,10300 6984,10301 6943,12917" semanticType="callout" shapeName="Other">
            <msink:sourceLink direction="with" ref="{55C1A960-748C-4F7D-BA14-5C1451238759}"/>
          </msink:context>
        </emma:interpretation>
      </emma:emma>
    </inkml:annotationXML>
    <inkml:trace contextRef="#ctx0" brushRef="#br0">62 0 75 0,'0'0'85'0,"0"16"-49"16,0-16-20-16,0 0-10 15,0 0-2-15,-17 14-2 16,17-14 0-16,0 15 0 0,0 1 0 15,0-16-1 1,0 37 0-16,-4-12-1 0,4 7 1 16,0 1 0-16,0 8-1 15,-8 9 0-15,8 2 1 16,0 6-1-16,0-1 0 16,0 4 0-16,0 1 0 15,0-3 0-15,0 8 0 16,0-6 0-16,0-4 0 15,0 4 0-15,0 5 0 16,5-4 0-16,-5 3 0 16,0 0 0-16,0-8 0 15,3 5 0-15,-3 4-1 16,0-9 1-16,-3 0 0 16,-2 0 0-16,1-8 0 0,1 4 0 15,-6-3 0 1,4-2 0-16,2-8 0 15,3 6 0-15,-9-1 0 16,9 0 0-16,0-5 0 0,0 6 0 16,0-1 0-16,0-4 0 15,0 4 0-15,9-5 0 16,-9 1 0-16,0 0 0 16,0-3 0-16,0-2 0 15,0 0 0-15,0 1 0 0,0 0 0 16,0 0 0-16,0-4 0 15,0 1 0-15,0-7 0 16,3 2 0-16,-3-10 0 16,0 2 0-16,0-8 0 15,0-13 0-15,0 0 0 16,0 16-1-16,0-16 1 16,0 0-1-16,0-21-3 15,0 21-7-15,9-19-7 16,-9 6-23-16,0 13-78 15</inkml:trace>
  </inkml:traceGroup>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18:52.93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62BBFEA4-5BA6-4D1D-9902-78E6CE03DF0E}" emma:medium="tactile" emma:mode="ink">
          <msink:context xmlns:msink="http://schemas.microsoft.com/ink/2010/main" type="inkDrawing" rotatedBoundingBox="8055,10128 8144,13329 8092,13330 8003,10129" semanticType="verticalRange" shapeName="Line">
            <msink:sourceLink direction="with" ref="{FEA5B7A3-337D-4BE5-9C83-368643BEB3D9}"/>
          </msink:context>
        </emma:interpretation>
      </emma:emma>
    </inkml:annotationXML>
    <inkml:trace contextRef="#ctx0" brushRef="#br0">5 0 147 0,'0'0'42'15,"0"0"-24"1,0 0-8-16,0 0-4 0,0 0-2 15,16 9-1 1,-16-9-1-16,0 0 0 0,0 0 0 16,0 28-1-16,0-28 0 15,0 33 0-15,0-17 0 16,-8 13-1-16,8-5 0 16,-4 13 1-16,0-4-1 15,4 8 0-15,0-2 0 0,-5 8 1 16,5 1-1-1,0 2 0-15,0 2 0 16,5 1 0-16,-1 0 0 0,0 5 0 16,0-1 0-16,0 1 0 15,4-1 0-15,-3 0 0 16,2-4 1-16,-2 4-1 16,-5-8 0-16,4 1 0 15,-4-1 0-15,0 0 0 16,0 0-1-16,0 0 1 15,0 0 0-15,0 4 0 16,0 4 0-16,0 0 0 16,0 0 0-16,0 5 0 15,0-1 0-15,-4-4 0 16,4 5 0-16,0 3 0 16,0-4 0-16,-5 1 0 0,5-6 0 15,0 6 0 1,0 0 0-16,0-5 0 15,0 4 0-15,0-7 0 16,0-2-1-16,5 2 2 16,3 2-1-16,-4-6 0 0,4 3 0 15,0-8 0-15,0 0 0 16,-3-1 0-16,2-2 0 16,-2-1 0-16,-5-5-1 15,8 1 2-15,-8-4-1 16,0 4 0-16,0-5 0 15,0 1 0-15,0-9 0 16,0 2 0-16,0-2-1 16,0-4 1-16,0 1 0 0,-8-5 0 15,8-16 0-15,-5 25 0 16,5-25 0-16,-7 16 0 16,7-16 0-16,0 0 0 15,0 0-1-15,0 0 0 16,0 0-1-16,0 0-7 15,-13-20-4-15,9-1-9 16,0 1-37-16</inkml:trace>
  </inkml:traceGroup>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19:31.368"/>
    </inkml:context>
    <inkml:brush xml:id="br0">
      <inkml:brushProperty name="width" value="0.04667" units="cm"/>
      <inkml:brushProperty name="height" value="0.04667" units="cm"/>
      <inkml:brushProperty name="fitToCurve" value="1"/>
    </inkml:brush>
  </inkml:definitions>
  <inkml:trace contextRef="#ctx0" brushRef="#br0">-1 0 162 0,'0'0'38'0,"-5"34"-22"16,5-34-7 0,0 0-16-16,0 0-7 0,0 0-17 15,0 16-54-15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7:57.352"/>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43291F7B-2F44-4139-BACA-3E257B2A98F7}" emma:medium="tactile" emma:mode="ink">
          <msink:context xmlns:msink="http://schemas.microsoft.com/ink/2010/main" type="writingRegion" rotatedBoundingBox="21084,8920 23042,8381 23297,9308 21339,9847"/>
        </emma:interpretation>
      </emma:emma>
    </inkml:annotationXML>
    <inkml:traceGroup>
      <inkml:annotationXML>
        <emma:emma xmlns:emma="http://www.w3.org/2003/04/emma" version="1.0">
          <emma:interpretation id="{12FD0F7B-73E0-4991-B0A6-7723F781A568}" emma:medium="tactile" emma:mode="ink">
            <msink:context xmlns:msink="http://schemas.microsoft.com/ink/2010/main" type="paragraph" rotatedBoundingBox="21084,8920 23042,8381 23297,9308 21339,9847" alignmentLevel="1"/>
          </emma:interpretation>
        </emma:emma>
      </inkml:annotationXML>
      <inkml:traceGroup>
        <inkml:annotationXML>
          <emma:emma xmlns:emma="http://www.w3.org/2003/04/emma" version="1.0">
            <emma:interpretation id="{53C7DD10-BBFA-4647-872A-9176C3006CDC}" emma:medium="tactile" emma:mode="ink">
              <msink:context xmlns:msink="http://schemas.microsoft.com/ink/2010/main" type="line" rotatedBoundingBox="21084,8920 23042,8381 23297,9308 21339,9847"/>
            </emma:interpretation>
          </emma:emma>
        </inkml:annotationXML>
        <inkml:traceGroup>
          <inkml:annotationXML>
            <emma:emma xmlns:emma="http://www.w3.org/2003/04/emma" version="1.0">
              <emma:interpretation id="{9C8714FC-ABAC-4436-B16C-0527C4834261}" emma:medium="tactile" emma:mode="ink">
                <msink:context xmlns:msink="http://schemas.microsoft.com/ink/2010/main" type="inkWord" rotatedBoundingBox="21084,8920 23042,8381 23297,9308 21339,9847"/>
              </emma:interpretation>
            </emma:emma>
          </inkml:annotationXML>
          <inkml:trace contextRef="#ctx0" brushRef="#br0">965 2675 184 0,'0'0'27'0,"0"0"-13"0,-10-13-4 16,10 13-8 0,-17 13 0-16,10 7 0 15,-10 5-1-15,3 16 0 0,-3 0-1 16,-4 14 1-16,1 5-1 15,-1 0 1-15,-3 0-1 16,4 1 0-16,-2-10 0 16,5-6 0-16,4-4 1 15,3-10-1-15,0 0-1 16,6-14 1-16,4 8-1 16,0-25-1-16,4 17-7 15,-4-17-2-15,10 13-7 0,-10-13-24 16</inkml:trace>
          <inkml:trace contextRef="#ctx0" brushRef="#br0" timeOffset="195.2122">993 3167 189 0,'7'17'24'0,"-4"-7"-11"16,-3 4-4-16,0-14-7 15,7 14-2-15,-7-14 0 16,14 20-1-16,-14-20-1 16,17 7-7-16,-17-7-4 0,18 8-11 15,-18-8-39 1</inkml:trace>
          <inkml:trace contextRef="#ctx0" brushRef="#br0" timeOffset="720.1793">1272 2785 200 0,'17'0'19'16,"3"0"-7"-16,-3-14-5 15,11 31-5-15,-8-9-1 0,4 15 1 16,-3 2-2-16,0 5 1 15,-8 1-1-15,1 3 1 16,-7 1-1-16,-4 0 0 16,-3-1 0-16,-10 0 0 15,-4-7 0 1,-6 5 0-16,-8-5 1 0,1-3-1 16,-7-3 0-1,-4-4 0-15,4 0 0 0,2-10 0 16,5 1 0-16,2-8 0 15,12 0 0-15,13 0 0 16,0 0 0-16,0 0 0 16,13-15 0-16,9 15 1 15,1 0-1-15,8 11 0 16,0-4 1-16,7 3-1 0,-3 3 0 16,2 5 0-1,-6-5 1-15,0 5-1 16,-3-4 0-16,-4-4 0 15,-7 3 0-15,1-2 0 0,-8-4 0 16,-10-7-1 0,13 10 1-16,-13-10-1 15,0 0-1-15,0-20-2 16,0 20-6-16,0-31-2 0,0 6-10 16,0-6-36-16</inkml:trace>
          <inkml:trace contextRef="#ctx0" brushRef="#br0" timeOffset="1211.1661">2024 2503 189 0,'10'-14'24'0,"-10"14"-11"15,-14 4-3-15,8 13-8 16,-25 5-1-16,10 14 0 16,-13 13 0-16,2 15 0 15,-8 9 0-15,5 10-1 0,-2-1 1 16,5 1 0 0,8-11-1-16,7-3 0 15,7-22 0-15,10-9 1 16,7-13-1-16,13-15 0 0,1-10 0 15,7-14 0-15,2-7 0 16,2-3-1 0,-2-6 1-16,-6-8 0 0,-3 3 0 15,-7-3 0-15,-7 7-1 16,-7 4 1-16,-7 2 0 16,-7 5 0-16,-7 5 0 15,-3 9 0-15,1 6 0 16,-6 0 0-16,9 6 0 15,0 2-1-15,2 3 1 16,4-1-1-16,14-10 0 0,-6 14 0 16,19 0-3-16,-13-14-6 15,21 0-3 1,-4-10-12-16,10-5-45 16</inkml:trace>
          <inkml:trace contextRef="#ctx0" brushRef="#br0" timeOffset="1633.0236">2334 2538 189 0,'0'0'24'0,"13"-6"-10"16,-13 6-5-16,-6 23-6 16,-16-3-2-16,12 14 0 15,-10 9 0-15,6 8-1 0,-4 0 0 16,11 7 1-1,4-3-1-15,3-3 0 0,10-7 1 16,8-7-1-16,-1-8 1 16,3-2-1-1,5-4 0-15,-8-4 0 16,0-2 0-16,-3-1 1 16,-8-1-1-16,-6 3 0 0,-6-3 0 15,-8 6 0-15,-6-6 1 16,-5 5-2-16,-6-4 2 15,-3 0-1-15,0 1 0 16,-5-5-1-16,6-2 1 16,-1-1 0-16,6 1 0 15,4-8 0-15,7 4 0 0,2-7-1 16,15 0 0-16,0 0 0 16,4-14-1-16,-4-7-7 15,18 4-3 1,-8-11-8-16,7-6-26 0</inkml:trace>
          <inkml:trace contextRef="#ctx0" brushRef="#br0" timeOffset="1900.5897">2247 2497 199 0,'14'-8'20'0,"10"8"-8"0,-7-10-2 16,18 10-8-16,-8-10 0 16,7 10-2-1,-6 0 1-15,-1 0 0 16,1 0-1-16,-7 0 0 0,-1 3 0 16,-6-3 0-16,0 10-1 15,-14-10 0-15,21 18-3 16,-21-18-5-16,0 0-3 15,0 0-9-15,0-18-39 16</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19:32.69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2226B22F-A357-4A03-91F8-C736DB83130B}" emma:medium="tactile" emma:mode="ink">
          <msink:context xmlns:msink="http://schemas.microsoft.com/ink/2010/main" type="writingRegion" rotatedBoundingBox="7813,5824 9382,5824 9382,6905 7813,6905"/>
        </emma:interpretation>
      </emma:emma>
    </inkml:annotationXML>
    <inkml:traceGroup>
      <inkml:annotationXML>
        <emma:emma xmlns:emma="http://www.w3.org/2003/04/emma" version="1.0">
          <emma:interpretation id="{12A3819E-A072-4165-857A-C85618F28CBF}" emma:medium="tactile" emma:mode="ink">
            <msink:context xmlns:msink="http://schemas.microsoft.com/ink/2010/main" type="paragraph" rotatedBoundingBox="7813,5824 9382,5824 9382,6905 7813,6905" alignmentLevel="1"/>
          </emma:interpretation>
        </emma:emma>
      </inkml:annotationXML>
      <inkml:traceGroup>
        <inkml:annotationXML>
          <emma:emma xmlns:emma="http://www.w3.org/2003/04/emma" version="1.0">
            <emma:interpretation id="{A6752779-66F8-4062-94DC-6D4E6FFD8600}" emma:medium="tactile" emma:mode="ink">
              <msink:context xmlns:msink="http://schemas.microsoft.com/ink/2010/main" type="line" rotatedBoundingBox="7813,5824 9382,5824 9382,6905 7813,6905"/>
            </emma:interpretation>
          </emma:emma>
        </inkml:annotationXML>
        <inkml:traceGroup>
          <inkml:annotationXML>
            <emma:emma xmlns:emma="http://www.w3.org/2003/04/emma" version="1.0">
              <emma:interpretation id="{5149A653-6A73-41EC-8D5D-C24AA51EABE9}" emma:medium="tactile" emma:mode="ink">
                <msink:context xmlns:msink="http://schemas.microsoft.com/ink/2010/main" type="inkWord" rotatedBoundingBox="7813,5824 9382,5824 9382,6905 7813,6905"/>
              </emma:interpretation>
            </emma:emma>
          </inkml:annotationXML>
          <inkml:trace contextRef="#ctx0" brushRef="#br0">0-2 176 0,'16'-7'32'0,"-4"23"-16"16,-3 0-6-16,15 17-7 16,-12-12 0-16,21 15-2 15,-4-3 0 1,8 0 0-16,-4-6-1 0,3 3 1 16,1-5-1-16,-4-5 0 15,-4 0 0-15,-9-6-1 16,13 14-3-16,-33-28-6 15,20 11-3-15,-20-11-11 16,0-16-50-16</inkml:trace>
          <inkml:trace contextRef="#ctx0" brushRef="#br0" timeOffset="-242.1758">90 72 173 0,'-17'-7'33'0,"17"7"-17"15,-4-17-8-15,4 17-5 16,0 0 0-16,0 0-1 16,-12 12-1-16,4 8 0 0,-9-3 0 15,-3 12 0 1,-5-1-1-16,1 0 1 0,4 5-1 16,-4 0 0-16,7 0 0 15,0-5 0 1,10 1 0-16,-2-13-2 15,9 10 0-15,0-26-4 0,0 0-6 16,0 0-5-16,0-18-25 16</inkml:trace>
          <inkml:trace contextRef="#ctx0" brushRef="#br0" timeOffset="1010.6987">776-58 185 0,'0'0'27'16,"-12"20"-13"-16,12 4-4 16,-8 0-8-16,16 22 0 15,-8 7-1-15,12 17 0 16,-7 8-1-16,7 16 1 0,-5-1-1 15,2 5 1-15,-1 0-1 16,1-7 0-16,-9-14 0 16,3-15 0-16,-3-10 0 15,0-19 0 1,0-16 0-16,0-17 0 0,-16-9 0 16,0-11 0-16,0-17 0 15,-5-9 0-15,1-18 0 16,-1-10 0-16,1-12 0 15,-1-8 0-15,9 0-1 16,4 0 1-16,8 1 0 16,0 11 0-16,16 8 0 15,0 13 0-15,9 8 0 0,7 12 0 16,6 8 0 0,6 16 0-16,1 8 1 0,4 9-1 15,1 14 0 1,-2 7 0-16,1 11 0 0,-8 4 0 15,0 1 0-15,-12 4 1 16,-13 0-1-16,-4 0 0 16,-12-8 0-16,-4 3 0 15,-13-7 1-15,-3 0-1 16,-8-5 0-16,-4-7 0 16,-2 4 0-16,-2-10 0 15,3-3 0-15,4 1 0 16,5 0 0-16,4-2 0 0,20-7 0 15,-17 29 0-15,25-9 0 16,9 5 0 0,4 3 0-16,6 13 1 15,6-4-1-15,13 8 0 16,-2 0 1-16,6 0-1 0,-2-8 0 16,1 0 0-1,-8-5 0-15,0-7 0 0,-8-1 0 16,-9-3 0-16,-3-5-1 15,-21-16-2-15,20 17-7 16,-20-17-1-16,0 0-8 16,-12-29-31-16</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19:39.74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50F95CBB-E4B0-4A60-86BE-8193B2B2F1EC}" emma:medium="tactile" emma:mode="ink">
          <msink:context xmlns:msink="http://schemas.microsoft.com/ink/2010/main" type="writingRegion" rotatedBoundingBox="14152,6898 21831,6857 21840,8630 14161,8671"/>
        </emma:interpretation>
      </emma:emma>
    </inkml:annotationXML>
    <inkml:traceGroup>
      <inkml:annotationXML>
        <emma:emma xmlns:emma="http://www.w3.org/2003/04/emma" version="1.0">
          <emma:interpretation id="{F33A8F23-4C0C-4BF6-995D-D5DA5975DF31}" emma:medium="tactile" emma:mode="ink">
            <msink:context xmlns:msink="http://schemas.microsoft.com/ink/2010/main" type="paragraph" rotatedBoundingBox="14152,6898 21831,6857 21840,8630 14161,8671" alignmentLevel="1"/>
          </emma:interpretation>
        </emma:emma>
      </inkml:annotationXML>
      <inkml:traceGroup>
        <inkml:annotationXML>
          <emma:emma xmlns:emma="http://www.w3.org/2003/04/emma" version="1.0">
            <emma:interpretation id="{537CC27F-B227-47B3-88F2-9E02573278EB}" emma:medium="tactile" emma:mode="ink">
              <msink:context xmlns:msink="http://schemas.microsoft.com/ink/2010/main" type="line" rotatedBoundingBox="14152,6898 21831,6857 21840,8630 14161,8671"/>
            </emma:interpretation>
          </emma:emma>
        </inkml:annotationXML>
        <inkml:traceGroup>
          <inkml:annotationXML>
            <emma:emma xmlns:emma="http://www.w3.org/2003/04/emma" version="1.0">
              <emma:interpretation id="{0300F213-F63A-40DD-9FFE-38596B44EF70}" emma:medium="tactile" emma:mode="ink">
                <msink:context xmlns:msink="http://schemas.microsoft.com/ink/2010/main" type="inkWord" rotatedBoundingBox="14153,7155 14464,7153 14472,8669 14161,8671"/>
              </emma:interpretation>
            </emma:emma>
          </inkml:annotationXML>
          <inkml:trace contextRef="#ctx0" brushRef="#br0">-3672-3401 191 0,'0'0'23'0,"7"21"-9"15,-7-5-5 1,-7 0-6-16,14 24-2 15,-10-2 0-15,3 11 0 16,0 4-1-16,3 9 0 0,6 3 0 16,-9-12-1-16,17 8-5 15,-10-16-4 1,6-16-4-16,-13-29-13 0,12 8-58 16</inkml:trace>
          <inkml:trace contextRef="#ctx0" brushRef="#br0" timeOffset="639.6174">-3832-4238 151 0,'0'0'48'16,"0"0"-30"-16,-16-13-6 15,8 29-7-15,-4-11-2 16,12 19-1-16,0-3-1 16,0 12-1-16,0-5 1 15,12 5-1-15,5-13 0 0,7-4 0 16,0-16 1-16,13-8-1 16,-4-16 0-16,8-5 0 15,-9-4 0 1,1-3 0-16,-9-6 0 15,-3 10 0-15,-9 3 0 0,-12 1 0 16,0 7 0-16,-16 9 0 16,-1 4-1-16,-3 4 1 15,4 13-2-15,-17-9-3 16,8 20-5-16,9 0-5 16,-4 4-15-16,11 1-61 15</inkml:trace>
        </inkml:traceGroup>
        <inkml:traceGroup>
          <inkml:annotationXML>
            <emma:emma xmlns:emma="http://www.w3.org/2003/04/emma" version="1.0">
              <emma:interpretation id="{BA5C2044-B7B0-49E3-A2C7-B1347760A09F}" emma:medium="tactile" emma:mode="ink">
                <msink:context xmlns:msink="http://schemas.microsoft.com/ink/2010/main" type="inkWord" rotatedBoundingBox="15704,6986 15788,6986 15796,8580 15712,8581"/>
              </emma:interpretation>
            </emma:emma>
          </inkml:annotationXML>
          <inkml:trace contextRef="#ctx0" brushRef="#br0" timeOffset="5466.9018">-2235-4529 184 0,'0'0'27'15,"0"0"-13"-15,-21 22-4 16,21 5-7-16,-7-6-1 16,7 19-1-16,-13-2-1 15,5 13 0-15,8 12-1 16,-20 2-7-16,15-7-3 0,1-5-7 15,1-17-23-15</inkml:trace>
          <inkml:trace contextRef="#ctx0" brushRef="#br0" timeOffset="5064.5772">-2304-3442 139 0,'0'0'53'15,"0"0"-32"-15,0 0-8 0,0 0-8 16,0 0-2-16,0 0 0 16,12 16-1-16,-12-16-1 15,0 17 0-15,0-17 0 16,0 24 0-16,0 2-1 16,0 6 1-16,-5 9-1 15,5 8-1-15,0 8 0 16,-12-12-2-16,12 17-7 15,0-9-2-15,0-4-10 0,0-12-37 16</inkml:trace>
        </inkml:traceGroup>
        <inkml:traceGroup>
          <inkml:annotationXML>
            <emma:emma xmlns:emma="http://www.w3.org/2003/04/emma" version="1.0">
              <emma:interpretation id="{C1A6ED7F-23E3-43BB-B5AE-5E930680F585}" emma:medium="tactile" emma:mode="ink">
                <msink:context xmlns:msink="http://schemas.microsoft.com/ink/2010/main" type="inkWord" rotatedBoundingBox="16730,6884 17273,6881 17277,7513 16733,7516"/>
              </emma:interpretation>
            </emma:emma>
          </inkml:annotationXML>
          <inkml:trace contextRef="#ctx0" brushRef="#br0" timeOffset="6683.6463">-1164-4577 176 0,'0'-21'31'16,"0"21"-15"-16,0-16-6 16,-8-1-7-16,25 25-1 15,-17-8 0-15,20 13-1 16,-20-13 0-16,24 41-1 15,-15-10 1-15,7 11 0 16,-12 7-1-16,0-4 1 16,-4 5-1-16,-4-2 0 15,-4-3 0-15,-8-9 1 16,-1-6-1-16,-7-2 0 16,-1-7 0-16,-3-1 0 15,3-8 0-15,1-3 0 0,3-6 0 16,21-3 0-16,-20 0 0 15,20 0 0-15,0 0 0 16,32-12 0-16,-3 12 0 16,7-4 0-16,5 4 0 15,12 4 0-15,1 5 0 16,-1 3 0-16,0-1 1 16,-8 6-1-16,0-1-1 15,-12-7 1-15,4 20-4 0,-21-21-5 16,-16-8-3-16,17-8-7 15,-17-21-34-15</inkml:trace>
        </inkml:traceGroup>
        <inkml:traceGroup>
          <inkml:annotationXML>
            <emma:emma xmlns:emma="http://www.w3.org/2003/04/emma" version="1.0">
              <emma:interpretation id="{82DFE6B6-8C8A-421D-8A87-91CC4FB19B70}" emma:medium="tactile" emma:mode="ink">
                <msink:context xmlns:msink="http://schemas.microsoft.com/ink/2010/main" type="inkWord" rotatedBoundingBox="19194,7003 20329,6997 20338,8581 19202,8587"/>
              </emma:interpretation>
            </emma:emma>
          </inkml:annotationXML>
          <inkml:trace contextRef="#ctx0" brushRef="#br0" timeOffset="11759.1157">1173-4156 151 0,'0'0'45'16,"21"-21"-25"-16,-9 5-9 15,-12-21-6-15,34 16-2 16,-22-20-1-16,20 17 0 16,-16-12-1-16,13 15 0 15,-9-8 0-15,1 12-1 16,-1 10 1-16,-4 7-1 0,-16 0 0 16,17 24 0-16,-17 0 1 15,0 5-2 1,0 8 2-16,0-4-1 15,-4-5 0-15,-4-7 0 0,8-2 0 16,0-19 0 0,0 0 0-16,0 0 0 0,0 0 0 15,20-19 0-15,-4 3 0 16,4-1 0-16,1 1 0 16,-1 0 0-16,1 7 0 15,-1 9 0-15,-3 0 0 16,-1 12 0-16,-4 4 0 15,-3 5 0-15,-1 4 0 16,-4 3 0-16,4 4-1 16,-8-6 1-16,8 2 0 0,-8-3-1 15,12 3-2 1,-20-12-6-16,20 1-3 0,-12-17-9 16,17-4-34-1</inkml:trace>
          <inkml:trace contextRef="#ctx0" brushRef="#br0" timeOffset="12141.9108">2289-4517 195 0,'0'21'22'16,"0"2"-10"-16,0 3-3 16,8 11-8-16,-8 0 0 15,0 15 0-15,5 6-1 16,-5-1-2-16,7 21-7 0,-7 3-2 16,0 2-8-16,-7-6-30 15</inkml:trace>
          <inkml:trace contextRef="#ctx0" brushRef="#br0" timeOffset="11946.6068">1820-4263 190 0,'24'4'23'16,"-12"-4"-10"-16,5 0-4 16,-2-12-7-16,14 12-1 15,-5-13-1-15,2 2-1 16,1 11 0-16,-10-17-2 15,16 8-7-15,-16 0-5 0,-2-1-14 16,6-2-54-16</inkml:trace>
          <inkml:trace contextRef="#ctx0" brushRef="#br0" timeOffset="10856.3208">1888-3380 125 0,'0'0'61'0,"0"0"-36"16,-12 0-11-16,12 0-9 15,0 0-2-15,0 0 0 16,0 21-2-16,0-21 1 15,-3 36-2-15,3-7 1 16,0 8-2-16,3 24-1 16,-15 0-7-16,12 9-3 15,0-1-9-15,-3-4-35 16</inkml:trace>
        </inkml:traceGroup>
        <inkml:traceGroup>
          <inkml:annotationXML>
            <emma:emma xmlns:emma="http://www.w3.org/2003/04/emma" version="1.0">
              <emma:interpretation id="{D622AF2C-89BA-4C96-860B-A2CA6ED4B004}" emma:medium="tactile" emma:mode="ink">
                <msink:context xmlns:msink="http://schemas.microsoft.com/ink/2010/main" type="inkWord" rotatedBoundingBox="21134,7396 21834,7393 21840,8593 21141,8597"/>
              </emma:interpretation>
            </emma:emma>
          </inkml:annotationXML>
          <inkml:trace contextRef="#ctx0" brushRef="#br0" timeOffset="8062.4949">3171-3470 167 0,'0'0'37'16,"-7"25"-21"-16,7-25-5 15,0 32-7-15,-13-23-2 16,13 19 0-16,-7-3-1 16,7 18-1-16,0 3 0 15,-5 3 0-15,5 21-3 16,-9-5-6-16,9-4-3 15,-7-7-10-15,2-9-36 16</inkml:trace>
          <inkml:trace contextRef="#ctx0" brushRef="#br0" timeOffset="9371.0332">3371-4001 80 0,'0'0'92'0,"0"0"-59"15,0 0-16-15,0 0-10 16,-7-21-3-16,23 21-1 15,-16-25 0-15,12 9-1 16,-4-4-1-16,9 8 0 16,-10-1-1-16,-7 13 1 15,21-12-1-15,-21 12 0 16,20 17 0-16,-20 3 1 16,0 5-1-16,0-1 0 15,0 9 0-15,0-5 0 16,-8 1 0-16,8-5 0 0,-7-8 0 15,7-16 0 1,7 17 0-16,-7-17 0 0,25-17 0 16,-9 1 0-16,5-8 0 15,7-5 0-15,1 1 0 16,-1-1 0-16,1 10 0 16,0 2 0-16,-5 8 0 15,1 9 0-15,-4 12 0 0,-5 2 0 16,-4 8 0-16,0 7 0 15,1 5 0 1,-9-2 0-16,4 5 0 16,-8-9-1-16,12 18-2 0,-8-14-7 15,-4-8-2-15,0-24-9 16,0 0-35 0</inkml:trace>
        </inkml:traceGroup>
      </inkml:traceGroup>
    </inkml:traceGroup>
  </inkml:traceGroup>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19:31.13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2FCA10CF-961B-4C48-8CD9-E89F67B43D0B}" emma:medium="tactile" emma:mode="ink">
          <msink:context xmlns:msink="http://schemas.microsoft.com/ink/2010/main" type="writingRegion" rotatedBoundingBox="7998,5939 8070,9982 7981,9984 7909,5941"/>
        </emma:interpretation>
      </emma:emma>
    </inkml:annotationXML>
    <inkml:traceGroup>
      <inkml:annotationXML>
        <emma:emma xmlns:emma="http://www.w3.org/2003/04/emma" version="1.0">
          <emma:interpretation id="{6FE5F70A-DD93-4BA8-ACCF-E1AF800BC319}" emma:medium="tactile" emma:mode="ink">
            <msink:context xmlns:msink="http://schemas.microsoft.com/ink/2010/main" type="paragraph" rotatedBoundingBox="7998,5939 8070,9982 7981,9984 7909,5941" alignmentLevel="1"/>
          </emma:interpretation>
        </emma:emma>
      </inkml:annotationXML>
      <inkml:traceGroup>
        <inkml:annotationXML>
          <emma:emma xmlns:emma="http://www.w3.org/2003/04/emma" version="1.0">
            <emma:interpretation id="{3FD67A6C-C01A-4615-9111-6AFB7802CCD8}" emma:medium="tactile" emma:mode="ink">
              <msink:context xmlns:msink="http://schemas.microsoft.com/ink/2010/main" type="line" rotatedBoundingBox="7998,5939 8070,9982 7981,9984 7909,5941"/>
            </emma:interpretation>
          </emma:emma>
        </inkml:annotationXML>
        <inkml:traceGroup>
          <inkml:annotationXML>
            <emma:emma xmlns:emma="http://www.w3.org/2003/04/emma" version="1.0">
              <emma:interpretation id="{E7192E65-BAAB-4665-B7D4-294E56B4B9E2}" emma:medium="tactile" emma:mode="ink">
                <msink:context xmlns:msink="http://schemas.microsoft.com/ink/2010/main" type="inkWord" rotatedBoundingBox="7998,5939 8070,9982 7981,9984 7909,5941"/>
              </emma:interpretation>
            </emma:emma>
          </inkml:annotationXML>
          <inkml:trace contextRef="#ctx0" brushRef="#br0">6885-577 194 0,'-8'30'21'0,"8"-3"-9"0,0-6-3 16,0-4-9-16,0-17-1 15,16 23-1-15,-16-23-2 16,0 0-7-16,16 17-7 16,-16-17-22-16,5 21-77 15</inkml:trace>
          <inkml:trace contextRef="#ctx0" brushRef="#br0" timeOffset="-512.6733">6881-1561 194 0,'0'0'22'0,"0"0"-10"16,0 16-5-16,0-16-3 15,0 20-2-15,0-20-1 0,0 37 0 16,-4-13 0-16,4 2-1 15,0 2 0 1,0-3 1-16,4-2-2 0,-4-6 1 16,4 4-1-16,-4-21 0 15,12 28-8-15,-12-28-2 16,0 12-7-16,0-12-24 16</inkml:trace>
          <inkml:trace contextRef="#ctx0" brushRef="#br0" timeOffset="-240.224">6877-965 196 0,'-4'26'21'0,"-1"-7"-9"15,5-4-3 1,-20-6-7-16,20-9-1 0,4 21-1 16,-4-21 0-16,9 16 0 15,-9-16-1-15,12 17 0 16,-12-17-2-16,0 0-7 16,8 24-3-16,-8-24-12 15,0 16-45-15</inkml:trace>
          <inkml:trace contextRef="#ctx0" brushRef="#br0" timeOffset="728.4849">6893 16 144 0,'0'0'52'0,"9"16"-31"0,-9-16-9 15,12 25-7-15,-12-25-2 16,0 25 0-16,-5-5-2 16,10 9 0-16,-5 3 0 15,7 9-1-15,-7 0 0 16,5 8 1-16,-5 4-1 0,8 0 0 16,-8 3 0-16,8 3 0 15,-8-9 0-15,8-2 0 16,-3-9 0-16,-5-4 0 15,7-11 0-15,-7-7 0 16,0-17-1-16,0 0 1 16,0 0-3-16,0 0-6 15,0-34-3-15,-12-2-9 16,8-17-33-16</inkml:trace>
          <inkml:trace contextRef="#ctx0" brushRef="#br0" timeOffset="-1116.1638">6885-3278 88 0,'0'0'82'0,"0"-17"-49"16,0 17-20-16,0 0-6 16,-8-20-3-16,8 20-1 15,0 0 0-15,0 0-2 16,0 0 1-16,0 0-1 16,0 0 0-16,0 0 0 15,0 16 0-15,0-3-1 0,0 2 1 16,0 6-1-1,0 0 1-15,0-1-1 16,-4 5 1-16,4 3-1 0,-5 0 0 16,5 1 1-16,-7-4-1 15,7 8 0 1,0 1 0-16,0-3 0 16,-5 6 0-16,5-1 0 0,0 6 0 15,0-1 0-15,0-5 0 16,0 2 0-16,0-2 0 15,0 0 0-15,5-2 0 16,-5-2 0-16,7 1 0 16,-7-8 0-16,5 7 0 15,-5-8 0-15,0 1 0 0,4 4 0 16,-4 0 0-16,0-1 0 16,0 1 0-16,0 3 1 15,0 1-1-15,-4-1 0 16,4 5 0-16,-5 0 0 15,5 0 0-15,0 0 0 16,0-5 1-16,0 1-1 16,0-8 0-1,0 3 0-15,0-7 0 0,5 3 0 16,-5-11 0-16,0 3 0 16,0-16 0-16,4 21 0 15,-4-21 0-15,0 0 0 16,0 0 0-16,0 0 0 15,0 0 0-15,0 0 0 0,0 0 0 16,0 0 0 0,0 0 0-16,0 0-1 15,0 0 1-15,0 0 0 0,-4 15-2 16,-13-23-3 0,17 8-5-16,-12 21-4 0,4-5-12 15,0 1-54-15</inkml:trace>
        </inkml:traceGroup>
      </inkml:traceGroup>
    </inkml:traceGroup>
  </inkml:traceGroup>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18:15.07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3425875-CD85-465B-BC38-A1A2D73B7742}" emma:medium="tactile" emma:mode="ink">
          <msink:context xmlns:msink="http://schemas.microsoft.com/ink/2010/main" type="writingRegion" rotatedBoundingBox="1112,7968 20215,8026 20208,10602 1104,10544"/>
        </emma:interpretation>
      </emma:emma>
    </inkml:annotationXML>
    <inkml:traceGroup>
      <inkml:annotationXML>
        <emma:emma xmlns:emma="http://www.w3.org/2003/04/emma" version="1.0">
          <emma:interpretation id="{2B53C4F9-8016-4650-9BA2-6C58AC4C5D9B}" emma:medium="tactile" emma:mode="ink">
            <msink:context xmlns:msink="http://schemas.microsoft.com/ink/2010/main" type="paragraph" rotatedBoundingBox="1112,7968 20215,8026 20208,10602 1104,10544" alignmentLevel="1"/>
          </emma:interpretation>
        </emma:emma>
      </inkml:annotationXML>
      <inkml:traceGroup>
        <inkml:annotationXML>
          <emma:emma xmlns:emma="http://www.w3.org/2003/04/emma" version="1.0">
            <emma:interpretation id="{20D4D488-5B24-4FCC-A971-662D07D279E8}" emma:medium="tactile" emma:mode="ink">
              <msink:context xmlns:msink="http://schemas.microsoft.com/ink/2010/main" type="line" rotatedBoundingBox="1112,7968 20215,8026 20208,10602 1104,10544"/>
            </emma:interpretation>
          </emma:emma>
        </inkml:annotationXML>
        <inkml:traceGroup>
          <inkml:annotationXML>
            <emma:emma xmlns:emma="http://www.w3.org/2003/04/emma" version="1.0">
              <emma:interpretation id="{DE6E51B1-E0EC-491B-9E9D-D53B86471399}" emma:medium="tactile" emma:mode="ink">
                <msink:context xmlns:msink="http://schemas.microsoft.com/ink/2010/main" type="inkWord" rotatedBoundingBox="1074,10334 1115,9243 1466,9256 1426,10347"/>
              </emma:interpretation>
            </emma:emma>
          </inkml:annotationXML>
          <inkml:trace contextRef="#ctx0" brushRef="#br0">112 119 169 0,'-26'-9'36'16,"26"9"-20"-16,-24-8-5 15,24 8-8-15,-29 8 0 0,26 8-2 16,-14-3 0-16,13 11 0 16,-4 1-1-16,8 4 1 15,0 7-1-15,5 5 1 16,7-4-1-16,3-4 0 16,11 0 0-16,1-14 0 15,7 2 0-15,-1-17 0 16,3-8 0-16,-4-11 0 0,1-10 0 15,-4-8 0-15,0-9 0 16,-9-2 0 0,-8-1 0-16,-3 0 0 0,-9 4 0 15,0-1 0 1,-5 6 0-16,-7 7 0 16,-4 9 0-16,-4 8 0 0,3 3 0 15,-7 9-1-15,-2 9 0 16,-1-5 0-1,15 21-3-15,-9-13-5 0,4 5-5 16,2-6-12-16,15-11-53 16</inkml:trace>
          <inkml:trace contextRef="#ctx0" brushRef="#br0" timeOffset="87039.6198">180 690 19 0,'0'0'61'0,"5"-20"-16"15,-5 20-16-15,0 0-8 16,0 0-8-16,0 0-2 15,-5-20-3-15,5 20-2 16,0 0 0-16,0 0-2 16,0 0-1-16,0 0 0 15,0 0-1-15,0 0 0 16,0 0-1-16,0 0 0 16,0 0 1-16,-7 16-1 15,7-16 0-15,-5 24-1 16,2-8 1-16,3 9-1 15,-5 8 1-15,5 4-1 0,0 0 0 16,0-1-1 0,8 14 0-16,-11-19-3 0,6 16-6 15,-3-11-4 1,5-12-17-16,-5 1-61 0</inkml:trace>
        </inkml:traceGroup>
        <inkml:traceGroup>
          <inkml:annotationXML>
            <emma:emma xmlns:emma="http://www.w3.org/2003/04/emma" version="1.0">
              <emma:interpretation id="{98506B90-3D8F-448D-BEB0-C1DBE9B724EB}" emma:medium="tactile" emma:mode="ink">
                <msink:context xmlns:msink="http://schemas.microsoft.com/ink/2010/main" type="inkWord" rotatedBoundingBox="2138,8911 2293,8912 2289,10244 2134,10243"/>
              </emma:interpretation>
            </emma:emma>
          </inkml:annotationXML>
          <inkml:trace contextRef="#ctx0" brushRef="#br0" timeOffset="2371.9687">1186-323 167 0,'0'0'37'0,"-17"-12"-19"16,17 12-8-16,0 0-6 0,-24 0-1 16,24 16-1-1,-12 9-1-15,4 7 0 16,-5 10-1-16,-3 6 0 16,0 5 1-16,-1 0-1 0,5 0 0 15,4-8 0 1,4-3-1-16,-5-18-2 0,18 4-6 15,-9-28-3-15,12 21-8 16,-12-21-35-16</inkml:trace>
          <inkml:trace contextRef="#ctx0" brushRef="#br0" timeOffset="1457.9463">1186-343 188 0,'-12'4'25'0,"0"12"-11"16,-5 4-5-16,17 21-7 15,-24-4 0-15,19 12-2 16,1 8 0-16,-8-8-3 16,12 12-6-16,0-7-4 15,0-14-12-15,0-11-47 16</inkml:trace>
          <inkml:trace contextRef="#ctx0" brushRef="#br0" timeOffset="1039.0186">1137 650 111 0,'0'0'73'15,"0"0"-46"1,0 0-13-16,0 0-8 0,0 0-3 15,-12 16-1-15,20 8 0 16,-8-8-1-16,0 14-1 16,12 15-3-16,-12 0-6 15,8 8-4-15,-8 4-10 16,4-4-43-16</inkml:trace>
        </inkml:traceGroup>
        <inkml:traceGroup>
          <inkml:annotationXML>
            <emma:emma xmlns:emma="http://www.w3.org/2003/04/emma" version="1.0">
              <emma:interpretation id="{D1601A3C-8A3C-433B-9ABF-0F5E05D97E5F}" emma:medium="tactile" emma:mode="ink">
                <msink:context xmlns:msink="http://schemas.microsoft.com/ink/2010/main" type="inkWord" rotatedBoundingBox="2992,8915 3630,8917 3626,10245 2988,10243"/>
              </emma:interpretation>
            </emma:emma>
          </inkml:annotationXML>
          <inkml:trace contextRef="#ctx0" brushRef="#br0" timeOffset="3994.9467">2045-232 128 0,'-17'-22'59'16,"5"2"-34"-16,0-5-12 16,12 25-9-16,-17-32 0 0,17 32-2 15,12-8 0 1,8 20 0-16,-20-12-1 0,38 36 0 16,-23-7 0-16,6 4-1 15,-9 4 1-15,5 4-1 16,-9-1 0-1,-8-3 0-15,0 1 0 0,-8-11 0 16,-9 2 0-16,-4-9 0 16,2 1 0-16,-15-5 0 15,7-3 0-15,-2-1 0 16,0-9 0-16,5 2 0 16,3-5 0-16,21 0 0 15,-17 9 0-15,17-9 0 16,13 0 0-16,12 4 0 15,4-1 0-15,15 5 0 16,6-3 1-16,6-5-1 16,6 3 0-16,6-3 0 0,-6 9 1 15,-4-9-1 1,-5 0 0-16,-12 0 0 0,-5 0 0 16,-15-9 0-16,-1 18-2 15,-20-9-5-15,0 0-3 16,0 0-5-16,0 0-20 15</inkml:trace>
          <inkml:trace contextRef="#ctx0" brushRef="#br0" timeOffset="3328.9593">2110 596 100 0,'0'0'78'16,"0"0"-50"-16,-12-11-15 15,12 11-6-15,0 0-2 0,15 11-1 16,-15-11-1-16,0 29-1 16,0-9-1-16,0 14 0 15,0 6-1-15,5 5 0 16,-1 8 0-16,-4-12-2 16,17 9-6-16,-17-14-3 15,0-4-8-15,0-19-27 16</inkml:trace>
        </inkml:traceGroup>
        <inkml:traceGroup>
          <inkml:annotationXML>
            <emma:emma xmlns:emma="http://www.w3.org/2003/04/emma" version="1.0">
              <emma:interpretation id="{A0600F93-90A7-41FB-9408-8286BBD82AAC}" emma:medium="tactile" emma:mode="ink">
                <msink:context xmlns:msink="http://schemas.microsoft.com/ink/2010/main" type="inkWord" rotatedBoundingBox="7126,8704 7719,10161 6849,10515 6256,9058"/>
              </emma:interpretation>
            </emma:emma>
          </inkml:annotationXML>
          <inkml:trace contextRef="#ctx0" brushRef="#br0" timeOffset="19243.1279">5256-36 158 0,'0'0'40'15,"-21"0"-21"-15,21 0-11 16,-17-21-3-16,17 21-2 15,-7-38-1-15,14 19 0 0,-7-11-1 16,0 6 0-16,9-6-1 16,-1 11 1-16,1 4-1 15,-9 15 0-15,15-9 0 16,-15 9 0-16,21 28 0 16,-16-7 0-1,2 11 0-15,-7 5 0 16,5 4 0-16,-5 5 0 0,-5-6 0 15,-2-4 0-15,2-2 0 16,1-10 0-16,4-8 0 16,0-16 0-16,0 0-1 15,0 0 1-15,21-20 0 16,-9-5 0-16,5-4 0 16,-2-7 0-16,6 4 0 15,-4-6 0-15,3 6-1 16,-4 3 1-16,1 9 0 0,-2 7 1 15,2 5-1-15,-5 8 0 16,-12 0 0-16,24 33 0 16,-15-9 0-1,3 5 0-15,-7 4 0 0,2 3 0 16,-2-3 1-16,3-1-1 16,-4-2-1-16,-4-2 1 15,8 1-1-15,-8-17-1 16,16 13-5-16,-16-25-5 15,0 0-9-15,17 0-31 16</inkml:trace>
          <inkml:trace contextRef="#ctx0" brushRef="#br0" timeOffset="19427.6908">5664-111 170 0,'21'0'35'15,"-5"0"-19"-15,-4 0-6 16,8-12-7-16,6 12-2 0,-11-4 0 16,11-4-2-16,-2 8 0 15,-7-21 0-15,10 21-5 16,-1-8-7-16,-14-4-7 16,3 4-32-16</inkml:trace>
          <inkml:trace contextRef="#ctx0" brushRef="#br0" timeOffset="18261.7255">5880 658 122 0,'0'0'48'16,"0"0"-24"-16,0 0-11 15,0 0-4-15,0 0-3 16,0 0-2-16,0 0 0 15,0 0-2-15,0 0 0 0,0 0 0 16,0 0-1-16,0 0 0 16,0 0 0-16,-3 16 0 15,3 0-1-15,0 5 1 16,0 7-1-16,0 9 1 16,0 9-1-16,-9 2 0 15,9 6 0-15,0 3 0 16,9-4 0-16,-1 0-1 15,-8-16 0-15,21 12-4 16,-18-29-5-16,-3-20-5 16,0 0-15-16,17-12-66 0</inkml:trace>
          <inkml:trace contextRef="#ctx0" brushRef="#br0" timeOffset="19675.7276">6077-409 187 0,'0'12'25'0,"0"13"-11"15,-9-5-4-15,18 9-8 16,-13 3 0-16,8 10-1 15,-4 2-1-15,3 1 0 16,2 4 1-16,-5-4-1 16,12 8-1-16,-12-8 1 15,17 8-4-15,-10-12-5 0,2-6-5 16,-9-8-11 0,0-27-46-16</inkml:trace>
        </inkml:traceGroup>
        <inkml:traceGroup>
          <inkml:annotationXML>
            <emma:emma xmlns:emma="http://www.w3.org/2003/04/emma" version="1.0">
              <emma:interpretation id="{796DB304-80A7-4179-9592-FAFE418F0C1B}" emma:medium="tactile" emma:mode="ink">
                <msink:context xmlns:msink="http://schemas.microsoft.com/ink/2010/main" type="inkWord" rotatedBoundingBox="8069,9015 9147,9019 9144,10210 8066,10206"/>
              </emma:interpretation>
            </emma:emma>
          </inkml:annotationXML>
          <inkml:trace contextRef="#ctx0" brushRef="#br0" timeOffset="21144.415">7001 523 75 0,'0'0'94'0,"0"0"-61"16,0 0-17-16,-17 0-9 16,25 12-2-16,-8-12-2 15,-12 16 0-15,12-16-1 16,-4 34-1-16,-9-14 0 0,13 9 0 16,-3 3 0-16,3 5-1 15,0 4 0 1,0 0 0-16,3 0 0 0,-3-5-1 15,9 1 0 1,-18-20-3-16,9 7-6 0,0-12-4 16,0-12-17-16,0 0-58 15</inkml:trace>
          <inkml:trace contextRef="#ctx0" brushRef="#br0" timeOffset="72698.613">7458 195 144 0,'4'22'49'0,"-4"-22"-28"16,0 0-8-16,21-5-10 16,-21-23 0-1,7 5-1-15,-7-24 0 0,17 10 0 16,-13-16-1-1,12 5 0-15,-7-5-1 0,7 11 1 16,0-3 0-16,0 11-1 16,-3 7 0-16,8 15 1 15,-5 12-1-15,-4 8 0 16,5 12 0-16,-9 13 0 16,-4 4 1-16,4 13-1 15,-8 3 0-15,0-1 0 16,0-2 0-16,-8-6 0 15,4-3 0-15,4-12 0 0,0-14 0 16,0-15 0-16,0 0 0 16,12-34 0-16,-4-8 0 15,8 0 1-15,5-3-1 16,3-4 0-16,-4 0 0 16,6 9 0-16,-6 11 0 15,8 8 0-15,-3 13 0 16,-4 12 0-16,-2 12 0 15,-2 5 0-15,0 16 0 16,-2 0 0-16,2 11 0 16,-5 2 0-16,-3-5 0 15,3 3 0-15,0-2 0 16,-9-6-1-16,11 2 0 16,-14-18-5-16,0 1-4 0,0-9-5 15,0-16-12-15</inkml:trace>
        </inkml:traceGroup>
        <inkml:traceGroup>
          <inkml:annotationXML>
            <emma:emma xmlns:emma="http://www.w3.org/2003/04/emma" version="1.0">
              <emma:interpretation id="{724B3CAE-8EC2-4045-BD89-2009A4CB4223}" emma:medium="tactile" emma:mode="ink">
                <msink:context xmlns:msink="http://schemas.microsoft.com/ink/2010/main" type="inkWord" rotatedBoundingBox="10225,10006 11189,10009 11187,10575 10223,10572"/>
              </emma:interpretation>
            </emma:emma>
          </inkml:annotationXML>
          <inkml:trace contextRef="#ctx0" brushRef="#br0" timeOffset="53959.9978">9125 1239 188 0,'-8'16'26'0,"20"4"-12"15,13-16-5-15,28 4-7 16,4-16 0-16,25 16 0 16,0-8-1-16,15 0 0 15,-6 4-1-15,-2 0 1 16,-7 1-1-16,-8-5-1 16,-6 20-1-16,-18-20-7 15,-1 0-1-15,-21-20-8 16,-3-13-23-16</inkml:trace>
          <inkml:trace contextRef="#ctx0" brushRef="#br0" timeOffset="53686.574">9149 752 189 0,'-12'16'25'15,"12"-16"-11"-15,17 13-5 16,-17-13-6-16,45 0-2 16,-9 0 0-16,17 0 0 15,5-5 0-15,11 5-1 0,-3-8 1 16,3 8-1-16,1-9 0 15,-5 9 0-15,-7 0 0 16,-14 0 0-16,-3 0 0 16,-13 0-1-16,-3 9 0 15,-25-9 0-15,21 5-1 16,-21-5-6-16,-12 0-2 16,12 0-8-16,-26 12-23 15</inkml:trace>
        </inkml:traceGroup>
        <inkml:traceGroup>
          <inkml:annotationXML>
            <emma:emma xmlns:emma="http://www.w3.org/2003/04/emma" version="1.0">
              <emma:interpretation id="{87375D5B-D2C6-4D01-9104-0FAE5C9D9C64}" emma:medium="tactile" emma:mode="ink">
                <msink:context xmlns:msink="http://schemas.microsoft.com/ink/2010/main" type="inkWord" rotatedBoundingBox="16007,8277 16061,10163 15451,10180 15397,8294"/>
              </emma:interpretation>
            </emma:emma>
          </inkml:annotationXML>
          <inkml:trace contextRef="#ctx0" brushRef="#br0" timeOffset="111573.7931">14481 752 165 0,'-12'-13'39'16,"12"13"-22"-16,4-20-6 16,9-5-6-16,23 25-3 15,-7-15 0-15,21 10-1 16,-14-3 0-16,13 8-1 15,-8 0 1-15,-4 0-1 0,0 8 0 16,-9-8 0-16,4 13-1 16,-11-13 0-1,11 3-5-15,-18-3-5 16,6 0-3-16,-20 0-17 16</inkml:trace>
          <inkml:trace contextRef="#ctx0" brushRef="#br0" timeOffset="111332.5914">14367 809 172 0,'-7'29'34'0,"-7"-9"-18"16,14-20-6-16,-3 29-6 15,3-29-2-15,0-21 0 16,0-7-1-16,20 4 0 15,-3-22-1-15,7 6 1 16,5-14-1-16,4 5 1 16,-1-8-1-16,1 4 0 15,3 4 0-15,-7 12 0 16,-5 5 0-16,1 11 1 16,-4 17-1-16,-5 4 0 0,0 20 0 15,0 10 0-15,-3 4 0 16,3 12 0-16,1 8 0 15,-5 3 0-15,4-4 0 16,-3 0 0-16,-1-4 0 16,0-3 0-16,0-14 0 15,-3-8-1-15,-1-3 0 0,-8-21 0 16,4 20-1-16,-4-20-2 16,-12-20-6-16,12 20-3 15,-33-21-13-15,8 9-43 16</inkml:trace>
          <inkml:trace contextRef="#ctx0" brushRef="#br0" timeOffset="110391.2245">14604-932 15 0,'0'0'77'0,"0"0"-25"15,0 0-26-15,0-16-7 0,0 16-8 16,0 0-1-16,0 0-3 15,4-21-2-15,-4 21-2 16,0 0 1 0,0 0-2-16,0 13 0 0,12 4 0 15,-19-2-1-15,7 13 0 16,0 5 0 0,0 8-1-16,-5 8 1 0,5 5-1 15,0 7 0-15,-4 4 1 16,4 0-1-16,0 1 0 15,-3 2 0-15,3-1 0 16,0-5 0-16,0-6 0 16,0-7 0-16,0 0 0 15,0-4 0-15,0-3 0 16,0-6 0-16,0-3 0 16,0-4 0-16,0-5 0 15,0-3 0-15,3-1 0 16,-3-4 0-16,0-16-1 15,9 21 0-15,-9-21 0 0,0 0-2 16,0 0-7-16,0 0-4 16,0 0-15-16,0 0-52 15</inkml:trace>
          <inkml:trace contextRef="#ctx0" brushRef="#br0" timeOffset="110713.4777">14387-20 160 0,'0'0'40'16,"0"0"-21"-16,0 0-8 15,0 0-6-15,12 24-2 16,-3-8-2-16,16 16 1 16,-9-2-1-16,13 14 0 15,-5-2-1-15,5-2 0 16,0-7 1-16,7-9-1 15,-3-7 1-15,-1-13-1 16,5-12 0-16,0-8 0 16,-5-13 0-16,2 0 0 15,-6-7 0-15,-3 2 0 16,-1 2 0-16,-8 4-1 16,4 6 0-16,-20-2-2 0,0 24-7 15,0 0-2 1,0 0-10-16,0 0-32 0</inkml:trace>
        </inkml:traceGroup>
        <inkml:traceGroup>
          <inkml:annotationXML>
            <emma:emma xmlns:emma="http://www.w3.org/2003/04/emma" version="1.0">
              <emma:interpretation id="{3E800220-FD8A-4DE2-B69A-E3CA78BE99E8}" emma:medium="tactile" emma:mode="ink">
                <msink:context xmlns:msink="http://schemas.microsoft.com/ink/2010/main" type="inkWord" rotatedBoundingBox="16753,8015 17252,8017 17246,10164 16746,10162"/>
              </emma:interpretation>
            </emma:emma>
          </inkml:annotationXML>
          <inkml:trace contextRef="#ctx0" brushRef="#br0" timeOffset="112932.131">15645 74 185 0,'-3'20'26'15,"3"-9"-12"-15,3 10-4 16,-3-8-8-16,21 20 0 16,-13-10-1-16,16 8 0 15,0-9 0-15,2 4 0 0,1-18-1 16,2-8 1-16,4-4-1 15,4-17 0-15,-9-3 1 16,6-9-1-16,-6-4 0 16,-3 0-1-16,-1 5 0 15,-8-1 0-15,9 21-3 0,-13-9-6 16,-12 21-4-16,12-16-11 16,-12 16-49-16</inkml:trace>
          <inkml:trace contextRef="#ctx0" brushRef="#br0" timeOffset="113391.0955">15657 908 169 0,'0'-25'36'0,"9"-12"-19"16,-1-12-6-16,4-1-7 15,-3-18-2-15,18 7-1 0,-6-9 0 16,8 8 0-16,-9 1-1 15,9 8 1-15,-13 3-1 16,4 18 0-16,1 7 0 16,-4 17 1-16,-17 8-1 15,32 13 0-15,-23 11 0 16,10 13 1-16,-6 4-1 0,3 12 0 16,1 4 0-16,-5 0 0 15,4 0 0-15,-8-3-1 16,4-10 1-16,-12-7-1 15,13-4 0-15,-13-33-2 16,8 25-6-16,-8-25-4 16,0 0-9-16,-21 8-37 15</inkml:trace>
          <inkml:trace contextRef="#ctx0" brushRef="#br0" timeOffset="113605.93">15755 634 198 0,'0'0'21'16,"20"0"-9"-16,1 0-3 0,-4-9-7 15,24 9-1-15,-9-4 0 16,13 4-1-16,-8-3 0 16,0 3 0-1,0 0-1-15,-13-9-1 16,12 9-7-16,-15 0-2 0,-4-8-8 15,-17 8-27-15</inkml:trace>
          <inkml:trace contextRef="#ctx0" brushRef="#br0" timeOffset="90797.6171">15781-1239 173 0,'0'0'33'0,"9"17"-17"16,-9-17-6-16,7 40-6 15,-7-40-1-15,0 47-2 16,-4-16 0-16,4 14-1 16,9 8 0-16,-9 0-1 0,3 17-1 15,-3-17-8 1,0-4-2-16,-3-8-9 16,3-20-38-16</inkml:trace>
          <inkml:trace contextRef="#ctx0" brushRef="#br0" timeOffset="112632.3397">15829-785 48 0,'0'-17'91'15,"0"17"-54"-15,0 0-17 0,0-24-8 16,0 24-3-16,0 0-3 16,0 0-1-16,0 0-2 15,8 24 0-15,-8-24-1 16,-4 42 0-16,-4-13-1 15,8 20 0-15,-4-1 0 0,4 14 0 16,0 7-1-16,0 8 0 16,0 10 0-16,0-2 1 15,0-3-1-15,0-5 0 16,0 1 0 0,4-12 0-16,-4-10 0 0,4-10 0 15,-4-9-1-15,4-13 1 16,5-3-1-16,-9-21 0 15,12 20-3-15,-12-20-5 16,0 0-5-16,0 0-11 16,-12-12-48-16</inkml:trace>
        </inkml:traceGroup>
        <inkml:traceGroup>
          <inkml:annotationXML>
            <emma:emma xmlns:emma="http://www.w3.org/2003/04/emma" version="1.0">
              <emma:interpretation id="{3A882982-99D6-4F4C-9ECB-6BB388226436}" emma:medium="tactile" emma:mode="ink">
                <msink:context xmlns:msink="http://schemas.microsoft.com/ink/2010/main" type="inkWord" rotatedBoundingBox="19657,8358 20214,8359 20209,10281 19651,10279"/>
              </emma:interpretation>
            </emma:emma>
          </inkml:annotationXML>
          <inkml:trace contextRef="#ctx0" brushRef="#br0" timeOffset="115362.6917">18547 151 185 0,'0'0'27'15,"0"0"-13"1,0 0-4-16,0 0-7 16,0 0-1-16,29 33-1 15,-21-5 0-15,12 8 0 0,1 10 0 16,-1-1-1-16,9 0 0 15,0-4 1-15,-1-12-1 16,1-8 0-16,3-14 0 16,-3-14 0-16,4-12 0 15,-1 0 0-15,-3-18 0 16,0 1 0-16,-1-6 0 16,1-2 0-16,-5 7 0 15,-7-4-1-15,3 21-1 0,-20-18-2 16,0 38-6-1,16-19-4-15,-16 19-12 0,0 0-48 16</inkml:trace>
          <inkml:trace contextRef="#ctx0" brushRef="#br0" timeOffset="115910.5205">18572 911 176 0,'0'0'32'15,"0"0"-16"-15,0 0-6 16,20-20-7-16,-8-9-1 16,13 5 0-16,0-13-1 15,7 0 0-15,-8-4-1 16,9 1 1-16,-8-1-1 16,4 4 0-16,-5 4 1 15,-3 4-1-15,-1 13 0 16,-4 4 0-16,1 12 0 15,-17 0 0-15,24 36 0 0,-12-7 0 16,-4 9 0-16,4 6 0 16,-3 5 0-16,3-1 0 15,0 2-1-15,-4-1 1 16,1-5-1-16,-9-10 0 16,12 11-1-16,-24-29-4 15,12 0-5-15,0-16-5 16,-17 13-21-16,5-17-75 15</inkml:trace>
          <inkml:trace contextRef="#ctx0" brushRef="#br0" timeOffset="116137.0732">18710 830 195 0,'0'0'22'15,"-3"-16"-9"-15,3 16-3 0,29-17-9 16,7 17 1-16,-4-8-1 15,9 8-1-15,0-4 0 16,-3 4 0 0,6 0-1-16,-20-12-3 0,14 12-5 15,-10 0-4-15,-3-14-9 16,-5 2-45-16</inkml:trace>
          <inkml:trace contextRef="#ctx0" brushRef="#br0" timeOffset="114970.1307">18813-896 136 0,'0'0'52'0,"0"0"-28"15,0 0-16 1,0 0-2-16,0 33-3 16,0-33 0-16,-9 29-1 15,-3-5-1-15,12 18 1 0,-3 2-1 16,3 13-1-16,0 5 1 16,0 12-1-16,0 7 0 15,0 10 1-15,0-6-1 16,3-3 0-16,-3-1 0 15,0-3 0 1,9-8 1-16,-9-9-1 0,0-8 0 16,0-9 0-16,3-6 0 15,-3-6 0-15,0-3-1 16,5-10 1-16,-1 3-1 16,-4-22 0-16,8 24-1 0,-8-24-2 15,0 0-6-15,-12-12-6 16,12 12-18-16,-8-25-67 15</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18:27.83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56975735-B5D9-45D7-BD2E-FAB9701F697F}" emma:medium="tactile" emma:mode="ink">
          <msink:context xmlns:msink="http://schemas.microsoft.com/ink/2010/main" type="writingRegion" rotatedBoundingBox="2812,12149 4158,12037 4238,12996 2892,13108"/>
        </emma:interpretation>
      </emma:emma>
    </inkml:annotationXML>
    <inkml:traceGroup>
      <inkml:annotationXML>
        <emma:emma xmlns:emma="http://www.w3.org/2003/04/emma" version="1.0">
          <emma:interpretation id="{53435A6C-2C32-4BF7-9EE0-1D760C1A93F5}" emma:medium="tactile" emma:mode="ink">
            <msink:context xmlns:msink="http://schemas.microsoft.com/ink/2010/main" type="paragraph" rotatedBoundingBox="2812,12149 4158,12037 4238,12996 2892,13108" alignmentLevel="1"/>
          </emma:interpretation>
        </emma:emma>
      </inkml:annotationXML>
      <inkml:traceGroup>
        <inkml:annotationXML>
          <emma:emma xmlns:emma="http://www.w3.org/2003/04/emma" version="1.0">
            <emma:interpretation id="{D7823329-A705-4B14-A7F2-DA2C1CB4558B}" emma:medium="tactile" emma:mode="ink">
              <msink:context xmlns:msink="http://schemas.microsoft.com/ink/2010/main" type="line" rotatedBoundingBox="2812,12149 4158,12037 4238,12996 2892,13108"/>
            </emma:interpretation>
          </emma:emma>
        </inkml:annotationXML>
        <inkml:traceGroup>
          <inkml:annotationXML>
            <emma:emma xmlns:emma="http://www.w3.org/2003/04/emma" version="1.0">
              <emma:interpretation id="{FD6F2142-FF6D-4306-A613-1AB2A07FFF24}" emma:medium="tactile" emma:mode="ink">
                <msink:context xmlns:msink="http://schemas.microsoft.com/ink/2010/main" type="inkWord" rotatedBoundingBox="2812,12149 4158,12037 4238,12996 2892,13108"/>
              </emma:interpretation>
            </emma:emma>
          </inkml:annotationXML>
          <inkml:trace contextRef="#ctx0" brushRef="#br0">1795 3650 134 0,'0'0'55'0,"0"0"-32"16,-17 0-12-16,5-26-6 15,20 14-2-15,-11-24-1 16,10 4 0-16,-7-17-1 16,9-1 0-16,-9-7 0 0,3 0 0 15,6-9-1-15,-5 9 0 16,4 5 0-16,-4-2 0 16,0 13 0-16,8 0 0 15,-3 17 1-15,-1 7-1 16,-8 17 0-16,21-9 0 15,-21 9 0-15,28 30 0 16,-12-6 1-16,5 17-1 16,-1 0 0-16,1 9 0 15,-1 2 0-15,1 2 0 16,-6-1 0-16,6 4 0 16,-8-4 0-16,-1-4 0 15,0-4 0-15,0-8 0 16,0 0-1-16,-3-13 0 15,8 5-1-15,-17-29-1 0,15 16-7 16,-15-16-5-16,0 0-16 16,0 0-59-16</inkml:trace>
          <inkml:trace contextRef="#ctx0" brushRef="#br0" timeOffset="221.6707">1872 3481 156 0,'-20'-11'43'0,"20"11"-25"16,0 0-6-16,12-25-9 15,13 25-1-15,-9 0-1 0,13 0 0 16,0 0 0 0,3 0-1-16,1 5-1 15,-4-5 0-15,7 11-2 0,-11-6-7 16,-1-5-6-16,0-8-17 15,-3-5-60 1</inkml:trace>
          <inkml:trace contextRef="#ctx0" brushRef="#br0" timeOffset="694.3085">2379 2970 160 0,'-25'26'40'0,"17"-5"-22"15,4-1-7-15,1-4-7 0,6 22-2 16,-6-7-1 0,10 14 0-16,-7-4 0 0,12 8 0 15,-3-7-1 1,3-6-1-16,4 9 0 0,-7-24-3 16,3 3-6-16,4-12-6 15,4-12-16-15,5-4-68 16</inkml:trace>
          <inkml:trace contextRef="#ctx0" brushRef="#br0" timeOffset="1099.5628">2898 2824 136 0,'-8'-12'55'0,"8"12"-32"16,-17-8-10-16,1 3-9 15,8 18-1-15,-16-5-1 16,7 17 0-16,-11-1-1 0,8 17 0 15,-9-3-1-15,5 10 1 16,3 5-1-16,8 4 1 16,6 4-1-16,7-3 0 15,12-5 0 1,3 0 0-16,11-9 0 0,1-10-1 16,7-1 1-16,-6-22-1 15,9 2-1-15,-16-26-3 16,15 5-5-16,-16-12-6 15,1 0-18-15,-4-10-68 16</inkml:trace>
          <inkml:trace contextRef="#ctx0" brushRef="#br0" timeOffset="473.6137">2134 3213 181 0,'0'0'29'16,"32"12"-14"0,-11-17-5-16,8 5-8 0,0-12 0 15,7 9-2 1,1-5 1-16,-1 3-1 0,2 5 0 16,-10-12 0-16,-3 12-1 15,-5-13-1 1,1 13-2-16,-21 0-6 0,19-11-6 15,-19 11-15-15,5-29-65 16</inkml:trace>
          <inkml:trace contextRef="#ctx0" brushRef="#br0" timeOffset="1398.3778">2878 3167 162 0,'0'0'38'15,"0"0"-19"-15,0-16-11 16,15 28-4-16,-15-12-1 15,29 0-1 1,-12-7 0-16,11 10-1 16,-7-3 0-16,7 0-1 15,-7 0 1-15,-1 8-1 0,-20-8 1 16,25 17-1-16,-21-1 0 16,-4 4 1-16,0 13-1 15,0 8 0-15,-8 0 0 16,0 12 1-16,-1 4-1 15,9 1 0-15,-4-5 0 16,4 0-1-16,13-4 0 0,-13-18-4 16,12 7-5-16,-4-20-5 15,-8-18-14-15,17-10-66 16</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19:13.59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EE7C584-8E52-48CD-9668-55A3A8BBF323}" emma:medium="tactile" emma:mode="ink">
          <msink:context xmlns:msink="http://schemas.microsoft.com/ink/2010/main" type="writingRegion" rotatedBoundingBox="18029,11210 21776,13784 20830,15162 17082,12589">
            <msink:destinationLink direction="with" ref="{2940DC37-FECD-4868-A317-40525B303028}"/>
          </msink:context>
        </emma:interpretation>
      </emma:emma>
    </inkml:annotationXML>
    <inkml:traceGroup>
      <inkml:annotationXML>
        <emma:emma xmlns:emma="http://www.w3.org/2003/04/emma" version="1.0">
          <emma:interpretation id="{16A579B0-DBE9-4273-AA74-48043ACF54DE}" emma:medium="tactile" emma:mode="ink">
            <msink:context xmlns:msink="http://schemas.microsoft.com/ink/2010/main" type="paragraph" rotatedBoundingBox="18029,11210 21776,13784 20830,15162 17082,12589" alignmentLevel="1"/>
          </emma:interpretation>
        </emma:emma>
      </inkml:annotationXML>
      <inkml:traceGroup>
        <inkml:annotationXML>
          <emma:emma xmlns:emma="http://www.w3.org/2003/04/emma" version="1.0">
            <emma:interpretation id="{5985D699-7E14-40C9-9F6E-947F780B9AF9}" emma:medium="tactile" emma:mode="ink">
              <msink:context xmlns:msink="http://schemas.microsoft.com/ink/2010/main" type="line" rotatedBoundingBox="18029,11210 21776,13784 20830,15162 17082,12589"/>
            </emma:interpretation>
          </emma:emma>
        </inkml:annotationXML>
        <inkml:traceGroup>
          <inkml:annotationXML>
            <emma:emma xmlns:emma="http://www.w3.org/2003/04/emma" version="1.0">
              <emma:interpretation id="{2783A961-71D8-44FA-915F-DF1969DEA2A7}" emma:medium="tactile" emma:mode="ink">
                <msink:context xmlns:msink="http://schemas.microsoft.com/ink/2010/main" type="inkWord" rotatedBoundingBox="17351,12889 17459,11470 18679,11563 18571,12982"/>
              </emma:interpretation>
            </emma:emma>
          </inkml:annotationXML>
          <inkml:trace contextRef="#ctx0" brushRef="#br0">16304 2856 176 0,'12'9'32'0,"8"-9"-17"16,21 0-4-16,24 9-9 15,-3-22 0-15,23 13 0 16,5-13-1-16,16 10 0 16,-12-10-1-16,12 8 1 15,-7-2-1-15,-5 7 0 16,-13 0 1-16,-8 0-1 15,-7 0-1-15,-21 7 1 16,-4 3-1-16,-20-10 0 16,6 8-8-16,-27-8-2 15,0 0-7-15,-12-18-25 0</inkml:trace>
          <inkml:trace contextRef="#ctx0" brushRef="#br0" timeOffset="413.0692">16940 2260 191 0,'9'28'24'0,"-9"-11"-11"16,0-1-3-16,8 9-8 16,-8-25 0-16,-5 37-1 15,2-5 0-15,3 12 0 16,-9 6-1-16,9 19 0 16,-8 14 1-16,8 10-1 15,-4 18 0-15,4 8 0 16,-8-1 0-16,8 0 0 15,0-7 0-15,0-9 0 16,0-20 0-16,5-13 0 16,-5-20 0-16,7-16-1 15,-2-12 1-15,-5-21-2 16,0 0-2-16,0 0-5 0,8-29-4 16,-16-5-12-16,3-6-45 15</inkml:trace>
        </inkml:traceGroup>
        <inkml:traceGroup>
          <inkml:annotationXML>
            <emma:emma xmlns:emma="http://www.w3.org/2003/04/emma" version="1.0">
              <emma:interpretation id="{7C135ED4-257F-4150-BF1F-32316324FCF6}" emma:medium="tactile" emma:mode="ink">
                <msink:context xmlns:msink="http://schemas.microsoft.com/ink/2010/main" type="inkWord" rotatedBoundingBox="19963,12539 21001,13251 20055,14630 19017,13917"/>
              </emma:interpretation>
            </emma:emma>
          </inkml:annotationXML>
          <inkml:trace contextRef="#ctx0" brushRef="#br0" timeOffset="46496.5786">18482 3961 128 0,'-17'8'63'0,"17"-8"-40"16,0 0-9-16,-20-45-10 16,37 36 0-16,-17-28-2 15,16 13 0-15,-4-12-1 16,8 16 0-16,-8-5 0 15,5 8-1-15,-17 17 0 0,24 12 0 16,-19 9 0 0,-5 10 0-16,0 16 1 0,0-2-1 15,-9 4 0 1,6-1 0-16,-2-7-1 0,1-9 1 16,4-2 0-1,0-14 0-15,0-16 0 0,12 0 0 16,5-21 0-16,3-4 0 15,5 2 0-15,-1-10 0 16,0 1 0-16,5-1 0 16,0 4 0-16,-5 4 0 15,-3 13 0-15,-1 12 0 16,-8 0 0-16,0 17 0 16,-3 7 0-16,-4 9 0 15,-5-1 0-15,3 5 0 16,-3 4 0-16,0-8-1 15,9 4 1-15,-9-13-2 0,12 12-1 16,-12-18-7 0,12-1-4-16,-12-17-13 0,0 0-59 15</inkml:trace>
          <inkml:trace contextRef="#ctx0" brushRef="#br0" timeOffset="46686.024">18997 3961 194 0,'0'0'23'0,"24"0"-11"0,-3 0-3 15,-5-17-8-15,9 12-1 16,-1 5-1-16,-4-15-1 16,13 15-1-16,-33 0-6 15,29-21-5-15,-9 13-16 16,-4-13-54-16</inkml:trace>
          <inkml:trace contextRef="#ctx0" brushRef="#br0" timeOffset="46857.8908">19372 3638 186 0,'9'24'27'0,"-9"3"-13"15,0 8-4-15,0 17-7 16,-9-8-2-16,9 14 0 0,0 3-1 15,-3 6-1 1,15 6-8-16,-12 5-2 0,0 3-8 16,-9-3-27-16</inkml:trace>
          <inkml:trace contextRef="#ctx0" brushRef="#br0" timeOffset="45760.7569">18931 4806 190 0,'5'21'25'0,"-5"-6"-12"16,0 11-3-16,-5-2-9 15,10 16 0-15,-5 11 0 16,0 5-1 0,0 11-1-16,-5-7-1 0,18 9-7 15,-13-7-4-15,4-13-10 16,-4-20-42-16</inkml:trace>
        </inkml:traceGroup>
        <inkml:traceGroup>
          <inkml:annotationXML>
            <emma:emma xmlns:emma="http://www.w3.org/2003/04/emma" version="1.0">
              <emma:interpretation id="{495F954B-CF01-4B8C-A875-EE1CE7EB8FC3}" emma:medium="tactile" emma:mode="ink">
                <msink:context xmlns:msink="http://schemas.microsoft.com/ink/2010/main" type="inkWord" rotatedBoundingBox="21261,14037 21493,14196 21252,14548 21019,14388"/>
              </emma:interpretation>
            </emma:emma>
          </inkml:annotationXML>
          <inkml:trace contextRef="#ctx0" brushRef="#br0" timeOffset="44402.7109">20154 4782 169 0,'0'0'37'0,"0"0"-21"16,-14 21-5-16,14 11-7 15,-7-11-2-15,14 15-2 16,-7 1 1-16,0 8-1 16,5 12-1-16,-5-11 0 15,9 19-4-15,-9-12-6 16,0-4-6-16,0-16-23 16,-9-17-82-16</inkml:trace>
        </inkml:traceGroup>
      </inkml:traceGroup>
    </inkml:traceGroup>
  </inkml:traceGroup>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20:41.12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2940DC37-FECD-4868-A317-40525B303028}" emma:medium="tactile" emma:mode="ink">
          <msink:context xmlns:msink="http://schemas.microsoft.com/ink/2010/main" type="inkDrawing" rotatedBoundingBox="21229,11142 21322,13973 21250,13976 21157,11144" semanticType="verticalRange" shapeName="Line">
            <msink:sourceLink direction="with" ref="{8EE7C584-8E52-48CD-9668-55A3A8BBF323}"/>
            <msink:sourceLink direction="with" ref="{A9C0C052-A0B5-4DAE-BC87-D544AB8440B5}"/>
          </msink:context>
        </emma:interpretation>
      </emma:emma>
    </inkml:annotationXML>
    <inkml:trace contextRef="#ctx0" brushRef="#br0">34 0 100 0,'0'0'72'0,"0"0"-41"15,0 0-20-15,0 0-4 16,0 0-3-16,0 0 0 15,5 16-2 1,-5-16 0-16,0 0 1 0,0 0-2 16,0 0 1-16,0 0-1 15,7 25 0-15,-7-25-1 16,0 25 1-16,0-25 0 16,5 20-1-16,-5-20 0 15,0 29 0-15,0-29 1 0,0 24-1 16,0-24 0-16,0 25 0 15,-9-10 1 1,9 2-1-16,-3 4 0 0,3-1 0 16,-9 1 0-16,1 8 0 15,8-1 0 1,-9 1 0-16,9 2 0 0,-7 3 0 16,7 3 0-16,-5 3 0 15,5 1 0-15,0 1 0 16,0 2 0-16,0 1 0 15,0 0 0-15,0 0 0 16,5 5 0-16,2-6 0 16,2 0 0-16,-1 2 0 15,1 3 0-15,-6-1 0 0,6-2 0 16,-1-1 0 0,-4 4 0-16,-4-8 0 15,0 8-1-15,0 1 1 0,0-6 0 16,0 6 0-1,0 2 0-15,0 6 0 16,-4-1 0-16,4 0 0 0,0 4 0 16,0-4 0-16,0-1 0 15,0 3 0-15,4-6 0 16,-4 4 0-16,3-8 0 16,2 5 0-16,4-6 0 15,-6 6 0-15,1-10 0 16,1 6 0-16,2-5 0 15,-7-1-1-15,5-3 1 0,-5 1 0 16,8-2 0 0,-8 1 1-16,0 1-2 0,0-6 1 15,0 0 0-15,0-7 0 16,0-1 0-16,0-3 0 16,0 0 0-1,0-8 0-15,0-2 0 0,0-15 0 16,0 21 0-1,0-21 0-15,0 0 0 0,-8 17 0 16,8-17 0-16,0 0 0 16,0 0 0-16,0 0-1 15,3 19-2-15,-3-19-6 16,0 0-4-16,-8-19-9 16,4-2-39-16</inkml:trace>
  </inkml:traceGroup>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20:46.56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8A9C091-4C60-46B6-BB35-EBD6F90AE774}" emma:medium="tactile" emma:mode="ink">
          <msink:context xmlns:msink="http://schemas.microsoft.com/ink/2010/main" type="writingRegion" rotatedBoundingBox="16292,12982 24259,15380 23136,19114 15168,16716"/>
        </emma:interpretation>
      </emma:emma>
    </inkml:annotationXML>
    <inkml:traceGroup>
      <inkml:annotationXML>
        <emma:emma xmlns:emma="http://www.w3.org/2003/04/emma" version="1.0">
          <emma:interpretation id="{16B1A9DC-24F8-45C8-9D61-AFA1609C0A6F}" emma:medium="tactile" emma:mode="ink">
            <msink:context xmlns:msink="http://schemas.microsoft.com/ink/2010/main" type="paragraph" rotatedBoundingBox="16292,12982 24259,15380 23136,19114 15168,16716" alignmentLevel="1"/>
          </emma:interpretation>
        </emma:emma>
      </inkml:annotationXML>
      <inkml:traceGroup>
        <inkml:annotationXML>
          <emma:emma xmlns:emma="http://www.w3.org/2003/04/emma" version="1.0">
            <emma:interpretation id="{A313357C-2A9F-4A57-B65A-4BB0084493BF}" emma:medium="tactile" emma:mode="ink">
              <msink:context xmlns:msink="http://schemas.microsoft.com/ink/2010/main" type="line" rotatedBoundingBox="16292,12982 24259,15380 23136,19114 15168,16716"/>
            </emma:interpretation>
          </emma:emma>
        </inkml:annotationXML>
        <inkml:traceGroup>
          <inkml:annotationXML>
            <emma:emma xmlns:emma="http://www.w3.org/2003/04/emma" version="1.0">
              <emma:interpretation id="{3C6AECB6-EF59-4B32-897E-33356C036559}" emma:medium="tactile" emma:mode="ink">
                <msink:context xmlns:msink="http://schemas.microsoft.com/ink/2010/main" type="inkWord" rotatedBoundingBox="16192,13770 18667,15094 17599,17091 15124,15767"/>
              </emma:interpretation>
            </emma:emma>
          </inkml:annotationXML>
          <inkml:trace contextRef="#ctx0" brushRef="#br0">14764 5134 96 0,'8'-17'76'16,"-8"17"-45"-16,0 0-19 0,0 0-5 15,0 0-2-15,0-16-2 16,0 16-1-16,0 0 0 16,0 0 0-16,12 16-1 15,-8 1 0-15,-4-17 0 16,5 37 0-16,-5-13 0 15,0 16-1-15,0-2 1 0,0 11-1 16,0 0 0-16,8 4 1 16,-8 0-1-16,4 0 0 15,-4 0 0-15,8-4 0 16,-4-8 0 0,-1-4 0-16,2-1-1 0,-5-11 1 15,9 0-1-15,-9-8 0 16,3 6-2-16,-15-10-6 15,12-13-3-15,0 20-11 16,0-20-36-16</inkml:trace>
          <inkml:trace contextRef="#ctx0" brushRef="#br0" timeOffset="378.8882">14637 5755 165 0,'0'0'37'16,"0"0"-19"-16,0 0-7 16,0 0-7-16,0 0-1 15,12 28-1-15,-4-10-1 16,8 6 0-16,1 0 0 15,7 12-1-15,-3-1 0 16,4-4 0-16,-1-11 1 16,0-7-1-16,-3-5 0 15,4-8 0-15,-4-13 0 0,6-7 0 16,-1-4 0-16,-6-5 1 16,-1 1-2-16,-2-1 1 15,4 0-1-15,-13 1 1 16,13 15-3-16,-21-11-6 15,0 24-3-15,0-16-8 16,0 16-30-16</inkml:trace>
          <inkml:trace contextRef="#ctx0" brushRef="#br0" timeOffset="1244.0918">14739 6209 147 0,'0'0'48'0,"0"0"-27"16,-25-9-9-16,1 1-9 16,16 25 0-16,-17-17-1 15,9 16 0-15,-9-4-1 16,10 12 0-16,-11-3 0 15,6 16 0-15,-1-1-1 0,9 5 1 16,0 9-1-16,4-1 0 16,8 4 0-1,8-5 0-15,4-2 0 0,5-5 0 16,7-5 0-16,1-15-1 16,7 0 1-16,-7-21-2 15,12 9 0-15,-21-35-4 16,13 14-4-16,-13-13-8 15,1-4-19-15,-10 0-77 16</inkml:trace>
          <inkml:trace contextRef="#ctx0" brushRef="#br0" timeOffset="1610.2819">14645 6532 134 0,'-16'8'55'0,"-5"-8"-32"15,21 0-10-15,0 20-7 16,0-20-3-16,29-8-1 15,-9-1 0-15,17 9-1 16,-4-16 0-16,4 16 0 0,-8-3 0 16,7 3 0-16,-11 0-1 15,-4 0 0-15,-2 0 1 16,-6 8-1-16,-13-8 0 16,16 20 1-16,-16-8-1 15,8 13 0-15,-8-1 0 16,0 9 0-16,0 7 0 15,-3-3 0-15,3 10 0 0,-9 1 1 16,9-9-1-16,-8 3 0 16,8-5 0-16,0-7-1 15,8-7 1-15,-8-23-2 16,21 17-7-16,-21-17-2 16,12-13-6-16,-12-11-24 15</inkml:trace>
          <inkml:trace contextRef="#ctx0" brushRef="#br0" timeOffset="3031.1197">16218 5121 111 0,'0'0'56'0,"-16"-4"-28"16,16 4-14-16,0 0-5 15,0 0-3-15,0 0-2 16,0 0-1-16,0 0 0 16,0 17-1-16,0-17-1 15,0 25 0-15,0-25 0 16,-5 36 0-16,5-16-1 16,0 12 1-16,0 2-1 15,0 2 0-15,0 9 0 0,0 2 0 16,5 4 0-16,-5 2 1 15,0 4-1-15,0-3 0 16,0-1-1-16,0 1 2 16,0-6-1-16,0 1 0 15,0 1 0-15,9-1-1 16,-9-9 1-16,3 6 0 16,6-6 0-16,-9-3 0 15,3-4 0-15,-3 0 0 16,0-9 0-16,0 5 0 15,0-5-1-15,0-4 1 16,0 5 0-16,0-5 0 16,0 1 0-16,0-1 0 15,5-4 0-15,-5 1 0 16,0-17 0-16,7 24 0 0,-7-24 0 16,0 21 0-1,0-21 0-15,0 0 0 16,0 16 0-16,0-16 0 0,0 0 0 15,0 0 0 1,0 0-1-16,0 0-1 0,0 0-6 16,0-20-4-16,0 20-9 15,-3-29-31-15</inkml:trace>
          <inkml:trace contextRef="#ctx0" brushRef="#br0" timeOffset="3427.5862">15977 6293 187 0,'0'0'25'15,"-12"-15"-11"-15,12 15-4 16,0 0-8-16,0 0 0 15,0 0-1-15,25 29 0 16,-13-12-1-16,8 5 1 16,5 0-1-16,-1-2 0 15,5 1 1-15,3-9-1 16,1 0 0-16,-1-7 0 16,-3-5 0-16,4-8 0 15,-4-1 0-15,3-8 0 0,-3-3 0 16,0-4 0-16,-1-9 0 15,1-4 0 1,-5 0 0-16,-4 1 0 16,-3-1-1-16,-8-5 0 0,10 22-2 15,-19-8-7-15,0 8-3 16,-4 3-10-16,4 17-42 16</inkml:trace>
          <inkml:trace contextRef="#ctx0" brushRef="#br0" timeOffset="4015.4517">15838 6764 172 0,'-8'21'33'15,"8"-21"-17"-15,13 19-5 16,-13-19-9-16,15 34 0 15,-2-15-1-15,7 11 1 0,-3-4-2 16,-1 5 1-16,-3-2 0 16,-1 4-1-16,-8-5 0 15,-4 1 0-15,0-5 0 16,-13 0 0-16,-3 1 0 16,0 1 0-16,-8-11-1 15,-2-3 1-15,2 1 0 16,-5-1 0-16,5-4 0 15,4-8 0-15,3 0-1 16,17 0 2-16,-16 0-1 16,16 0 0-16,0 0 0 0,24-20 1 15,-3 12-1-15,3 0 0 16,5 3 1-16,3 5-1 16,6-7 0-16,-2 7 0 15,-3 0 0 1,-1 0 0-16,6 0 0 0,-10-5-1 15,5 10-1-15,-33-5-4 16,36-21-5-16,-15 8-5 16,3-6-23-16</inkml:trace>
          <inkml:trace contextRef="#ctx0" brushRef="#br0" timeOffset="4300.5958">16426 6683 173 0,'0'0'33'0,"-12"0"-17"15,-8 0-6-15,11 20-7 16,-18-16-1-16,10 21-1 0,-12-1 0 16,13 9 0-16,-4-1 0 15,8 13 0-15,-2 2-1 16,14 0 0-16,9 2 1 15,3 1-1-15,8-9-1 16,9-9 1-16,4-2-1 16,-1-18-1-16,14 3-2 15,-18-23-6-15,5 1-5 0,-8-18-15 16,-1 0-62-16</inkml:trace>
          <inkml:trace contextRef="#ctx0" brushRef="#br0" timeOffset="4601.3643">16414 6960 147 0,'-24'0'49'16,"24"0"-29"-16,-20 13-8 15,20-29-7-15,20 19-3 16,-20-3 0-16,36-8 0 16,-15-3-1-16,20 11 0 15,-9-9 0-15,1 9-1 16,0 0 1-16,-1 9-1 15,-7-1 1-15,0 12-1 0,-9 0 0 16,-3 8 0-16,-5 6 1 16,-8 2-1-1,0 5 0-15,0 5 0 16,-8-2 0-16,3 1-1 16,5-5 1-16,-8-3-1 15,16 13-4-15,-8-26-5 0,13 1-4 16,-13-25-11-16,0 0-56 15</inkml:trace>
        </inkml:traceGroup>
        <inkml:traceGroup>
          <inkml:annotationXML>
            <emma:emma xmlns:emma="http://www.w3.org/2003/04/emma" version="1.0">
              <emma:interpretation id="{CD3E8B79-F98D-4160-9CE6-6120CFFA1C17}" emma:medium="tactile" emma:mode="ink">
                <msink:context xmlns:msink="http://schemas.microsoft.com/ink/2010/main" type="inkWord" rotatedBoundingBox="19558,13965 24259,15380 23136,19114 18434,17699"/>
              </emma:interpretation>
            </emma:emma>
          </inkml:annotationXML>
          <inkml:trace contextRef="#ctx0" brushRef="#br0" timeOffset="9124.9243">17762 7477 200 0,'-41'27'19'16,"0"14"-7"-16,-7-8-5 0,7 32-6 15,-3 8 0-15,18 18-1 16,6 6 1 0,13 14-1-16,19 5 1 0,12-3-1 15,13-7 0-15,16-16-1 16,21-7-1-16,-18-39 0 15,35-12-8-15,-10-23-5 16,5-26-12-16,0-19-54 16</inkml:trace>
          <inkml:trace contextRef="#ctx0" brushRef="#br0" timeOffset="7956.0295">17959 7950 144 0,'-24'12'51'0,"24"-12"-30"15,-17-9-9-15,17 9-8 16,-8-28-2-16,16 7 0 16,-8-11-1-16,21 3 0 15,-9-7 0-15,8 3-1 16,4 4 1-16,1 9-1 15,-4 2 1 1,3 11-1-16,-7 7 0 0,-1 13 0 16,-4 7 0-16,-4 8 0 15,-8 10 0-15,0 2 0 16,-8 2 0-16,-1 6 0 16,2-8 0-16,2-2 0 15,5-9 0-15,-7-9 0 16,7-20 0-16,0 0 0 0,16 0 0 15,1-20 0-15,-5-9 0 16,3 1 0 0,2-9 0-16,4-1 0 15,-6 6 0-15,2 3 0 0,0 2 0 16,-5 2 0-16,0 12 0 16,-12 13 0-16,12 0 0 15,-12 0 1-15,9 24-1 16,-9 2 0-16,0 2 0 15,0 4 0-15,3 5 0 16,-3-5 0-16,0 2 0 16,5-1 0-16,-5-10 0 0,7 2-1 15,2-8 0 1,-9-17 0-16,20 28-3 16,-20-28-6-16,0 0-4 0,21-8-16 15,-21 8-63-15</inkml:trace>
          <inkml:trace contextRef="#ctx0" brushRef="#br0" timeOffset="6324.2614">18919 5411 39 0,'0'0'108'16,"0"0"-62"-16,0 0-26 15,-21 0-13-15,21 0-2 0,0 0-1 16,12 20-1-16,-12-20-1 16,0 0 0-1,0 21-1-15,9 0 0 0,-9 2 0 16,0 11 0-16,0-1-1 16,0 9 0-16,0-8 1 15,0 12-1-15,0 3 0 16,5-4 0-16,-5 4 0 15,7 1 0-15,-7-6 0 16,8 1 0-16,-8 1 0 16,0-6 0-16,5 6 0 15,-5-7-1-15,4-2 1 0,-4 1 0 16,0-1 0 0,3-1 0-16,-3-3 0 0,0 3 0 15,0 2 0 1,0-10 0-16,0 9 0 0,-3 0 0 15,-1 0 0-15,4-1 0 16,-8-3 0-16,8 4 0 16,0 0 0-16,0-5 0 15,0 1 0-15,0-9 0 16,0-3 0-16,0 3 0 16,3-7 0-16,-3-1 0 15,0-1 0-15,0 3 0 16,0-18 0-16,9 20 0 15,-9-20 0-15,0 20 0 16,0-20 0-16,3 21 0 0,-3-21 0 16,9 16 0-1,-9-16 0-15,0 21 0 16,3-5 0-16,-3 1 0 16,9 3 0-16,-9-4 0 15,0 1 0-15,0-1 0 0,0-16 0 16,5 25 0-16,-5-25 0 15,0 16 0-15,0-16 0 16,0 0 0-16,0 0-1 16,0 0 1-16,7 16 0 15,-7-16-1-15,0 0-1 16,0-21-2-16,0 21-7 0,-7-16-6 16,7 16-24-16,-5-20-74 15</inkml:trace>
          <inkml:trace contextRef="#ctx0" brushRef="#br0" timeOffset="8261.6812">18437 7872 184 0,'28'-8'26'0,"-7"3"-12"15,-1-3-5-15,5 8-8 16,-5-8 0-16,9 4-1 15,0 0-1-15,-5-12 0 16,9 8-2-16,-21-12-5 16,8-1-7-16,1 5-14 15,-9-9-53-15</inkml:trace>
          <inkml:trace contextRef="#ctx0" brushRef="#br0" timeOffset="7086.9253">18719 6941 186 0,'0'16'27'15,"0"-16"-13"-15,0 16-4 0,0-16-8 16,4 33 0 0,0-13-1-16,12 13-1 0,1-5 1 15,3 6-1 1,1-6 1-16,3 0-1 16,1-3 0-16,-1-9 0 15,0-7 0-15,2-9 1 0,-2 0-1 16,0-17 0-16,1-7 0 15,3-9 0-15,1 1 0 16,0-6 0-16,-5-3 0 16,5 5 0-16,-9-1 0 15,-4 12 0-15,1 1 0 16,-9 11 0-16,-8 13 0 16,8-16-1-16,-8 16 1 0,0 0-1 15,0 0 0-15,0 0-4 16,0 0-5-16,0-16-5 15,0 16-12-15,-4-29-62 16</inkml:trace>
          <inkml:trace contextRef="#ctx0" brushRef="#br0" timeOffset="8753.8468">18760 7606 134 0,'0'0'56'0,"12"14"-33"15,-4 9-12-15,-8-23-6 16,29 49-1-16,-25-28-2 16,25 23 1-16,-17-15-2 15,8 16 0-15,-8-12 0 16,9 4 0-16,-13-9-1 16,-4 5 0-16,-4-8 1 0,0 3-1 15,-12-7 0-15,0-1-1 16,-12 1 2-16,-2-5-2 15,-3 0 1-15,-3-8 0 16,4 0 0-16,-1 0 0 16,9-3 0-1,3-5 0-15,17 0 0 0,0 0 0 16,0 0 0-16,33-16 0 16,-5 11 0-16,10 2 0 15,-2-6 0-15,5 5 0 16,0 4 0-16,0-8 0 15,0 8-1-15,-9 0 1 16,1 8-1-16,-21-12-1 16,12 16-3-16,-24-12-5 0,0 0-7 15,0 0-20-15,-19-24-79 16</inkml:trace>
          <inkml:trace contextRef="#ctx0" brushRef="#br0" timeOffset="9215.7461">19090 7406 189 0,'25'17'25'0,"-4"2"-11"16,7 10-4-16,-8 4-9 15,14 16 1-15,-10 1-1 16,5 15 0-16,-5-4-1 15,-3 4 0-15,-9 0 1 0,-4 5-1 16,-8-8 0-16,-12 3 0 16,-1-7 0-16,-3-2-1 15,-4-2 1-15,-9-10-2 16,17 6-5-16,-17-22-4 16,8-4-6-16,-3-16-24 15</inkml:trace>
          <inkml:trace contextRef="#ctx0" brushRef="#br0" timeOffset="9665.9167">19545 7431 163 0,'-17'15'40'16,"-7"16"-23"-16,-2 0-6 16,6 26-8-16,-13-11-1 0,13 19 0 15,-8 0-1-15,16 5-1 16,-1 0 1-1,13-6-1-15,0-10 0 0,13-14-1 16,11-7-1-16,-8-33-1 16,30 0-8-16,-19-8-5 15,7-12-16-15,-6-14-68 16</inkml:trace>
          <inkml:trace contextRef="#ctx0" brushRef="#br0" timeOffset="11256.6696">20193 5235 111 0,'0'0'72'0,"0"0"-47"16,0 0-14-16,0 0-5 0,0 0-2 16,0 0-2-16,-12 17 1 15,17-1-2 1,-5-16 1-16,-5 46-1 15,5-14 0-15,0 9-1 0,0 3 1 16,0 14-1 0,0 4 0-16,0 7 0 0,5 1 0 15,-5-1 0-15,7-3 0 16,-2 3 0-16,4-9 0 16,-2 2 0-16,-2-4 0 15,2 3 0-15,1-4 0 16,1 10 0-16,-6-7-1 0,6 5 2 15,-4 4-2-15,-5-2 1 16,12-6 0-16,-12 0 0 16,3-4 0-16,-3-8 0 15,5-8 0-15,-5 0 0 16,7-5 0-16,-7-3 0 16,9 0 0-16,-9 1 0 15,3-7 0-15,-3 11 0 16,0-6 0-16,5 0 0 15,-5 5 0-15,0-7 0 16,0 2 0-16,0-8 0 16,0 5 0-16,-5-9 0 15,5 4 0-15,0-3 0 16,0-1 0-16,0 1 0 16,-3 3 0-16,3-3 0 15,0-1 0-15,0 1 0 16,-4-5 0-16,4 0 0 15,0 1 0-15,0-17 0 0,0 20 0 16,0-20 0-16,0 25 0 16,4-9 0-1,-4 0 0-15,0 1 1 0,0-1-1 16,0 6 0-16,0-3 0 16,0-4 0-16,0 4 0 15,0-4 0-15,0 2 0 16,0-6 0-16,0 6 0 15,0-17 1-15,0 24-1 16,0-24 0-16,-4 17 0 0,4-17 0 16,0 0 0-16,0 0 0 15,0 0-1-15,0 0 1 16,0 0 0 0,0 0 0-16,0 0 0 0,0 0-1 15,0 0 1-15,0 0-1 16,0 0-1-16,0-13-1 15,0 13-7-15,0 0-6 16,0 0-18-16,0-16-72 16</inkml:trace>
          <inkml:trace contextRef="#ctx0" brushRef="#br0" timeOffset="9954.9674">19548 7811 167 0,'0'0'37'0,"0"0"-20"16,0 0-6-16,24 17-8 15,-24-17-1-15,38 3 0 16,-23-3-1-16,14 17 0 16,-8-6 0-16,3 11-1 15,-4-2 1-15,1 13-1 0,-13-1 0 16,1 1 0-16,-9 7 0 15,0 2 0-15,0-1 0 16,-5-1 0-16,1 5 0 16,-4-8-1-16,8 4-1 15,-21-21-7-15,21 2-4 16,0-22-9-16,0 0-38 16</inkml:trace>
          <inkml:trace contextRef="#ctx0" brushRef="#br0" timeOffset="11654.115">20104 7541 178 0,'0'0'31'15,"0"0"-16"1,0 16-4-16,21 9-9 16,-21-4 0-16,20 11-1 0,-4-3 0 15,4 7 0-15,-3-7 0 16,7-4-1-16,-3-14 0 15,3-6 1-15,1-10-1 16,3-11 0-16,-3-8 0 16,8-9 1-16,-4 1-1 15,-1-6-1-15,0 2 1 0,1-5 0 16,-4 13-1 0,-5-12-1-16,9 26-6 0,-17-7-3 15,-12 21-9-15,12-11-26 16</inkml:trace>
          <inkml:trace contextRef="#ctx0" brushRef="#br0" timeOffset="13331.7778">20154 7885 160 0,'-38'16'41'0,"6"12"-22"15,-6 9-8-15,11 25-8 16,-11-9 0-1,22 24-1-15,3 1-1 0,13 13 0 16,5-6-1-16,11-4 1 16,9-3-1-16,11-13 0 15,14-16 0-15,3-16-1 16,12-13 0-16,-7-36-3 16,19 0-6-16,0-26-4 15,5-2-17-15,-4-21-62 16</inkml:trace>
          <inkml:trace contextRef="#ctx0" brushRef="#br0" timeOffset="12512.4744">20214 8191 160 0,'0'0'42'16,"0"0"-24"-16,8-26-7 15,-8 3-8-15,17 12-1 16,-10-6 0-16,7 4-2 15,-14 13 1-15,32-4-1 16,-20 12 1-16,4 12-1 0,-3 8 0 16,-1 14 1-1,-8 3-1-15,-4 4 0 16,5 4 0-16,-5-3 0 16,-5-2 0-16,5-11 0 15,-4-8 0-15,4-12 0 16,0-17 0-16,16-13-1 15,1-12 1-15,-1-4 0 0,4-12 0 16,5 1 0-16,-4-1 0 16,-1 4 0-16,-4 8 0 15,1 5 0-15,-5 7 0 16,-12 17 1-16,16-3-1 16,-16 3 0-16,4 20 0 15,0-4 0-15,-4 5 0 0,9 3 0 16,-9-2 0-16,8-3 0 15,0-4 1 1,-4 7-1-16,4-9-1 16,-8-13 1-16,13 24 0 0,-13-24 0 15,0 0 0-15,12 16 0 16,-12-16 0-16,0 0 0 16,0 0 0-16,0 0 0 15,0 0-1-15,0 0 1 16,0 0-1-16,0 0-1 15,0 0-1-15,-9 12-7 16,9-12-6-16,0 16-16 16,0-16-69-16</inkml:trace>
          <inkml:trace contextRef="#ctx0" brushRef="#br0" timeOffset="12798.595">20737 8244 176 0,'0'0'33'15,"17"-8"-18"-15,-17 8-5 16,28 0-7-16,-11-4-2 15,12 4 0-15,-5-5-1 0,5 5 0 16,-2 0-1-16,-6-9-1 16,16 18-3-16,-16-12-6 15,-6-5-9-15,2-5-26 16,-5-3-89-16</inkml:trace>
          <inkml:trace contextRef="#ctx0" brushRef="#br0" timeOffset="13023.1946">21166 8007 179 0,'0'21'31'0,"9"7"-16"16,-9 1-6-16,7 17-6 0,-7-12-2 16,9 17 0-1,-9 1-1-15,8-2 0 0,0 7-1 16,-8-12-1-1,21 17-5-15,-17-21-5 0,-1-9-9 16,-3-8-36-16</inkml:trace>
          <inkml:trace contextRef="#ctx0" brushRef="#br0" timeOffset="13615.9428">21382 7799 191 0,'41'24'25'16,"5"9"-12"-16,-13 4-3 15,8 12-8-15,-14 0-1 16,11 7 0-16,-9 6-1 16,-2 8 1-16,-10-5-1 15,-8 4 0-15,-9-7 0 0,0-1 0 16,-13-4 0 0,-3-11-1-16,-5 6-1 0,-20-15-8 15,9-8-2-15,-9-22-9 16,5 2-38-16</inkml:trace>
          <inkml:trace contextRef="#ctx0" brushRef="#br0" timeOffset="14040.7291">22123 7794 162 0,'0'0'40'15,"-29"13"-22"-15,-4 8-7 16,9 10-8-16,-17-2-1 16,9 25 0-16,-9-5-1 0,3 20 0 15,6 2-1 1,11 5 1-16,5 2-1 15,16-4 0-15,0-5-1 0,16-20 0 16,17 0-1-16,-4-36-3 16,12-5-6-16,-5-16-8 15,10-13-25-15,-10-12-85 16</inkml:trace>
          <inkml:trace contextRef="#ctx0" brushRef="#br0" timeOffset="14348.3332">22008 8227 179 0,'-29'9'31'0,"14"3"-16"16,1-8-5-16,19 12-7 0,-5-16-2 15,29 0 0 1,-5-8 0-16,12 4-1 0,10-4 1 16,2 0-1-1,-2 0 1-15,-1 3-1 0,-4 5 0 16,-5 0 0-1,-11 0 0-15,-4 17 0 0,-14 7 0 16,-7 13 1-16,0 8-1 16,-7 17 0-16,-6 8 0 15,-3 6 1-15,4 2-1 16,3 4 0-16,1-4-1 16,4-17 1-16,4 8-1 0,-8-31-8 15,16-9-3 1,-8-29-7-16,0 0-28 0</inkml:trace>
        </inkml:traceGroup>
      </inkml:traceGroup>
    </inkml:traceGroup>
  </inkml:traceGroup>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18:59.29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A9C0C052-A0B5-4DAE-BC87-D544AB8440B5}" emma:medium="tactile" emma:mode="ink">
          <msink:context xmlns:msink="http://schemas.microsoft.com/ink/2010/main" type="writingRegion" rotatedBoundingBox="4367,12846 17305,11444 17634,14484 4697,15886">
            <msink:destinationLink direction="with" ref="{2940DC37-FECD-4868-A317-40525B303028}"/>
          </msink:context>
        </emma:interpretation>
      </emma:emma>
    </inkml:annotationXML>
    <inkml:traceGroup>
      <inkml:annotationXML>
        <emma:emma xmlns:emma="http://www.w3.org/2003/04/emma" version="1.0">
          <emma:interpretation id="{3054AA9A-6E04-494D-9FF6-5D381E8A4F35}" emma:medium="tactile" emma:mode="ink">
            <msink:context xmlns:msink="http://schemas.microsoft.com/ink/2010/main" type="paragraph" rotatedBoundingBox="4356,12897 8281,12405 8454,13780 4528,14272" alignmentLevel="1"/>
          </emma:interpretation>
        </emma:emma>
      </inkml:annotationXML>
      <inkml:traceGroup>
        <inkml:annotationXML>
          <emma:emma xmlns:emma="http://www.w3.org/2003/04/emma" version="1.0">
            <emma:interpretation id="{FEA5B7A3-337D-4BE5-9C83-368643BEB3D9}" emma:medium="tactile" emma:mode="ink">
              <msink:context xmlns:msink="http://schemas.microsoft.com/ink/2010/main" type="line" rotatedBoundingBox="4356,12897 8281,12405 8454,13780 4528,14272">
                <msink:destinationLink direction="with" ref="{62BBFEA4-5BA6-4D1D-9902-78E6CE03DF0E}"/>
              </msink:context>
            </emma:interpretation>
          </emma:emma>
        </inkml:annotationXML>
        <inkml:traceGroup>
          <inkml:annotationXML>
            <emma:emma xmlns:emma="http://www.w3.org/2003/04/emma" version="1.0">
              <emma:interpretation id="{55C1A960-748C-4F7D-BA14-5C1451238759}" emma:medium="tactile" emma:mode="ink">
                <msink:context xmlns:msink="http://schemas.microsoft.com/ink/2010/main" type="inkWord" rotatedBoundingBox="4356,12897 8281,12405 8454,13780 4528,14272">
                  <msink:destinationLink direction="with" ref="{C6543C06-AFD5-4F33-9975-2F204D909383}"/>
                </msink:context>
              </emma:interpretation>
            </emma:emma>
          </inkml:annotationXML>
          <inkml:trace contextRef="#ctx0" brushRef="#br0">3372 4602 111 0,'0'16'65'15,"0"-16"-37"-15,0 0-18 0,0 0-3 16,0 0-3 0,0 0 0-16,0 0-1 0,0 0-1 15,0 0 0-15,0 0 0 16,0 0-1-16,0 0 0 16,0-37 0-16,9 14-1 15,-6-11 1-15,6-15-1 16,-1-4 0-16,-1-4 0 15,2-8 0-15,-1 9 0 16,4-7 1-16,-8 10-1 16,4 0 0-16,1 12 0 0,-1 8 0 15,-4 9 0 1,-4 8 0-16,0 16 0 16,0 0 0-16,20 0 0 15,-11 24 0-15,-1 5 0 16,4 4 0-16,0 7 0 0,0 8 0 15,5 7 0-15,-5-1 0 16,4-3 0-16,-3 3 0 16,3-1 0-16,-4-8 0 15,-4 4 0-15,5-8 0 16,-5-12-1-16,4 3 1 16,-12-12-1-16,12 5-1 15,-12-25-1-15,9 25-4 16,-9-25-5-16,0 0-9 15,0 0-33-15</inkml:trace>
          <inkml:trace contextRef="#ctx0" brushRef="#br0" timeOffset="239.2469">3413 4500 175 0,'0'0'32'15,"0"0"-17"-15,24 0-5 16,-24 0-8-16,41 0 0 16,-17-8-1-16,9 16 0 15,4-8-1-15,0 0 1 16,0 5-2-16,-1-5 1 16,-3 7-1-16,-4-19-1 15,8 12-6-15,-17 0-6 0,-4-8-10 16,-16 8-40-16</inkml:trace>
          <inkml:trace contextRef="#ctx0" brushRef="#br0" timeOffset="524.3903">3793 4206 190 0,'16'8'24'0,"-3"-16"-10"0,11 8-5 16,-8-16-7-1,18 16-1-15,-7-13-1 0,11 13 1 16,-6-8-1-16,1 8 0 16,-4 0 0-1,-2 0 0-15,-1 0 0 16,-6-4-1-16,1 8 0 0,-21-16-3 15,0 12-6-15,0 0-4 16,12-22-14-16,-12 22-55 16</inkml:trace>
          <inkml:trace contextRef="#ctx0" brushRef="#br0" timeOffset="750.9437">4005 3989 187 0,'-3'12'25'0,"3"9"-11"16,0-21-7-16,0 48-4 16,-5-19-1-16,10 16-1 15,-5-8-1-15,3 9 1 16,-3-2-1-16,12 1 0 0,-3 8 0 16,-1-8-1-1,8 8-1-15,-16-24-2 0,20 12-7 16,-8-17-5-16,2-8-20 15,-14-16-76-15</inkml:trace>
          <inkml:trace contextRef="#ctx0" brushRef="#br0" timeOffset="1119.0918">4512 3858 167 0,'-21'0'35'0,"21"0"-17"16,-24 16-7-16,12 13-9 15,-13-8 0-15,17 16 0 16,-12 3-1-16,12 14 0 16,-5-5 0-16,13 12-1 15,0 1 1-15,0-5-1 16,16-1-1-16,1-11 0 16,7 10-1-16,-12-28-5 0,14 2-6 15,-2-17-7-15,0-12-33 16</inkml:trace>
          <inkml:trace contextRef="#ctx0" brushRef="#br0" timeOffset="1586.8455">4667 4238 176 0,'-12'-24'31'0,"12"3"-16"0,0 5-5 16,-5-9-7-16,5 25-2 15,17-20 0-15,0 20 0 16,-17 0-1-16,21 20 1 16,-18 1-1-16,6 8 0 15,-6 4 0-15,1 3 0 16,-4 2 0-16,0-7 0 16,0-6 0-16,0-1 0 15,0-7 0-15,0-17 0 16,0 0 0-16,13-25 0 15,-6 1 0-15,2-4 0 16,3-6 0-16,-4-2 0 16,4-1 0-16,0 8 0 0,-3 1 0 31,-1 12 0-31,-8 16 0 0,17-14 1 16,-17 14-1-16,16 14 0 15,-12 6 0-15,4 4 1 16,0 5-1-16,4 4 0 0,-3-1 0 15,3 1 0-15,-4-4 0 16,1-5 0-16,-2-8 0 16,2 1 0-16,-9-17-1 15,12 16 0-15,1 5-2 16,-13-21-6-16,0 0-4 16,0 0-12-16,0 0-42 15</inkml:trace>
          <inkml:trace contextRef="#ctx0" brushRef="#br0" timeOffset="1804.6095">5018 4218 180 0,'0'0'29'15,"25"0"-14"-15,-25 0-6 16,25-12-7-16,-1 12-1 15,-11-13-1-15,7 5-1 16,5 8 0-16,-25 0-2 16,32-4-4-16,-32 4-6 15,17-8-14-15,-17 8-46 16</inkml:trace>
          <inkml:trace contextRef="#ctx0" brushRef="#br0" timeOffset="2240.1381">5223 4006 125 0,'0'0'62'0,"16"16"-37"15,1 0-11-15,0-16-8 16,7 25-3-16,-24-25-1 16,41 36 0-16,-26-19-1 15,6 8 0-15,-9-1-1 16,-4 1 1-16,-8-1-1 15,5 0 0-15,-10 1 0 16,-3-4 0-16,-4 4 0 0,-4-5 0 16,-4 0 0-16,-1-4 0 15,-4-3 0-15,6-6 0 16,-2 2 0-16,1-9 0 16,20 0 0-16,-21 8 0 15,21-8 0-15,0 0 0 16,0 0 0-16,16 8 0 15,1-8 1-15,3 0-1 16,4 0 0-16,5 0 0 16,0 0 0-16,-1-4 0 15,1 4 0-15,-5 0 0 16,1 0 0-16,-1-4-1 16,-3 8 0-16,-13-21-2 15,8 17-7-15,-16 0-3 0,5-28-12 16,-5 7-43-1</inkml:trace>
          <inkml:trace contextRef="#ctx0" brushRef="#br0" timeOffset="2530.1641">5394 3846 172 0,'29'12'34'15,"-13"4"-18"-15,9 5-5 16,3 16-8-16,-11-13-1 0,15 21 0 16,-7-8-1-16,0 7-1 15,-5 2 1-15,-4 7-1 16,-4-7 1-16,1 2-1 16,-13 6 0-16,0-2 0 15,-8-2 0-15,-9-1-1 16,10 4 0-16,-18-25-2 15,4 9-7-15,1-12-4 16,4-14-11-16,-5-14-49 16</inkml:trace>
          <inkml:trace contextRef="#ctx0" brushRef="#br0" timeOffset="3060.4213">5954 3842 173 0,'-24'12'33'15,"24"-12"-17"-15,-24 24-7 16,-2-11-6-16,23 20-1 16,-18-4-1-16,18 12 1 15,-9-1-1-15,12 13-1 16,0-5 1-16,0 10-1 15,15-7 0-15,-3-8 0 0,14-1 0 16,-11-18-1 0,14 4-1-16,-29-28-5 0,36 0-5 15,-15-16-7 1,-4-9-27-16</inkml:trace>
          <inkml:trace contextRef="#ctx0" brushRef="#br0" timeOffset="3344.5837">5962 4123 136 0,'0'0'56'16,"0"0"-34"-16,0 0-9 16,0 0-8-16,5-16-2 15,16 21-1-15,-21-5 0 16,39-5-1-16,-22 5 0 16,12 5 0-16,-8 3-1 0,3 4 1 15,-4 0-1-15,-4 9 0 16,-3 4 1-16,-5 12-1 15,0-1 0 1,-3 13 1-16,-5 4-1 0,0 4 0 16,0 1 0-16,0-5 0 15,0-5 0-15,0-14-1 16,3 6-1-16,-6-24-7 16,3-16-3-16,0 0-7 15,-5-37-32-15</inkml:trace>
          <inkml:trace contextRef="#ctx0" brushRef="#br0" timeOffset="-20150.1108">5599 3531 169 0,'-4'-24'37'0,"4"3"-20"0,0 1-7 16,0-1-6-16,0 21-1 16,12-8-2-16,4 21 0 15,-16-13 0-15,25 31-1 16,-9-9 0-16,5 2 1 16,-1 1-1-1,5-6 0-15,4-6 0 0,-5-13 1 16,8 0-1-16,1-16 0 15,-1-8 0-15,6-5 0 16,3 0 0-16,0-4 0 16,-5 1 0-16,1 5 0 15,-4 0 0-15,-5 8-1 16,-3 11 1-16,-17-13-3 16,13 17-6-16,-21 4-3 0,12-21-7 15,-12 0-33-15</inkml:trace>
          <inkml:trace contextRef="#ctx0" brushRef="#br0" timeOffset="-5829.7769">6742 3977 165 0,'-12'-16'39'0,"4"-1"-21"0,8 17-7 16,-16-29-7-16,16 29-2 15,12 17 0-15,0 4-1 16,0-2-1-16,5 10 1 15,-1-4-1-15,5 4 1 16,4-9-1 0,-1-4 0-16,0-8 0 0,5-8 1 15,0-12-1-15,0-5 0 16,7-6 0-16,1-6 0 16,0-4 0-16,-5 1 0 15,6 3 0-15,-11 8 0 16,-1 4 0-16,-11 5 0 15,6 5-1-15,-21 7 0 16,29 0-1-16,-29 0-7 0,0 0-3 16,0 0-8-16,8-21-33 15</inkml:trace>
        </inkml:traceGroup>
      </inkml:traceGroup>
    </inkml:traceGroup>
    <inkml:traceGroup>
      <inkml:annotationXML>
        <emma:emma xmlns:emma="http://www.w3.org/2003/04/emma" version="1.0">
          <emma:interpretation id="{DFAB0DCA-57CB-4D09-AAFA-79CC3238F6E5}" emma:medium="tactile" emma:mode="ink">
            <msink:context xmlns:msink="http://schemas.microsoft.com/ink/2010/main" type="paragraph" rotatedBoundingBox="5801,14232 17470,12967 17634,14484 5965,15748" alignmentLevel="2"/>
          </emma:interpretation>
        </emma:emma>
      </inkml:annotationXML>
      <inkml:traceGroup>
        <inkml:annotationXML>
          <emma:emma xmlns:emma="http://www.w3.org/2003/04/emma" version="1.0">
            <emma:interpretation id="{88314BA3-8229-4548-B55C-BC9D2683C3DA}" emma:medium="tactile" emma:mode="ink">
              <msink:context xmlns:msink="http://schemas.microsoft.com/ink/2010/main" type="line" rotatedBoundingBox="5801,14232 17470,12967 17634,14484 5965,15748"/>
            </emma:interpretation>
          </emma:emma>
        </inkml:annotationXML>
        <inkml:traceGroup>
          <inkml:annotationXML>
            <emma:emma xmlns:emma="http://www.w3.org/2003/04/emma" version="1.0">
              <emma:interpretation id="{92DFCAF2-E0E9-49F3-AF55-73824ED8287F}" emma:medium="tactile" emma:mode="ink">
                <msink:context xmlns:msink="http://schemas.microsoft.com/ink/2010/main" type="inkWord" rotatedBoundingBox="5816,14374 9086,14020 9220,15253 5950,15607"/>
              </emma:interpretation>
            </emma:emma>
          </inkml:annotationXML>
          <inkml:trace contextRef="#ctx0" brushRef="#br0" timeOffset="4281.0654">4773 5690 128 0,'0'12'61'0,"0"-12"-37"16,0 0-10-16,0 0-9 0,0 0-2 16,9-25-1-16,6 4-1 15,-6-18 0 1,8-3 0-16,-2-11 0 16,11-4-1-16,-6 1 0 15,4-7 0-15,1 5 0 16,0 9 1-16,-5 5-1 0,4 15 0 15,-3 5 0-15,3 16 0 16,-3 16 0-16,-1 16 0 16,-3 9 0-16,3 12 1 15,-4 11-1-15,1 11 0 16,4 2 0-16,-6 0 0 16,2-4 0-16,-1-3 0 15,1-9-1-15,-5-12 1 16,0-4-1-16,-7-25-1 15,14 17-2-15,-19-29-6 0,0 0-6 16,0 0-17-16,-12-21-68 16</inkml:trace>
          <inkml:trace contextRef="#ctx0" brushRef="#br0" timeOffset="4475.3929">4933 5570 184 0,'0'0'27'16,"0"18"-13"-16,12-18-4 16,13 8-8-16,-1-8-1 0,13 0-1 15,3 3 0-15,1-3-1 16,5 13-1-16,-10-13-7 16,5 0-5-16,-3 0-11 15,-2-13-47-15</inkml:trace>
          <inkml:trace contextRef="#ctx0" brushRef="#br0" timeOffset="4705.853">5485 5371 195 0,'24'24'22'0,"-4"-16"-10"15,5-2-3-15,0-6-8 16,16 0-1 0,-5 7 0-16,1-7 0 15,0 0-1-15,-13-13-1 16,13 13-5-16,-16-8-5 0,-6 0-9 16,-10-8-33-16</inkml:trace>
          <inkml:trace contextRef="#ctx0" brushRef="#br0" timeOffset="4901.1569">5713 5268 181 0,'-8'41'29'0,"0"5"-14"16,8 8-5-16,-12-11-8 0,16 18 0 15,-4-7-2-15,8 3 0 16,4-4 0-16,-12-8-2 15,21 4-8-15,-13-7-3 16,8-11-12-16,-8-14-49 16</inkml:trace>
          <inkml:trace contextRef="#ctx0" brushRef="#br0" timeOffset="5330.8258">6159 5015 181 0,'-17'28'30'0,"5"-2"-16"16,-4 11-4-16,-9-1-8 0,16 25 0 15,-6-4-2 1,10 16 1-16,5 3-1 0,5-12 0 16,10 5 0-1,2-20-2-15,20 5-2 0,-9-26-6 16,5-16-5 0,0-16-16-16,0-13-67 0</inkml:trace>
          <inkml:trace contextRef="#ctx0" brushRef="#br0" timeOffset="5751.7059">6347 5375 179 0,'-5'-20'30'0,"5"7"-15"16,-7-7-5-16,7 20-7 0,7-22-1 16,-7 22-1-1,17 0 0-15,-5 14-1 0,-8 5 1 16,9 10-1-16,-6 0 0 15,2 8 0-15,-5-5 0 16,4 2 0 0,-3-6 0-16,-2-8 0 0,-3-20 0 15,12 17 0-15,-12-17 0 16,12-21 0-16,-3-4 0 16,-1-3-1-16,4-5 1 15,0-3 0-15,-3 3 0 16,3 5 0-16,-4 3 0 15,4 4 0-15,-12 21 0 16,17 0 1-16,-17 0-1 0,16 29 0 16,-11-9 0-1,2 9 0-15,1 0 0 0,-3-2 0 16,2 3 0 0,2-1 0-16,-1-1-1 0,-8-16 0 15,12 21-1-15,-20-17-8 16,16 1-4-16,-8-17-11 15,0 0-49-15</inkml:trace>
          <inkml:trace contextRef="#ctx0" brushRef="#br0" timeOffset="5965.5867">6698 5375 187 0,'0'0'26'16,"29"4"-12"-16,-14-4-5 15,11 0-7 1,-11-4-1-16,11 4-1 0,-2 0-1 16,-4-4 0-1,5 8 0-15,-25-4-2 0,41-4-3 16,-41 4-7-16,20-21-10 16,-12 1-40-16</inkml:trace>
          <inkml:trace contextRef="#ctx0" brushRef="#br0" timeOffset="6149.1501">6996 5187 151 0,'0'0'47'0,"13"25"-27"15,-13 2-8-15,-5-10-8 16,14 24-1-16,-13-5-2 0,8 18 0 16,-4-13 0-1,0 8-1-15,0-4 0 0,0-8 0 16,16 3-2-1,-24-19-4-15,16 4-4 0,-8-25-8 16,8 19-23-16,-8-19-88 16</inkml:trace>
          <inkml:trace contextRef="#ctx0" brushRef="#br0" timeOffset="6429.4116">7143 4856 187 0,'20'12'26'0,"1"9"-12"15,4 7-4 1,-1 1-8-16,12 19 0 0,-7 1-1 16,4 17 0-16,-4-1-1 15,0 8 1-15,-9 2-1 16,-8 3 0-16,-3-1 0 15,-9-3 0-15,-9-5 0 16,-8-8-1-16,5 0-1 16,-17-24-7-16,2-8-3 15,-6-24-9-15,4-10-34 0</inkml:trace>
          <inkml:trace contextRef="#ctx0" brushRef="#br0" timeOffset="7251.6472">7744 4798 180 0,'0'0'30'0,"-16"8"-15"16,16-8-5-16,-37 25-7 16,29 12-1-16,-17-5-1 15,9 22 0-15,-4 3-1 16,3 12 1-16,5 5-1 15,0 3 0-15,8 1 0 0,4-4 0 16,12-5 0-16,0-11-1 16,9-9 0-16,-1-25-1 15,21 5-5-15,-13-29-4 16,5-13-8-16,-8-11-25 16</inkml:trace>
          <inkml:trace contextRef="#ctx0" brushRef="#br0" timeOffset="7407.887">7719 5228 180 0,'0'0'30'0,"0"0"-15"15,0 0-5-15,0 0-7 16,29-8-1-16,-5 0-1 16,9 8-1-1,1-13 1-15,5 9 0 16,-6 0-1-16,1 4 1 15,-10 0-1-15,0 0 0 16,-7 8 0-16,-17-8 1 16,20 32-1-16,-20 2 0 0,0-2 0 15,-8 17 0-15,-4 14 0 16,3 1 1-16,-3 14-1 16,0-5 0-16,4 1 0 15,4-1 0-15,4-3 0 0,0-17-1 16,7 4-1-1,-10-24-7-15,11-4-3 0,-8-29-8 16,0 0-31-16</inkml:trace>
        </inkml:traceGroup>
        <inkml:traceGroup>
          <inkml:annotationXML>
            <emma:emma xmlns:emma="http://www.w3.org/2003/04/emma" version="1.0">
              <emma:interpretation id="{2717B490-DDCB-4ECD-986E-CB248EED02D7}" emma:medium="tactile" emma:mode="ink">
                <msink:context xmlns:msink="http://schemas.microsoft.com/ink/2010/main" type="inkWord" rotatedBoundingBox="14439,13298 14565,14669 14208,14702 14082,13330"/>
              </emma:interpretation>
            </emma:emma>
          </inkml:annotationXML>
          <inkml:trace contextRef="#ctx0" brushRef="#br0" timeOffset="53762.1859">13248 4966 160 0,'0'0'40'0,"0"0"-22"16,-9 17-6-16,9-17-10 15,0 0 1-15,0 0-2 16,0 32 1-16,0-16-2 16,9 13 1-16,-9 3-1 15,8 10 0-15,0 11-1 0,-8-9-1 16,8 13-8-16,-8-3-4 15,8-1-13-15,-8-17-54 16</inkml:trace>
        </inkml:traceGroup>
        <inkml:traceGroup>
          <inkml:annotationXML>
            <emma:emma xmlns:emma="http://www.w3.org/2003/04/emma" version="1.0">
              <emma:interpretation id="{EBE2AF50-3FE4-4A4D-B646-8B17CB267CC9}" emma:medium="tactile" emma:mode="ink">
                <msink:context xmlns:msink="http://schemas.microsoft.com/ink/2010/main" type="inkWord" rotatedBoundingBox="15736,13184 15906,13166 16053,14524 15883,14543"/>
              </emma:interpretation>
            </emma:emma>
          </inkml:annotationXML>
          <inkml:trace contextRef="#ctx0" brushRef="#br0" timeOffset="56118.5302">14747 4819 170 0,'13'29'34'0,"-13"-13"-17"0,0 4-7 16,7 13-7-16,-10-9-1 15,6 18-1-15,-3-10 0 16,0 13-1-16,0 1 0 16,-3-7-1-16,11 19-4 15,-8-17-5-15,8-12-7 16,-8-14-19-16,0-15-80 0</inkml:trace>
        </inkml:traceGroup>
        <inkml:traceGroup>
          <inkml:annotationXML>
            <emma:emma xmlns:emma="http://www.w3.org/2003/04/emma" version="1.0">
              <emma:interpretation id="{F7C74422-B0A1-482E-9763-4983768B4A19}" emma:medium="tactile" emma:mode="ink">
                <msink:context xmlns:msink="http://schemas.microsoft.com/ink/2010/main" type="inkWord" rotatedBoundingBox="16974,13061 17474,13007 17634,14484 17134,14538"/>
              </emma:interpretation>
            </emma:emma>
          </inkml:annotationXML>
          <inkml:trace contextRef="#ctx0" brushRef="#br0" timeOffset="57221.9993">16211 4782 131 0,'0'0'60'0,"0"0"-37"15,-17 7-9-15,17 23-9 16,0-30-2-16,-9 49-1 16,6-17-1-16,3 17 0 15,0 1-1-15,0 7 0 16,3 0-1-16,-3-11-1 0,12 2-7 16,-12-16-5-16,0-6-11 15,0-26-46-15</inkml:trace>
        </inkml:traceGroup>
      </inkml:traceGroup>
    </inkml:traceGroup>
  </inkml:traceGroup>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18:25.43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4A2A26EC-F9B1-4876-A50C-C52D900948D0}" emma:medium="tactile" emma:mode="ink">
          <msink:context xmlns:msink="http://schemas.microsoft.com/ink/2010/main" type="writingRegion" rotatedBoundingBox="1754,12649 2269,9936 3808,10228 3293,12941"/>
        </emma:interpretation>
      </emma:emma>
    </inkml:annotationXML>
    <inkml:traceGroup>
      <inkml:annotationXML>
        <emma:emma xmlns:emma="http://www.w3.org/2003/04/emma" version="1.0">
          <emma:interpretation id="{94E34FE8-FCDB-4753-A61B-51CA64760A9A}" emma:medium="tactile" emma:mode="ink">
            <msink:context xmlns:msink="http://schemas.microsoft.com/ink/2010/main" type="paragraph" rotatedBoundingBox="1754,12649 2269,9936 3808,10228 3293,12941" alignmentLevel="1"/>
          </emma:interpretation>
        </emma:emma>
      </inkml:annotationXML>
      <inkml:traceGroup>
        <inkml:annotationXML>
          <emma:emma xmlns:emma="http://www.w3.org/2003/04/emma" version="1.0">
            <emma:interpretation id="{8708A514-F950-4F98-A833-12A2ACDF3DD6}" emma:medium="tactile" emma:mode="ink">
              <msink:context xmlns:msink="http://schemas.microsoft.com/ink/2010/main" type="line" rotatedBoundingBox="1754,12649 2269,9936 3808,10228 3293,12941"/>
            </emma:interpretation>
          </emma:emma>
        </inkml:annotationXML>
        <inkml:traceGroup>
          <inkml:annotationXML>
            <emma:emma xmlns:emma="http://www.w3.org/2003/04/emma" version="1.0">
              <emma:interpretation id="{20F8A948-E3EE-409C-B6E6-BEEAF1FE7F5D}" emma:medium="tactile" emma:mode="ink">
                <msink:context xmlns:msink="http://schemas.microsoft.com/ink/2010/main" type="inkWord" rotatedBoundingBox="1754,12649 2269,9936 3808,10228 3293,12941"/>
              </emma:interpretation>
            </emma:emma>
          </inkml:annotationXML>
          <inkml:trace contextRef="#ctx0" brushRef="#br0">883 3098 191 0,'0'0'24'0,"17"-7"-11"16,4-2-3-16,6 9-9 16,-1-13 1-16,15 13-1 15,-5-8-1-15,5 8 0 16,-4 0 0-16,-9-8-2 16,18 8-7-16,-27 0-2 0,7-12-8 15,-14-5-26 1</inkml:trace>
          <inkml:trace contextRef="#ctx0" brushRef="#br0" timeOffset="-249.0094">769 3405 167 0,'-7'11'36'0,"7"-11"-19"15,0 0-6-15,0-32-9 16,0-17 1-16,12 5-2 16,-4-22 0-16,11 0 0 15,-2-7 0-15,0 4-1 0,-1-6 1 16,4 16-1 0,-8-4 0-16,9 14 0 15,-4 4 0-15,7 13 1 0,-7 11-1 16,3 13 0-1,1 8 0-15,-2 16 0 16,2 12 0-16,-1 17 0 0,-3 5 1 16,3 11-1-16,1 5 0 15,-5-5 0-15,0 4 0 16,0-8 0-16,1-4 0 16,0-12 0-16,-1 0-1 15,-8-12 1-15,4 3-2 16,-12-32-2-16,0 25-6 0,0-25-4 15,0 0-13 1,-20-8-54-16</inkml:trace>
          <inkml:trace contextRef="#ctx0" brushRef="#br0" timeOffset="-819.3018">1035 2076 195 0,'0'0'21'0,"-8"16"-9"16,8-16-5-16,8 21-5 15,-8-5 0-15,16 13-1 16,-8-4-1-16,4 7 1 16,9-3-1-16,-1-1 1 15,1-3-1-15,3-9 0 16,1-12 0-16,0-8 0 16,7-12 1-16,-3-9-1 15,-1-12 0-15,1-4 0 16,-4 1 0-16,-6-1 0 15,-2 4 0-15,-5 9-1 16,-3 15 1-16,-9 13-1 0,0 0-1 16,0 0-2-16,-4 20-7 15,4 5-5 1,-5 0-16-16,5-1-69 0</inkml:trace>
          <inkml:trace contextRef="#ctx0" brushRef="#br0" timeOffset="-1205.0281">1174 833 53 0,'0'0'78'16,"0"0"-40"-16,12-16-17 15,-12 16-9-15,0 0-4 0,0-24-4 16,0 24 1-16,0 0-2 15,0 0-1-15,0-17 0 16,0 17 0-16,0 0 0 16,0 0-1-16,-29 13 0 15,29-13 1-15,-12 12-2 16,12-12 1-16,-8 16 0 16,8-16-1-16,0 29 1 15,0-13 0-15,0-16-1 16,-8 29 1-16,8-12-1 15,0 2 0-15,-4 2 1 16,4 4-1-16,0-9 0 16,4 8 0-16,-4 1 0 0,4 7 0 15,-4 2 0-15,8 6 1 16,-8 9-1 0,4 5 0-16,-4 3 0 0,0 4 0 15,0 4 0-15,0 0 0 16,0-4 0-16,0 6 0 15,-4-10 0-15,4 0 0 16,-8-4 0 0,8 1 0-16,-8-10 1 0,8 1-1 15,-4 1 0-15,4-11 0 16,0-1 0-16,0-10 0 16,0 1 0-16,0-9 0 15,4 0 0-15,-4-16 0 16,8 21 0-16,-8-21 0 0,0 0-1 15,0 0 1-15,20 12 0 16,-20-12-1 0,0 0-1-16,0 0-4 15,0 0-5-15,13-16-7 0,-13 16-22 16</inkml:trace>
          <inkml:trace contextRef="#ctx0" brushRef="#br0" timeOffset="1564.3841">1978 2513 176 0,'0'0'32'0,"-7"21"-17"15,7-21-4 1,7 37-9-16,-7-37 0 16,9 32-1-16,-1-11 0 0,8 3 0 15,-3 1-1 1,3 0 0-16,-4-9 0 0,5 0 1 16,-2-8-1-16,6-4 0 15,-1-8 0 1,1-13 0-16,4-6 0 0,-1-6 1 15,9-4-1-15,-4-3 0 16,3-5 0-16,-3 4 0 16,-1 8-1-16,-11-5 0 15,12 32-3-15,-17-11-6 16,-12 13-4-16,20-7-13 0,-20 7-55 16</inkml:trace>
          <inkml:trace contextRef="#ctx0" brushRef="#br0" timeOffset="1172.8001">2134 866 96 0,'0'0'76'0,"0"0"-48"15,0 0-15-15,0 0-6 16,0 0-2-16,0 21-2 16,0-21 0-16,-12 24-1 15,12-24-1-15,-9 41 0 16,6-20 0-16,3 11-1 15,0-3 1-15,0 4-1 16,0-1 0-16,0 9 1 16,3 0-1-16,-3 0 0 0,0 9 0 15,0 3 1 1,0-1-1-16,0 6 0 0,0 2 0 16,0 1 0-1,0-2 0-15,0 0 0 0,0 0 0 16,0 3 0-1,0-10 0-15,5 2 0 0,-5-6 0 16,0 6 0-16,0-5 0 16,0-1 0-16,0-6 0 15,0 3 0-15,0 0 0 16,0-8 0-16,0 7 0 16,7-2 0-16,-7-6 0 15,5-4 0-15,-1 2 0 0,1-6 0 16,2 0 0-16,-7 1 0 15,5-8 0-15,-5-1 0 16,0-3 0-16,0-1 0 16,0-4 0-16,0-12 0 15,0 24 0-15,0-24 0 16,-5 17 0-16,5-17 0 16,0 0 0-16,0 0 0 15,0 0 0-15,0 0 0 16,0 0 0-16,0 0 0 15,0 0-1-15,0 0 1 16,0 0-1-16,0 0-1 0,8 17-3 16,-8-17-6-16,0 0-8 15,0 0-25-15,0 0-83 16</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04.629"/>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5671124C-2086-48BF-870E-867B0D6DEFF7}" emma:medium="tactile" emma:mode="ink">
          <msink:context xmlns:msink="http://schemas.microsoft.com/ink/2010/main" type="writingRegion" rotatedBoundingBox="5045,8572 5064,12923 2530,12934 2511,8584"/>
        </emma:interpretation>
      </emma:emma>
    </inkml:annotationXML>
    <inkml:traceGroup>
      <inkml:annotationXML>
        <emma:emma xmlns:emma="http://www.w3.org/2003/04/emma" version="1.0">
          <emma:interpretation id="{103003D0-E44F-410E-803A-FC744B5AABF5}" emma:medium="tactile" emma:mode="ink">
            <msink:context xmlns:msink="http://schemas.microsoft.com/ink/2010/main" type="paragraph" rotatedBoundingBox="5045,8572 5064,12923 4307,12926 4288,8576" alignmentLevel="1"/>
          </emma:interpretation>
        </emma:emma>
      </inkml:annotationXML>
      <inkml:traceGroup>
        <inkml:annotationXML>
          <emma:emma xmlns:emma="http://www.w3.org/2003/04/emma" version="1.0">
            <emma:interpretation id="{3A00BD41-AEB3-46BB-A30C-DF8846747305}" emma:medium="tactile" emma:mode="ink">
              <msink:context xmlns:msink="http://schemas.microsoft.com/ink/2010/main" type="line" rotatedBoundingBox="5045,8572 5064,12923 4307,12926 4288,8576">
                <msink:destinationLink direction="with" ref="{51BC7F17-3E7F-400A-B351-8F976EBCD84E}"/>
              </msink:context>
            </emma:interpretation>
          </emma:emma>
        </inkml:annotationXML>
        <inkml:traceGroup>
          <inkml:annotationXML>
            <emma:emma xmlns:emma="http://www.w3.org/2003/04/emma" version="1.0">
              <emma:interpretation id="{04CDC310-59B9-4EE0-9050-DFC46C6DB7BD}" emma:medium="tactile" emma:mode="ink">
                <msink:context xmlns:msink="http://schemas.microsoft.com/ink/2010/main" type="inkWord" rotatedBoundingBox="5045,8572 5064,12923 4307,12926 4288,8576"/>
              </emma:interpretation>
            </emma:emma>
          </inkml:annotationXML>
          <inkml:trace contextRef="#ctx0" brushRef="#br0">756 32 80 0,'0'0'82'0,"0"0"-48"16,0 0-20-16,0 0-6 15,-7-14-3-15,7 14-1 16,0 0-1-16,0 0-1 0,0-18 0 16,0 18 0-1,0 0-1-15,0 0 0 16,0 0 0-16,0 0 0 15,0 0-1-15,0 0 1 0,0 0-1 16,0 0 0-16,0 0 1 16,0 0-1-1,-10 11 1-15,10-11-1 0,0 0 0 16,-14 7 0-16,14-7 1 16,0 0-1-16,-14 3 0 15,14-3 0-15,0 0 1 16,-14 0-1-16,14 0 0 15,-14-3 0-15,14 3 0 16,-23-3 0-16,12 3 0 0,-6 0 0 16,0 0 0-16,-4-4 0 15,1 4 0-15,-5 0 0 16,1 0 0 0,1 0 0-16,-5 0 0 0,1 0 0 15,-5 0 0-15,5 0 0 16,-7 7 0-16,-1-4 0 15,1 4 0-15,-4 0 0 16,4 3 0-16,-1-3 0 16,-2 3 0-16,5-2 0 15,5-2 0-15,3 1 0 16,7-4 0-16,3-3 0 16,1 3 0-16,13-3 0 15,-14 0 0-15,14 0 0 16,0 0 0-16,0 0 0 0,0 0 0 15,0 0 0 1,0 0 0-16,0 0 0 0,0 0 0 16,0 0 0-1,0 0 0-15,0 0 0 0,0 0 0 16,0 0 0-16,0 0 0 16,0 0 0-16,0 0-1 15,0 0 0-15,0 0-1 16,0 0-7-16,0 0-3 15,0 0-7-15,10-13-28 16</inkml:trace>
          <inkml:trace contextRef="#ctx0" brushRef="#br0" timeOffset="3340.0373">289 76 128 0,'13'-6'59'0,"-13"6"-34"16,0 0-12-16,-3-15-6 16,3 15-4-16,0 0 0 15,0 0-1-15,0 0-1 16,-14 15 0-16,0-2 0 15,-3 9-1-15,-7-3 1 16,-1 5-1-16,-9 6 0 0,4 2 0 16,-5 3 0-16,5 0 0 15,1-5-1 1,6-6 0-16,16 3-1 0,-10-9-7 16,17-18-3-16,0 0-7 15,14 0-30 1</inkml:trace>
          <inkml:trace contextRef="#ctx0" brushRef="#br0" timeOffset="3590.9761">175 111 172 0,'20'10'34'0,"-20"-10"-18"16,25 7-5-16,-8-11-7 15,10 18-2 1,-6-11 0-16,10 8-1 16,-1-1-1-16,2 6 1 0,-2-1-1 15,-2-1 0-15,-4 4 0 16,-4-8-2-16,5 13-2 16,-11-13-5-16,-4 5-4 15,-10-15-11-15,0 0-42 16</inkml:trace>
          <inkml:trace contextRef="#ctx0" brushRef="#br0" timeOffset="1423.7796">769 4346 111 0,'0'0'62'15,"0"0"-35"-15,0 0-17 16,0 0-4-16,0 0-2 16,0-20 0-16,0 20-1 15,0 0 0-15,0 0-1 16,0-14 0-16,0 14 0 16,0 0-1-16,0 0 0 15,0 0 0-15,0 0-1 16,0 0 1-16,0 0-1 0,0 0 1 15,0 0-1-15,-13 10 1 16,13-10-1-16,0 0 1 16,-17 6-1-16,17-6 0 15,-21 0 0-15,7 0 0 16,14 0 0-16,-21 0 1 16,8 0-1-16,-1 0 0 15,-3 0 0-15,-1 0 0 16,-2 0 0-16,0 0 0 0,-5 0 0 15,-2 0 0-15,0 0 0 16,-5 0-1-16,5 5 1 16,-4-5 0-16,0 0 0 15,-4 3 0-15,5-3 0 16,-1 6 0-16,3-6 0 16,-2 4 1-16,2-4-1 15,0 0 0-15,5 7 0 16,1-7 0-16,2 0 0 15,0 0 0-15,6 0 0 16,0 0 0-16,14 0 0 16,-21 0 0-16,21 0 0 15,0 0 0-15,-13-7 0 0,13 7 0 16,0 0 0-16,0 0 0 16,0 0 0-16,0 0 0 15,0 0 0 1,13 0 0-16,-13 0 0 0,10 0 0 15,-10 0-1-15,0 0 1 16,14-4-1 0,-14 4-2-16,0 0-6 0,0 0-3 15,0 0-10-15,0 0-35 16</inkml:trace>
          <inkml:trace contextRef="#ctx0" brushRef="#br0" timeOffset="5665.4529">161 4040 185 0,'0'0'27'16,"-13"-7"-13"-16,13 7-4 15,0 0-7-15,0 0-1 16,0 11 0-16,0-11-2 16,20 24 1-16,-6-10-1 15,-1-1 1-15,5 4-1 0,-8-6 0 16,4 6 0-16,-14-17 0 15,20 10 0-15,-20-10 0 16,10 0 0 0,-10 0 0-16,7-24 0 0,1 6 0 15,-1-5 0-15,-1-1 1 16,5-7-1-16,2 3 0 16,1 1 0-16,-1-1 0 15,5 1 0-15,-4 3 0 16,3 3 0-16,0 4 0 15,-3-1 0-15,0 5 0 16,-4-1-1-16,3 14-2 0,-2-14-7 16,-11 14-1-16,10-24-9 15,-10 3-30-15</inkml:trace>
        </inkml:traceGroup>
      </inkml:traceGroup>
    </inkml:traceGroup>
    <inkml:traceGroup>
      <inkml:annotationXML>
        <emma:emma xmlns:emma="http://www.w3.org/2003/04/emma" version="1.0">
          <emma:interpretation id="{0513E6B5-B97A-4FAB-8DF5-2ECBB6C4972C}" emma:medium="tactile" emma:mode="ink">
            <msink:context xmlns:msink="http://schemas.microsoft.com/ink/2010/main" type="paragraph" rotatedBoundingBox="4287,11426 2578,11621 2437,10385 4146,10191" alignmentLevel="2"/>
          </emma:interpretation>
        </emma:emma>
      </inkml:annotationXML>
      <inkml:traceGroup>
        <inkml:annotationXML>
          <emma:emma xmlns:emma="http://www.w3.org/2003/04/emma" version="1.0">
            <emma:interpretation id="{D8AF6B93-3C84-436C-BD2A-65231490EB93}" emma:medium="tactile" emma:mode="ink">
              <msink:context xmlns:msink="http://schemas.microsoft.com/ink/2010/main" type="line" rotatedBoundingBox="4287,11426 2578,11621 2437,10385 4146,10191"/>
            </emma:interpretation>
          </emma:emma>
        </inkml:annotationXML>
        <inkml:traceGroup>
          <inkml:annotationXML>
            <emma:emma xmlns:emma="http://www.w3.org/2003/04/emma" version="1.0">
              <emma:interpretation id="{D1FC7182-A64D-4270-9BB0-68C7EB1DD4BD}" emma:medium="tactile" emma:mode="ink">
                <msink:context xmlns:msink="http://schemas.microsoft.com/ink/2010/main" type="inkWord" rotatedBoundingBox="4287,11426 2578,11621 2437,10385 4146,10191"/>
              </emma:interpretation>
            </emma:emma>
          </inkml:annotationXML>
          <inkml:trace contextRef="#ctx0" brushRef="#br0" timeOffset="8200.4175">-1723 1833 186 0,'0'0'26'0,"7"-15"-12"16,-7 15-4-16,-17 10-8 0,17 15 0 16,0 0-1-1,-7 12 0-15,7 8-1 0,0 10 1 16,-3 3-1-16,3 12 1 15,-7-5-1-15,4 3 0 16,0-2 0-16,3-8 0 16,-4-3 0-16,1-7-1 15,3-8 0-15,-4-18-4 16,11-1-5-16,-7-21-4 16,0 0-13-16,0 0-51 15</inkml:trace>
          <inkml:trace contextRef="#ctx0" brushRef="#br0" timeOffset="8362.5839">-1495 2368 193 0,'24'10'21'0,"-4"-5"-8"16,0 2-5-16,-2-7-8 0,9 0-2 15,-10-7-6-15,8 0-5 16,-1-7-12-16,-4 1-37 15</inkml:trace>
          <inkml:trace contextRef="#ctx0" brushRef="#br0" timeOffset="8770.3561">-1203 1950 188 0,'14'-14'25'0,"-1"11"-11"16,-3 0-4-16,18 12-8 15,-14-9 0-15,6 18-1 16,-3-1 0 0,5 7-1-16,-5 3 1 0,-4 11-1 15,1-3 0-15,-11 7 0 16,-3-2 1-16,0 2-1 16,-10 2 0-16,-4-2 0 15,-6-1 0-15,-1-12 0 16,0 3 0-16,1-7-1 15,3-9 2-15,2-9-2 16,15-7 1-16,-16 4 0 16,16-4 0-16,6-11 0 0,8 1 0 15,4 0 1-15,2 0-1 16,7-4 0-16,5 4 0 16,5 3 0-16,1-5 0 15,3 2 0 1,1 7 0-16,-1-6-1 0,0 9 0 15,-10-18-1-15,10 11-7 16,-17-6-3-16,1 0-7 16,-15-6-28-16</inkml:trace>
          <inkml:trace contextRef="#ctx0" brushRef="#br0" timeOffset="9189.5057">-746 1930 194 0,'0'0'22'0,"20"6"-9"0,1 11-5 16,-21-17-6-16,38 28 0 15,-21-11-1-15,11 10 0 16,-8 5 0-16,0 6-1 16,-5-1 0-16,-2 8 1 15,-6 0-1-15,-7 3 0 16,-3-4 0-16,-11 1 0 15,0-4 0-15,-7-3 0 16,-2-6 0-16,-1-9 0 16,-4-9 0-16,8-4 0 15,-1-10 0-15,7 0 0 16,14 0 0-16,-14-21 0 16,14 21 0-16,14-16 0 15,4 6 0-15,2 2 1 0,7 4-1 16,8-3 0-16,-1 7-1 15,4-6 1 1,6 6-1-16,-9-17-3 0,2 12-5 16,-2-8-3-16,-1 0-10 15,-9-8-36-15</inkml:trace>
          <inkml:trace contextRef="#ctx0" brushRef="#br0" timeOffset="9718.3656">-141 1867 176 0,'7'-34'32'0,"-4"0"-17"16,-3-1-5-16,-7 7-6 15,-10-10-2-15,10 15-1 16,-14-2 0-16,5 12 0 15,-9 6 0-15,1 7-1 16,-3 14 1-16,6 3-1 16,-3 10 1-16,4 8-1 15,6-1 0-15,3 11 0 0,7-7 0 16,8-5 1-16,7 2-1 16,3-10 0-1,6-12 0-15,0-6 0 16,5-10 0-16,-1-11 0 0,-1-7 0 15,2 1 0 1,-8-8 0-16,0 4 0 0,-3-1 0 16,-3 2 0-1,-5 9 0-15,1 1 0 0,-7 13 0 16,0 0 0-16,7 24 0 16,-7 6 0-16,0 11 1 15,3 18-1-15,-3 17 0 16,0 13 1-16,0 8-1 15,7 9 0-15,-7 1 0 0,7-4 0 16,-4-10 0 0,1-14 0-16,3-14 0 15,-1-17 0-15,1-10 0 0,1-14 0 16,-1-10-1 0,-7-14-1-16,13-6-7 15,-13-12-2-15,-10-6-5 0,-4-21-20 16</inkml:trace>
        </inkml:traceGroup>
      </inkml:traceGroup>
    </inkml:traceGroup>
  </inkml:traceGroup>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16:11:19.473"/>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274CDD3-5D1D-4726-B65D-86579444CC95}" emma:medium="tactile" emma:mode="ink">
          <msink:context xmlns:msink="http://schemas.microsoft.com/ink/2010/main" type="writingRegion" rotatedBoundingBox="10462,12780 14087,10337 14704,11253 11080,13697"/>
        </emma:interpretation>
      </emma:emma>
    </inkml:annotationXML>
    <inkml:traceGroup>
      <inkml:annotationXML>
        <emma:emma xmlns:emma="http://www.w3.org/2003/04/emma" version="1.0">
          <emma:interpretation id="{E5CCC010-E327-4172-85A6-95F986A2A6A5}" emma:medium="tactile" emma:mode="ink">
            <msink:context xmlns:msink="http://schemas.microsoft.com/ink/2010/main" type="paragraph" rotatedBoundingBox="10462,12780 14087,10337 14704,11253 11080,13697" alignmentLevel="1"/>
          </emma:interpretation>
        </emma:emma>
      </inkml:annotationXML>
      <inkml:traceGroup>
        <inkml:annotationXML>
          <emma:emma xmlns:emma="http://www.w3.org/2003/04/emma" version="1.0">
            <emma:interpretation id="{48E1868D-AFAA-4C63-BD92-22BA4C5F68EE}" emma:medium="tactile" emma:mode="ink">
              <msink:context xmlns:msink="http://schemas.microsoft.com/ink/2010/main" type="line" rotatedBoundingBox="10462,12780 14087,10337 14704,11253 11080,13697"/>
            </emma:interpretation>
          </emma:emma>
        </inkml:annotationXML>
        <inkml:traceGroup>
          <inkml:annotationXML>
            <emma:emma xmlns:emma="http://www.w3.org/2003/04/emma" version="1.0">
              <emma:interpretation id="{53C4B0B0-F016-4F97-A9A4-F9D943DC09B0}" emma:medium="tactile" emma:mode="ink">
                <msink:context xmlns:msink="http://schemas.microsoft.com/ink/2010/main" type="inkWord" rotatedBoundingBox="10696,13128 11375,12670 11571,12960 10891,13418"/>
              </emma:interpretation>
            </emma:emma>
          </inkml:annotationXML>
          <inkml:trace contextRef="#ctx0" brushRef="#br0">-2075-122 111 0,'0'0'65'15,"-8"17"-37"-15,8-17-19 16,-16 8-2-16,16-8-2 15,0 0-2-15,0 0-1 16,-19-11 0-16,19 11-1 0,-14-27 0 16,14 11 0-16,-8-10-1 15,8 3 1 1,-8-3-1-16,8 3 0 0,8 1 1 16,-8 3-1-1,8 4 0-15,-8 15 1 16,30-4-1-16,-11 11 0 15,0 5 0-15,7 11 1 0,1-1-1 16,3 8 0-16,0 5 0 16,-6-6 0-16,-2 2 0 15,-3-8 0-15,0-8 0 16,-11 0 0-16,-8-15 0 16,0 0 0-16,8-18 0 15,-8-2 0-15,-8-2 0 16,0-5 0-16,0-3 0 0,0 4 0 15,5 4 0-15,-5 2 0 16,8 20 1-16,0-19-1 16,0 19 0-16,0 0 0 15,0 0 0-15,27 11 0 16,-27-11 0-16,22 11 0 16,-10-7 0-16,3-4 0 15,1 0 0-15,3-12 0 16,-1-6 0-16,-3 3 0 15,-3-8 0-15,3 3 1 16,-7-1-1-16,-1 1 0 16,4 5 0-16,-11 15 0 15,16-11 0-15,-16 11 0 0,19 0 0 16,-5 8 0-16,5-5 0 16,0 1 0-16,5-4 0 15,-2 0 0-15,8 0 0 16,-3-4 0-16,0-7 0 15,-5 3 0 1,-3-11 0-16,-4 0 0 0,-7-4 0 16,-4-3 0-16,-8 3 0 15,-4-3 0-15,-11-1 0 16,1 4 0-16,-1 5 0 16,-8 6 0-16,-3 4 1 15,3 8-2-15,-3 8 1 16,8 4 0-16,-5 4 0 0,11-2 0 15,5-3 0-15,11-11-2 16,0 27-2 0,11-20-6-16,13-3-3 0,-5-4-14 15,6 0-47 1</inkml:trace>
        </inkml:traceGroup>
        <inkml:traceGroup>
          <inkml:annotationXML>
            <emma:emma xmlns:emma="http://www.w3.org/2003/04/emma" version="1.0">
              <emma:interpretation id="{7BEE2F06-83D0-4268-890E-6D55B5572490}" emma:medium="tactile" emma:mode="ink">
                <msink:context xmlns:msink="http://schemas.microsoft.com/ink/2010/main" type="inkWord" rotatedBoundingBox="11535,12057 14087,10337 14704,11253 12153,12973"/>
              </emma:interpretation>
            </emma:emma>
          </inkml:annotationXML>
          <inkml:trace contextRef="#ctx0" brushRef="#br0" timeOffset="555.2199">-1059-1106 142 0,'-11'-7'50'16,"11"7"-28"-16,-24 0-10 15,10-9-7-15,6 29-1 16,-11-16-2-16,11 18 0 15,-3-6-1-15,11 6 0 16,-4 1-1-16,11-4 1 16,1 0-1-16,7 0 0 15,8-1-1-15,4-9 0 16,3 6 0-16,-3-15-2 16,14 7-1-16,-18-10-6 15,7-5-5-15,-3-7-17 0,-5-8-59 16</inkml:trace>
          <inkml:trace contextRef="#ctx0" brushRef="#br0" timeOffset="1045.1252">-829-1171 108 0,'0'0'71'0,"-26"5"-44"0,26-5-12 15,-15 18-9-15,0-10-2 16,19 10-2-16,-4-18 0 15,0 31-1-15,7-10 0 16,8-4 0-16,1 2 0 16,6 0-1-16,-6-3 1 15,3-6-1-15,0 2 0 16,0-8 0-16,-5-4 0 16,2 0 0-16,-16 0 0 0,19-11 0 15,-12-1 0-15,1-7 0 16,-1 0 0-16,-7 0 0 15,0-4 0 1,-11 5 0-16,3-5 0 0,1 4 0 16,-8 7 1-16,15 12-1 15,-24-23 0-15,10 20 0 16,14 3 1-16,-16-8-1 16,16 8 0-16,0 0 0 15,0 0 1-15,16 16-1 16,3-9 0-16,0 4 0 15,0-3 0-15,3-1 0 0,5 1 0 16,-4-5 0-16,3 6 0 16,-11-9 0-1,4 0-1-15,-3-9-1 16,6 9-1-16,-22 0-7 0,16-21-3 16,-13 1-10-16,5 1-43 15</inkml:trace>
          <inkml:trace contextRef="#ctx0" brushRef="#br0" timeOffset="1432.0026">-510-1458 100 0,'0'0'76'0,"-14"-8"-46"16,14 8-15-16,-19 11-8 16,3-11-3-16,8 20-1 15,-3-13-2-15,3 12 1 16,1-4-1-16,7 8-1 15,4 0 1-15,7-5-1 16,4-3 0-16,5 5 1 16,-1-5-1-16,6-4 0 15,-1-3 0-15,6-5 0 16,-8-3 0-16,5 8 0 16,-4-4 0-16,-4 4 0 15,-8-5 0-15,-11-3 0 16,11 23 0-16,-18-7 0 15,-1-5 0-15,-7 8 0 16,-4-8 0-16,0 4 0 16,0 0 0-16,-12-3 0 0,12-5 0 15,0-7-1 1,0 4 0-16,-3-15 0 16,22 11-3-16,-19-23-5 15,11-4-4-15,8-6-15 0,-7-9-41 16</inkml:trace>
          <inkml:trace contextRef="#ctx0" brushRef="#br0" timeOffset="1872.7643">-589-1739 154 0,'0'-19'42'0,"0"19"-23"15,11-22-7-15,-11 22-8 0,15 0-1 16,-15 0-1-16,23 15-1 15,-12 0 1-15,16 15-1 16,-8 0 0-16,3 8-1 16,-3-3 1-16,8 10-1 15,-8-3 0-15,4 4 1 16,-1-2-1-16,1 2 0 16,0-8 0-16,-4-4 0 15,0-7 0-15,3-5 0 16,-6-7 0-16,-5-7 0 15,-11-8 0-15,16-23-1 16,-13 1 1-16,-3-1 0 16,0-4 0-16,0-3 0 15,0 7 0-15,0-3 0 0,3 7 0 16,-3 19 0-16,24-15 1 16,-2 15-1-16,1 0 0 15,4 11 0 1,11 1 0-16,-5-1 0 0,5-1 0 15,0 1-1 1,-8 9 0-16,-14-20-2 16,6 8-7-16,-6-4-2 15,-16-4-11-15,0 0-39 0</inkml:trace>
          <inkml:trace contextRef="#ctx0" brushRef="#br0" timeOffset="2841.3727">-55-1572 131 0,'-19'-19'59'0,"8"3"-36"16,3-2-9-16,8-9-9 15,15 16-1-15,-11-12-2 0,22 8 0 16,-7-8-1-16,12 8-1 16,3-4 0-1,0 4 0-15,4 3 0 16,-4-10-2-16,8 14-1 0,-15-4-6 15,3-3-4-15,-3 4-11 16,-5 0-41-16</inkml:trace>
          <inkml:trace contextRef="#ctx0" brushRef="#br0" timeOffset="2650.9605">-5-2145 96 0,'0'-19'77'0,"0"19"-45"16,0 0-17-16,-27-22-8 0,27 22-3 15,-23 0-1-15,23 0-1 16,-26 7 0-16,14 8-1 16,-3 0 0-16,7 5 0 15,-7 2-1-15,12 8 1 16,-5 1-1-16,8 11 1 15,11-5-1-15,8 5 0 16,4 0 0-16,11-1 1 16,0 1-1-16,12-4 0 15,-1-4 0-15,5-3 0 16,-5 0 0-16,-4-2 0 16,-3-2 0-16,-11-4 0 15,0 3 0-15,-8-3 0 16,-8 3-1-16,-8-2 1 0,5-6 0 15,-8 1 0 1,-8 4 0-16,-3-12-1 16,3 12 0-16,-14-14-1 15,14 8-1-15,-18-17-3 0,3 0-5 16,-7-7-8-16,7-3-25 16</inkml:trace>
          <inkml:trace contextRef="#ctx0" brushRef="#br0" timeOffset="4189.3107">393-1804 149 0,'0'0'47'0,"0"12"-28"16,0-12-7-16,14-23-7 15,-2 8-3 1,-4-14-1-16,3-3 0 0,-3-6 0 16,3 5 0-16,-7-9-1 15,3 5 0-15,-7-2 0 16,0 0 0-16,-11 5 1 15,3-5-1-15,-7 10 0 16,0-4 0-16,3 6 0 16,-7 4 1-16,0 8-1 15,5 3 1-15,-2 5-1 16,2 7 0-16,14 0 1 16,-16 30-1-16,8-8 0 0,8 10 0 15,-3 1 1-15,11 9-1 16,3 8 0-1,11 10 0-15,1-7 0 0,8 8 1 16,-1 0-1-16,8-9 0 16,-4-6 0-16,0-8 1 15,-3-12-1-15,-1-10 0 16,-4-16 0-16,-3-12 0 16,-8-7 0-16,0-7-1 15,0-1 1-15,-7-7 0 16,-4 9 0-16,-4-7 0 15,0 9 0-15,0 8 0 16,0 15 0-16,0 0 0 16,0 0 0-16,0 0 0 15,26 4 0-15,-10 4 0 0,-2 3 0 16,13-7 0 0,-5-4 0-16,2 0 0 15,3-12 0-15,-9 5-1 16,-3-8 1-16,1-1 0 0,-9-3 0 15,-3 1 0 1,-4-5 0-16,-8 0 0 0,-7-3 0 16,0-1 0-16,-4 4 0 15,-3 0 0-15,-2 4 0 16,-2 5 0-16,3 2 0 16,1 8 0-16,3 4 0 15,3 12 0-15,16-12 0 0,-19 22 0 16,19-7 0-16,0 0 0 15,0 1 0 1,0-16 0-16,31 23 0 0,-16-20 0 16,-4-3 0-16,8 5 0 15,-8-5 0-15,8-8 0 16,-19 8 0-16,24-27 0 16,-18 8 0-16,2 0 0 15,-3-3 0-15,-5-3 0 16,0 0 0-16,0 3 1 15,0-1-1-15,-5 7 0 16,5 1 0-16,0 15 1 16,0-19-1-16,0 19 0 15,0 0 0-15,0 0 0 16,8 23 0-16,-5-4 0 16,10-1 0-16,-10 11 0 0,8-4 0 15,5 2 0 1,-9 4 0-16,5-10 0 15,7 2 0-15,-8-4 0 16,4-3 0-16,-4-9 0 0,-11-7 0 16,23 0 0-1,-23 0 0-15,19-7 0 0,-19 7 0 16,19-11 0-16,-19 11-1 16,26 0 1-16,-10 0 0 15,3 11 1-15,11-4-2 16,-3 1 1-16,3-1 0 15,0-3 0-15,-7-4 0 16,0 0 0-16,-1-11 0 0,-7-4 0 16,-10-1 0-16,-5-3 0 15,0 1 0-15,-8-2 0 16,-4-2 0 0,-7-1 0-16,4 4 0 0,0 4 0 15,4-8 0-15,3 5 0 16,-3-6 0-16,11 6 1 15,11 2-1-15,-3-3 0 16,11 1 0-16,-8-2 0 16,8 9 0-16,0 0 0 15,-4 3 0-15,1 1 0 16,-16 7-1-16,22-12 0 16,-22 12 0-16,3-11-5 0,-3 11-3 15,0 0-6-15,0-19-11 16,0 19-52-16</inkml:trace>
          <inkml:trace contextRef="#ctx0" brushRef="#br0" timeOffset="4653.8765">1579-2119 204 0,'11'39'17'0,"0"-9"-6"15,2-7-3-15,-13-23-11 0,0 0-6 16,14 15-3 0,-14-30-10-16,-3-4-38 0</inkml:trace>
          <inkml:trace contextRef="#ctx0" brushRef="#br0" timeOffset="4450.8645">1177-3041 194 0,'0'0'22'16,"0"20"-10"-16,0-1-2 15,0 19-8-15,8-7-1 16,11 10 0-16,-4-3-1 0,8 7 1 16,-1-3-1-16,1 0-1 15,15 6-1-15,-19-1-7 16,16-5-2-16,-10-5-8 15,2 1-24-15</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16:11:10.28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CBEFC93A-99C9-4EAA-8F0B-9BE9A777FE36}" emma:medium="tactile" emma:mode="ink">
          <msink:context xmlns:msink="http://schemas.microsoft.com/ink/2010/main" type="inkDrawing" rotatedBoundingBox="11851,12839 14529,12510 14683,13759 12004,14088" hotPoints="14867,12962 13545,13815 12003,13498 13325,12645" semanticType="enclosure" shapeName="Ellipse">
            <msink:sourceLink direction="with" ref="{B8ECA16B-F32F-4B1E-B0BA-27F9C7FFAE83}"/>
            <msink:sourceLink direction="with" ref="{FE8301F8-31B6-424B-BDA8-0305D8AE93D4}"/>
          </msink:context>
        </emma:interpretation>
      </emma:emma>
    </inkml:annotationXML>
    <inkml:trace contextRef="#ctx0" brushRef="#br0">1328 351 71 0,'19'-8'85'0,"-19"8"-51"16,-6-16-20-16,6 16-5 15,0 0-3-15,0 0-2 0,0-10-1 16,0 10 0-16,0 0-1 15,0 0 0-15,0 0-1 16,0 0 0-16,0 0 0 16,0 0 0-16,0 0 0 15,0 0-1-15,0 0 0 16,-8 15 1 0,8-15-1-16,-19 7 0 0,19-7 0 15,-23 4 0-15,8-4 0 16,-1 0 0-16,-2 8 0 15,-5-5 0-15,0-3 0 16,-7 0 0-16,-5 4 0 16,2-4 0-16,-9 8 0 0,0-5 0 15,0 1 0-15,-7 0 0 16,-4 4 0 0,0-1 0-16,-4 5 0 0,-11-1 0 15,-1 4 0 1,-7 8 0-16,-6 0 0 0,-6 0 1 15,-10 3-1-15,-5 4 0 16,-3-7 0-16,-4 0 0 16,4-7 0-16,-1-5 0 15,6-11 0-15,2-9 0 16,1-6 0-16,10-7 1 16,4-9-1-16,16-6 0 15,11-13 0-15,8-7 0 16,12 1 0-16,14-5 0 15,23-7 0-15,11-4 0 16,12-1 0-16,11 1 0 16,4 4 0-16,16 0 0 0,9 4 0 15,10-1 0-15,2 5 0 16,4 3 1 0,9 4-1-16,7 3 0 15,11 4 0-15,0 7 0 0,1 3 0 16,-6 5 0-16,6 1 0 15,-4 7 0-15,-5 0 0 16,-11 5 0-16,-4 6 0 16,-3 1 0-16,-4 7 0 15,-5 4 0-15,-6 0 0 16,0 6 0-16,-8 3 0 16,4 3 0-16,-9-5 0 0,-3 8 0 15,-3-3 0 1,0-1 0-16,-4 4 0 0,-4 0 0 15,-5 4 0 1,2-4 0-16,-2 8 0 16,2-4 0-16,-1 0 0 0,-4 0 0 15,-3 0 0-15,0 4 0 16,-2-4 0-16,-6 4 0 16,-3-4 0-16,0 3 0 15,-5 5 0-15,0 4 0 16,-3-5 0-16,-5 4 0 15,5 1 0-15,-5-1-1 16,2 0 1-16,-5 5 0 16,-5-5 0-16,2 0 0 15,-5 0 0-15,0 0 0 0,-3 5 0 16,0-5 0 0,0-3 0-16,0-1 0 0,-2 5 0 15,-1-9 0 1,3 4 0-16,-5 1 0 15,1-4 0-15,0 4 1 0,-8-5-1 16,0 1 0-16,0-4 0 16,4 0 0-16,0-1 0 15,-3-7 0-15,6 2 0 16,16-13 0-16,-22 11-1 16,11-15 0-16,11 4-5 15,0 0-4-15,-19-22-4 0,8-9-18 16,-2-14-66-16</inkml:trace>
  </inkml:traceGroup>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16:10:48.95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2D7A5586-52A8-4D5C-AED9-AC4A05B66462}" emma:medium="tactile" emma:mode="ink">
          <msink:context xmlns:msink="http://schemas.microsoft.com/ink/2010/main" type="writingRegion" rotatedBoundingBox="12840,13231 17055,12604 17251,13920 13036,14547"/>
        </emma:interpretation>
      </emma:emma>
    </inkml:annotationXML>
    <inkml:traceGroup>
      <inkml:annotationXML>
        <emma:emma xmlns:emma="http://www.w3.org/2003/04/emma" version="1.0">
          <emma:interpretation id="{767395D9-5AE0-4D78-9EAA-938977CEAF7C}" emma:medium="tactile" emma:mode="ink">
            <msink:context xmlns:msink="http://schemas.microsoft.com/ink/2010/main" type="paragraph" rotatedBoundingBox="12840,13231 17055,12604 17251,13920 13036,14547" alignmentLevel="1"/>
          </emma:interpretation>
        </emma:emma>
      </inkml:annotationXML>
      <inkml:traceGroup>
        <inkml:annotationXML>
          <emma:emma xmlns:emma="http://www.w3.org/2003/04/emma" version="1.0">
            <emma:interpretation id="{E2B878BA-8ED3-4CFE-9FE1-8AC31D1BA872}" emma:medium="tactile" emma:mode="ink">
              <msink:context xmlns:msink="http://schemas.microsoft.com/ink/2010/main" type="line" rotatedBoundingBox="12840,13231 17055,12604 17251,13920 13036,14547"/>
            </emma:interpretation>
          </emma:emma>
        </inkml:annotationXML>
        <inkml:traceGroup>
          <inkml:annotationXML>
            <emma:emma xmlns:emma="http://www.w3.org/2003/04/emma" version="1.0">
              <emma:interpretation id="{B8ECA16B-F32F-4B1E-B0BA-27F9C7FFAE83}" emma:medium="tactile" emma:mode="ink">
                <msink:context xmlns:msink="http://schemas.microsoft.com/ink/2010/main" type="inkWord" rotatedBoundingBox="12866,13405 13214,13354 13384,14496 13036,14547">
                  <msink:destinationLink direction="with" ref="{CBEFC93A-99C9-4EAA-8F0B-9BE9A777FE36}"/>
                </msink:context>
              </emma:interpretation>
            </emma:emma>
          </inkml:annotationXML>
          <inkml:trace contextRef="#ctx0" brushRef="#br0">157 123 115 0,'-26'-8'69'15,"26"8"-44"-15,-23 0-11 16,8-11-9-16,15 11-1 15,-30 8-2-15,22 3-1 16,-8 4 0-16,5 12 0 16,0 0 0-16,3 5 0 15,8 3-1-15,-7 3 0 0,7-1 0 16,12-2 1-16,-6-8-1 16,13-8 0-1,5-8 0-15,6-11 0 0,0-4 0 16,4-11 0-16,1-11 0 15,-2-4 0 1,2-9 0-16,-8-2 0 16,-8 3 0-16,-5 4 0 15,-6 0 0-15,-8 3 0 0,-8 5 0 16,-3 7 0-16,-11 4 0 16,-2 1 0-16,2 1 0 15,-5 1 0-15,5 5 0 16,3-4-1-16,19 11 0 15,-31-15-3-15,31 15-5 16,0 0-5-16,15-4-12 16,-3 4-48-16</inkml:trace>
          <inkml:trace contextRef="#ctx0" brushRef="#br0" timeOffset="3002.4619">339 586 163 0,'0'0'30'15,"-19"0"-14"-15,19 0-6 16,0 0-4-16,16 0-1 16,-16 0-2-16,0 0-1 15,0 0 0-15,11 15 0 16,-11-15-1-16,3 42 0 16,-3-19 0-16,0 14-1 15,0 5 0-15,-3 4 1 16,3 6-2-16,-8-2 1 15,8 10-2-15,0-7-7 16,-3 1-3-16,-2-9-7 0,-6-9-30 16</inkml:trace>
        </inkml:traceGroup>
        <inkml:traceGroup>
          <inkml:annotationXML>
            <emma:emma xmlns:emma="http://www.w3.org/2003/04/emma" version="1.0">
              <emma:interpretation id="{FE8301F8-31B6-424B-BDA8-0305D8AE93D4}" emma:medium="tactile" emma:mode="ink">
                <msink:context xmlns:msink="http://schemas.microsoft.com/ink/2010/main" type="inkWord" rotatedBoundingBox="14094,13045 14215,13027 14310,13660 14189,13678">
                  <msink:destinationLink direction="with" ref="{CBEFC93A-99C9-4EAA-8F0B-9BE9A777FE36}"/>
                </msink:context>
              </emma:interpretation>
            </emma:emma>
          </inkml:annotationXML>
          <inkml:trace contextRef="#ctx0" brushRef="#br0" timeOffset="529.2324">1306-351 176 0,'0'0'32'15,"0"0"-17"-15,-19 23-4 16,16 7-8-16,-13-15-1 16,16 19-1-16,0 5 0 15,0 10 0-15,0 4-1 0,0-4 1 16,0 4-1-16,4 0 0 15,3 0 0 1,-7-8-1-16,5 5 0 0,-5-23-1 16,0 7-7-16,0-8-4 15,-5-7-8-15,5-19-36 16</inkml:trace>
        </inkml:traceGroup>
        <inkml:traceGroup>
          <inkml:annotationXML>
            <emma:emma xmlns:emma="http://www.w3.org/2003/04/emma" version="1.0">
              <emma:interpretation id="{FBBFD9BE-5A8B-4BBD-8EF3-FB847783C687}" emma:medium="tactile" emma:mode="ink">
                <msink:context xmlns:msink="http://schemas.microsoft.com/ink/2010/main" type="inkWord" rotatedBoundingBox="15357,13027 15854,12953 15940,13530 15443,13604"/>
              </emma:interpretation>
            </emma:emma>
          </inkml:annotationXML>
          <inkml:trace contextRef="#ctx0" brushRef="#br0" timeOffset="1375.2574">2485-344 151 0,'0'0'46'16,"0"0"-26"-16,0 0-8 15,27-7-8-15,-13-4-1 16,25 14-1-16,-9-3-1 16,8 19 0-16,-4-4-1 15,5 12 1-15,-14 4-1 16,-1 4 0-16,-10-3 0 16,-9 7 0-16,-5 2 0 15,-13-3 0-15,-6 5 0 16,-6-6 0-16,-6-3 0 0,-3-4 0 15,0 0 0-15,7-7 0 16,-3-4 0-16,11-8 0 16,0-2 0-16,19-9 0 15,0 0 1-15,0 0-1 16,27 0 0 0,-1-9 0-16,12 9 0 0,3 0 0 15,5 0 0-15,3 0 0 16,5 0 0-16,-9 0-1 15,12 16-1-15,-23-16-7 16,3 0-3-16,-10-11-9 16,-3-5-34-16</inkml:trace>
        </inkml:traceGroup>
        <inkml:traceGroup>
          <inkml:annotationXML>
            <emma:emma xmlns:emma="http://www.w3.org/2003/04/emma" version="1.0">
              <emma:interpretation id="{4D8BFAFB-F849-4D20-A0D1-42A6AA48B33D}" emma:medium="tactile" emma:mode="ink">
                <msink:context xmlns:msink="http://schemas.microsoft.com/ink/2010/main" type="inkWord" rotatedBoundingBox="16652,12898 17089,12833 17179,13438 16742,13503"/>
              </emma:interpretation>
            </emma:emma>
          </inkml:annotationXML>
          <inkml:trace contextRef="#ctx0" brushRef="#br0" timeOffset="2156.8039">3858-446 125 0,'0'0'62'0,"-8"-20"-37"16,8 20-12-16,22-6-7 16,-17-14-3-16,25 20 0 0,-11-15-2 15,15 15 0 1,-4-8 0-16,5 16 0 0,-5-3-1 16,-3 10 0-16,-9 3 0 15,-3 5 0-15,-15 4 0 16,0 3 0-16,-8 0 0 15,-3 1 0-15,0-1 0 16,0-7 0-16,3 0 0 0,8-3 0 16,8-3 0-1,3-2 0-15,8-3 0 16,3 4 0-16,5 2 0 16,3 1 0-16,-3-4 0 0,-4 4 0 15,-12 4 0-15,-3-4 0 16,-12 4 0-16,-8 0 0 15,-10 3 0-15,-9-4 0 16,-7 3 0 0,-11-14-1-16,8 10-2 0,-20-21-6 15,8-3-5-15,-8-12-10 16,1-17-44-16</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16:11:27.09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65-6 62 0,'-11'0'85'0,"11"0"-42"0,-12 11-31 15,12-11-2-15,0 0-4 16,-19-5-2-16,19 5 0 15,0 0-1-15,0 0 0 16,0 0-1-16,0 0 0 16,-15 11-1-16,15-11 0 15,0 0 0-15,0 20-1 16,0-20 1-16,-7 11-1 16,7-11 1-16,0 15-1 15,0-15 0-15,3 18 1 16,-3-18-1-16,16 16 0 15,-16-16 0-15,30 15 1 16,-15-7-1-16,8 3 0 16,-4-3 0-16,4 0 0 15,-4-1 0-15,0-3 0 16,3 7 0-16,0-3 1 0,2-1-1 16,-2-2 0-1,5 2 0-15,-4 1 0 0,3-5 0 16,1-3 0-1,3 4 0-15,-7-4 0 16,-1 0 0-16,-3 0 0 0,0 0 0 16,-3 0 0-16,-16 0 0 15,19 0 0-15,-19 0 0 16,0 0 0-16,19 0 0 16,-19 0 0-16,0 0 0 15,0 0 0-15,11 0 0 0,-11 0 0 16,0 0 0-16,19 0 0 15,-19 0-1-15,15 0 1 16,-15 0-3-16,11 11-6 16,-11-11-2-16,0 0-9 15,-3-23-31-15</inkml:trace>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16:11:35.798"/>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8214 197 48 0,'-16'8'36'0,"16"-8"-5"16,0 0-4-16,0 0-7 15,-6 18-7-15,6-18-3 16,0 0-1-16,-19 15-3 15,19-15 0-15,-19 13-2 16,19-13-1-16,-19 7-1 16,19-7 1-16,-24 0-1 15,24 0-1-15,-19 4 0 0,19-4 0 16,-30 0 0-16,15 0 0 16,-8 0 0-16,-3 3 0 15,-1-3-1-15,-8 0 1 16,-1 0 0-16,-2 0-1 15,-8-3 1-15,0 3-1 16,1-11 0-16,-4 11 1 16,0-8-1-1,-1 8 0-15,1-8 0 0,-5 8 1 16,2-7-1-16,-2 2 0 16,-3 2 0-16,1-5 1 15,-1 4-1-15,-8 1 0 16,5-5 0-16,-5 0 0 15,1 5 0-15,-1-5 0 16,-3 5 0-16,8-1 0 0,-5 1 0 16,4-5 0-16,1 3 0 15,-1-2 0-15,4-2 0 16,0 3 0 0,5-6 0-16,-5 1 0 0,0 4 0 15,-4-1 0 1,4-4 0-16,-3 9-1 15,-2-5 1-15,-2 8 0 0,4-3 0 16,-2 3 0-16,2-4 0 16,0-5 0-16,3 6 0 15,4-1 0-15,-4-4 0 16,0 5 0-16,0-5 0 16,-4 4 1-16,-4 1-1 15,5 3-1-15,0 0 1 0,-5 0 0 16,-3 0 0-1,-1 0 0-15,6 0 0 0,-2 0 0 16,1 0 0-16,-1 0 0 16,-3 0 0-16,7-8 0 15,-4 8 0-15,5 0 0 16,-5 0 0-16,1 0 0 16,-1 0 0-16,5-4 0 15,-5 4 0-15,-3 0 0 16,4 4 0-16,-4-4 0 15,3 8 0-15,0 3 0 16,-3-4 0-16,0 1 0 16,4 8 0-16,7-9 0 15,0 4 0-15,-7 1 1 16,7-4-1-16,-4-1 0 16,8 4 0-16,-4-3 0 15,4-1 0-15,-7 5 0 0,6 0 0 16,1-4 1-16,0 2-1 15,3-2 0-15,-2 3 0 16,3-3 0-16,-1 3 0 16,1 1 0-16,0-2 0 15,0 3 0-15,-5 1 0 16,5 6 0-16,-8-4 0 16,-4 5 0-16,9-2 0 0,-10 1 0 15,2-2 0-15,-1 5 0 16,1 0 1-16,-2-1-2 15,2 5 2-15,3-1-2 16,-7 1 2-16,4 3-2 16,-8 1 1-16,6-1 0 15,-6 1 0 1,-4 2 0-16,1-2 0 0,-2 0 0 16,5 0 0-16,-1-2 0 15,1 5 0-15,0-3 0 16,4 2 0-16,3-2 0 15,0 4 0-15,1 2 0 16,7-4 0-16,-8 10 1 16,8-9-1-16,4 7 0 15,3-3 0-15,-3 4 0 16,4 0 0-16,-1 8 0 16,0-9 1-16,8 8-1 15,-3 1 0-15,7 3 0 0,-4 4 0 16,11-1 0-1,0 1 0-15,8 4 1 16,-3 4-1-16,11 5 0 0,0 0 0 16,-2 5 0-16,7 5 0 15,-2 0 0-15,4 7 0 16,4 0 0-16,0 9 0 16,0-2-1-16,0 5 1 15,0 7 0-15,7 4 0 16,1-4 0-16,0 12 0 15,3-5 0-15,-3 0 0 16,3 6 0-16,8-6 0 0,0 5 0 16,-4 3 0-1,4 1 0-15,0-1 0 16,-4 8 0-16,4 0 0 0,0 0 0 16,-4 0 0-1,4 0 0-15,-3 0 0 0,3-4-1 16,-5-1 1-1,5-1 0-15,0-6 0 0,0 1 0 16,0-5 0-16,0 1 0 16,4-8 0-16,3 0 0 15,-3 0 0-15,7-3 0 16,-3 0 0-16,-4-5 0 16,0 1 0-16,-1-4 0 15,8 3 0-15,-3-3 0 16,0-1 0-16,-1-11 0 15,5 5 0-15,-1-8 0 16,1-1 0-16,7-7 0 16,0 1 0-16,-1-5-1 15,5 0 1-15,3 0 0 0,-3-8 0 16,8 2 0-16,-1-9 0 16,3 0 0-16,-2-4 0 15,-1-3 0-15,8-9 0 16,0-2 0-16,0 3 0 15,0-7 0-15,3-5 0 0,-2-4 0 16,2-2 0-16,4-5 0 16,1-4 0-16,-5 0 0 15,8-3 0-15,1-1 0 16,3-2 0 0,-4-2 0-16,4-3 0 0,-4 4 0 15,8-4 0-15,1 0 0 16,-9 8 0-16,3-8 0 15,1 0 0-15,4 0 0 16,0 0-1-16,0-8 1 16,7 8 0-16,-4 0 0 15,5 0 0-15,-1 0 0 16,4 15 0-16,-6-11 0 16,-2 3 0-16,9 1 0 15,-9-1 0-15,4-3 0 16,4 4 0-16,0-8 0 15,5 0-1-15,-1-3 1 0,4 3 0 16,3 0 0 0,-7 0 0-16,7 0 0 15,-3 0 0-15,4 3 0 16,-1 5 0-16,4-5 0 16,-2-3 0-16,-6 4 0 15,9-4 0-15,-1 0 0 0,-4-7 0 16,5 2 0-16,-1-1 0 15,1 1 0-15,3 5 0 16,4 0 0-16,-4 0 0 16,0 8 0-16,4-5 0 15,-4-3 0-15,8 12 0 0,-9-12 0 16,9 0 0-16,1-7 0 16,5-1 0-16,-2-4 0 15,4 1 0-15,2 4 0 16,-2-8 0-16,7 7 0 15,-4-4 0-15,0 5 0 16,1 3 0-16,2-4 0 16,-2 5 0-16,-2-1 0 15,5-4 0-15,0 0 0 16,-4 0-1-16,1 1 2 16,-5 0-1-16,-1-1 0 15,2 1 0-15,-1-1 0 16,1 1 0-16,-4-1 0 0,-1-4 0 15,-4 6 0 1,1-10 0-16,4 5 0 16,-9-1 0-16,-2 1 0 15,-1 0 0-15,0-5 0 0,-3 1 0 16,-1 0 0 0,0 3 0-16,-3-3 0 0,0 0 0 15,-5 0 0 1,-2 4 0-16,-5 3 0 0,-4-2 0 15,0 1 0-15,-6 2 0 16,-2-1 0-16,1 8 0 16,-8-7 0-16,0 2 0 15,0 5 0-15,1-7 0 16,-9 7 0-16,8-4 0 16,-7 4 0-16,4-7 0 0,-8 7 0 15,3-7 0 1,0 2 0-16,5 5 1 15,-8-7-1-15,4 3 0 0,-1-4 0 16,1 4 0 0,0-3 0-16,0-5 0 0,-4 5 0 15,0-4 0-15,-1-1 0 16,5 1 0-16,-5-4 0 16,-2 3 0-16,3 0 0 15,-5-3 0-15,6 4 0 16,-1-4 0-16,3 1 1 15,-3-2-2-15,-4 4 1 0,4-3 0 16,-5-4 0 0,2 1 0-16,-5-3 0 0,-3 4 0 15,3-7 0-15,-7 2 0 16,-4-4 0 0,0-1 0-16,3-3 0 15,-6-1 0-15,2 1 1 0,-3-5-1 16,0 1 0-1,4-7 0-15,-3-4 0 16,-2-5 1-16,-2 1-1 0,3-13 0 16,-7 2-1-16,3-8 1 15,-4-1 0-15,1-2 0 16,0-9 0-16,0 1 1 16,-5-5-1-16,-3-7 0 15,0-4 0-15,-4-8 0 0,4-3 0 16,-4-11 0-16,0-4 0 15,-3-8 0 1,3-5 0-16,4-6 0 0,-4-3 0 16,0-8 0-16,4-2 0 15,-4-6 0-15,-3 3 0 16,2 1 0 0,-6-4 0-16,0 4 0 0,0 3 0 15,-8 4-1-15,0 4 1 16,0 4 0-16,-8 3 0 15,0 0 0-15,0 9 0 16,-6 2 0-16,-10 8 0 16,6 8 0-16,-5 5 0 15,-7 6 0-15,-1 8 0 16,-2-1 0-16,-5 9 1 16,0-8-1-16,3 8 0 15,-3-4 0-15,0-1 0 0,-3 2 1 16,-1-2-2-16,4-3 2 15,-8 4-2 1,5 3 2-16,-5 1-2 0,-3 3 2 16,0 4-2-16,-7 9 1 15,-1-2 0-15,-5 8 0 16,-2 4 1-16,-1 4-1 16,-3 7 0-16,0 1 0 15,0 3 0-15,-1 1 0 16,6 2 0-16,-10 2 0 0,1 1 0 15,1 7 0-15,-2-4 1 16,-3 6-2-16,-4-4 2 16,1 5-1-16,-4 0 0 15,3-1 0-15,0 0 0 16,1 0 0-16,-5 9 0 16,4-5 0-16,1 0 0 15,0 4 0-15,-5 4 0 16,1 0 0-16,-4 3 0 15,-1 4 0-15,-7 1 0 16,5 4 0-16,-5 3 0 16,1 0 0-16,-2 7 0 15,1-4 0-15,0 2 0 16,1 3 0-16,-4-5 0 16,3 8 0-16,-4-3 0 15,4-4 0-15,-3 7 0 0,-1-3 0 16,1 3 1-1,-1-3-1-15,4-1 0 0,-3 1 0 16,3-6 0 0,0 3 0-16,8-5 0 0,0 0 0 15,3 0 0 1,5 8 0-16,3-8 1 0,4 0-1 16,4 0 0-16,0-8 0 15,7 8 0-15,-7 0 0 16,6 0 0-16,-1 8 0 15,-2-5 0-15,4 6 0 16,-4-2 0-16,8 0 0 16,1 1 0-16,3 0 0 15,8-8 1-15,3 3-2 0,8-3 2 16,-1 0-1-16,5-3-1 16,3-5 1-16,1 0 0 15,7 8-2-15,-15-3-7 16,8-4-3-16,-5 3-8 15,-19-12-34-15</inkml:trace>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16:10:54.42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3D68D03-F316-4839-A309-612B2C2D4A7D}" emma:medium="tactile" emma:mode="ink">
          <msink:context xmlns:msink="http://schemas.microsoft.com/ink/2010/main" type="writingRegion" rotatedBoundingBox="21495,13201 22379,13201 22379,13543 21495,13543"/>
        </emma:interpretation>
      </emma:emma>
    </inkml:annotationXML>
    <inkml:traceGroup>
      <inkml:annotationXML>
        <emma:emma xmlns:emma="http://www.w3.org/2003/04/emma" version="1.0">
          <emma:interpretation id="{D053F83B-2FBC-4C9D-9C7C-8E496E56B86D}" emma:medium="tactile" emma:mode="ink">
            <msink:context xmlns:msink="http://schemas.microsoft.com/ink/2010/main" type="paragraph" rotatedBoundingBox="21495,13201 22379,13201 22379,13543 21495,13543" alignmentLevel="1"/>
          </emma:interpretation>
        </emma:emma>
      </inkml:annotationXML>
      <inkml:traceGroup>
        <inkml:annotationXML>
          <emma:emma xmlns:emma="http://www.w3.org/2003/04/emma" version="1.0">
            <emma:interpretation id="{C81B2AB0-15EE-4403-8EEB-D4B70BF6A809}" emma:medium="tactile" emma:mode="ink">
              <msink:context xmlns:msink="http://schemas.microsoft.com/ink/2010/main" type="line" rotatedBoundingBox="21495,13201 22379,13201 22379,13543 21495,13543"/>
            </emma:interpretation>
          </emma:emma>
        </inkml:annotationXML>
        <inkml:traceGroup>
          <inkml:annotationXML>
            <emma:emma xmlns:emma="http://www.w3.org/2003/04/emma" version="1.0">
              <emma:interpretation id="{97BD8B65-7698-403B-8554-B9757149816E}" emma:medium="tactile" emma:mode="ink">
                <msink:context xmlns:msink="http://schemas.microsoft.com/ink/2010/main" type="inkWord" rotatedBoundingBox="21495,13201 22379,13201 22379,13543 21495,13543"/>
              </emma:interpretation>
            </emma:emma>
          </inkml:annotationXML>
          <inkml:trace contextRef="#ctx0" brushRef="#br0">8664 108 131 0,'-11'26'58'15,"-11"-10"-35"-15,6-5-10 16,16-11-8-16,-22-7-2 0,22 7-1 16,-8-46-1-1,19 12 0-15,5-12 0 0,11 5 0 16,-2-5-1-16,5 4 0 15,5 8 0-15,-1 8 1 16,0 10-1-16,-7 16 0 16,-4 8 0-16,-4 10 0 15,-5 11 0-15,-2 3 0 16,-8 6 0-16,-4-3 0 16,0-1 0-16,0-4 0 15,0-6 0-15,0-24 0 16,0 0 0-16,22-11 0 15,2-17 0-15,1-6 0 0,10 0 0 16,7-4 0-16,-1 4 0 16,5 7 0-1,-5 15 0-15,-3 12 0 0,-8 20 0 16,1 6 1 0,-5 8-1-16,-3 5 0 0,-4 6 0 15,0-7-1-15,8 7 0 16,-19-7-8-16,18-15-3 15,0-19-8-15,-2-12-34 16</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22:09.08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ACF592EE-A21F-47A9-A08F-88F60C00EA43}" emma:medium="tactile" emma:mode="ink">
          <msink:context xmlns:msink="http://schemas.microsoft.com/ink/2010/main" type="inkDrawing" rotatedBoundingBox="9514,6028 9630,9272 9542,9275 9426,6031" semanticType="callout" shapeName="Other">
            <msink:sourceLink direction="with" ref="{509FB4BE-88B5-42CC-B556-3A5D3E2C5B6F}"/>
            <msink:sourceLink direction="with" ref="{EB4C989A-88D1-4583-8D61-A7EFF2493988}"/>
          </msink:context>
        </emma:interpretation>
      </emma:emma>
    </inkml:annotationXML>
    <inkml:trace contextRef="#ctx0" brushRef="#br0">42 0 100 0,'0'0'72'0,"0"0"-41"15,0 0-20-15,0 0-4 16,0 0-3-16,0 0 0 15,7 18-2 1,-7-18 0-16,0 0 1 0,0 0-2 16,0 0 1-16,0 0-1 15,9 29 0-15,-9-29-1 16,0 28 1-16,0-28 0 16,6 23-1-16,-6-23 0 15,0 33 0-15,0-33 1 0,0 28-1 16,0-28 0-16,0 28 0 15,-11-10 1 1,11 2-1-16,-4 4 0 0,4-2 0 16,-10 2 0-16,-1 10 0 15,11-3 0 1,-11 3 0-16,11 2 0 0,-9 2 0 16,9 5 0-16,-6 3 0 15,6 1 0-15,0 1 0 16,0 2 0-16,0 2 0 15,0 0 0-15,0-1 0 16,6 7 0-16,3-9 0 16,2 2 0-16,0 2 0 15,-1 3 0-15,-6-1 0 0,7-2 0 16,0-1 0 0,-6 4 0-16,-5-10 0 15,0 10-1-15,0 2 1 0,0-8 0 16,0 7 0-1,0 3 0-15,0 6 0 16,-5 0 0-16,5-1 0 0,0 5 0 16,0-4 0-16,0-2 0 15,0 3 0-15,5-7 0 16,-5 7 0-16,4-12 0 16,2 7 0-16,4-6 0 15,-5 5 0-15,0-11 0 16,1 7 0-16,2-5 0 15,-8-1-1-15,6-4 1 0,-6 0 0 16,11 0 0 0,-11 0 1-16,0 0-2 0,0-5 1 15,0-1 0-15,0-8 0 16,0-1 0-16,0-3 0 16,0-1 0-1,0-8 0-15,0-2 0 0,0-18 0 16,0 23 0-1,0-23 0-15,0 0 0 0,-11 20 0 16,11-20 0-16,0 0 0 16,0 0 0-16,0 0-1 15,5 22-2-15,-5-22-6 16,0 0-4-16,-11-22-9 16,6-3-39-16</inkml:trace>
  </inkml:traceGroup>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22:09.07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F792423-EFBA-4440-9C90-AA5282ED099B}" emma:medium="tactile" emma:mode="ink">
          <msink:context xmlns:msink="http://schemas.microsoft.com/ink/2010/main" type="writingRegion" rotatedBoundingBox="11066,6004 10260,13941 8429,13755 9235,5818"/>
        </emma:interpretation>
      </emma:emma>
    </inkml:annotationXML>
    <inkml:traceGroup>
      <inkml:annotationXML>
        <emma:emma xmlns:emma="http://www.w3.org/2003/04/emma" version="1.0">
          <emma:interpretation id="{8CF79D14-B54B-4F71-AB5F-FE76E1894166}" emma:medium="tactile" emma:mode="ink">
            <msink:context xmlns:msink="http://schemas.microsoft.com/ink/2010/main" type="paragraph" rotatedBoundingBox="11066,6004 10260,13941 8429,13755 9235,5818" alignmentLevel="1"/>
          </emma:interpretation>
        </emma:emma>
      </inkml:annotationXML>
      <inkml:traceGroup>
        <inkml:annotationXML>
          <emma:emma xmlns:emma="http://www.w3.org/2003/04/emma" version="1.0">
            <emma:interpretation id="{DF251821-E262-45CE-849D-9F28200090D5}" emma:medium="tactile" emma:mode="ink">
              <msink:context xmlns:msink="http://schemas.microsoft.com/ink/2010/main" type="line" rotatedBoundingBox="11066,6004 10260,13941 8429,13755 9235,5818"/>
            </emma:interpretation>
          </emma:emma>
        </inkml:annotationXML>
        <inkml:traceGroup>
          <inkml:annotationXML>
            <emma:emma xmlns:emma="http://www.w3.org/2003/04/emma" version="1.0">
              <emma:interpretation id="{509FB4BE-88B5-42CC-B556-3A5D3E2C5B6F}" emma:medium="tactile" emma:mode="ink">
                <msink:context xmlns:msink="http://schemas.microsoft.com/ink/2010/main" type="inkWord" rotatedBoundingBox="11066,6004 10892,7716 9061,7530 9235,5818">
                  <msink:destinationLink direction="with" ref="{ACF592EE-A21F-47A9-A08F-88F60C00EA43}"/>
                </msink:context>
              </emma:interpretation>
            </emma:emma>
          </inkml:annotationXML>
          <inkml:trace contextRef="#ctx0" brushRef="#br0">20276 1737 181 0,'0'0'29'0,"0"18"-14"16,0-18-6-16,-14 35-6 15,-12-27-1-15,16 15 0 16,-20 1-1-16,9 8 0 15,-14 1-1-15,5 4 0 16,0 1 1-16,-6-5-1 16,7 0 0-16,-3-5 0 15,7 0-1-15,0-14 0 0,10 5 0 16,-15-19-2 0,30 0-7-16,-15-15-3 0,15 15-11 15,-10-36-39-15</inkml:trace>
          <inkml:trace contextRef="#ctx0" brushRef="#br0" timeOffset="1">19983 1826 167 0,'0'0'39'0,"32"28"-23"16,-18 0-5-16,6-4-6 0,20 13-2 15,-19-4-2-15,23 5 0 16,-8 2 0-1,10-1 0-15,-6-7-1 0,5 1 0 16,1-5 0 0,-12-9-1-16,8 5 1 0,-12-11-2 15,14 11-6-15,-23-14-2 16,0 3-7-16,-21-13-20 16</inkml:trace>
          <inkml:trace contextRef="#ctx0" brushRef="#br0" timeOffset="2">21093 2125 196 0,'0'0'21'0,"-15"19"-8"16,15-19-4-16,41 9-7 15,-12-18 0-15,26 9-2 0,6-9 1 16,9-1 0-16,2 0-1 15,-2-3 0-15,-5 4 0 16,-8 0 0-16,-13 1 1 16,-8-4-1-16,-17 2 0 15,-19 10 0-15,21-13 0 16,-21 13 0-16,-21-9 0 16,-4 9 0-16,-5 0 0 15,-14 9-1-15,-2 1 1 16,-9 8 0-16,-6 6 0 0,0 4 0 15,-5 9 1-15,7 6-1 16,-2 9 0-16,10 9 0 16,6 3 0-1,5 20 0-15,4 6 0 16,11 3 0-16,4 6 0 0,12 8 0 16,9-4 0-16,0 1 0 15,0-6 0-15,5-14 0 16,10-9 0-16,-5-5 0 15,5-9 0-15,0-19 0 16,-5-9 0-16,1-9 0 16,-11-24-1-16,0 0 1 15,0 0 0-15,0-24 0 0,-15-9 0 16,0-9 0 0,-6-9 0-16,-9-11 0 0,-1 3 0 15,1-8 0 1,1 2 0-16,-3 4 1 15,13 5-1-15,4 0 0 16,9 4 0-16,17 9 0 16,9 2 0-16,21 8 0 0,9 0 0 15,5 5 1-15,21 9-1 16,-1 6 0-16,0 3 0 16,12 10 0-16,-17 0 0 15,1 0 1-15,-11 0-1 16,-14 0 0-16,-11 10 0 15,-5-6 0-15,-30-4-1 16,0 0 0-16,21 18-2 0,-21-18-6 16,-25-22-3-16,4-12-7 15,0-27-30-15</inkml:trace>
        </inkml:traceGroup>
        <inkml:traceGroup>
          <inkml:annotationXML>
            <emma:emma xmlns:emma="http://www.w3.org/2003/04/emma" version="1.0">
              <emma:interpretation id="{EB4C989A-88D1-4583-8D61-A7EFF2493988}" emma:medium="tactile" emma:mode="ink">
                <msink:context xmlns:msink="http://schemas.microsoft.com/ink/2010/main" type="inkWord" rotatedBoundingBox="8766,13842 8947,9318 10244,9370 10063,13893">
                  <msink:destinationLink direction="with" ref="{ACF592EE-A21F-47A9-A08F-88F60C00EA43}"/>
                </msink:context>
              </emma:interpretation>
            </emma:emma>
          </inkml:annotationXML>
          <inkml:trace contextRef="#ctx0" brushRef="#br0" timeOffset="28">20160 8385 178 0,'0'0'31'15,"0"0"-16"1,0 19-4-16,26 9-9 16,-26-4 0-16,25 13-1 0,-6-4 0 15,7 9 0-15,-6-9 0 16,10-5-1-16,-5-15 0 15,5-7 1-15,1-12-1 16,4-12 0-16,-4-10 0 16,9-10 1-16,-4 1-1 15,-2-5-1-15,2 0 1 0,-1-5 0 16,-5 14-1 0,-5-12-1-16,11 29-6 0,-21-8-3 15,-15 24-9-15,15-13-26 16</inkml:trace>
          <inkml:trace contextRef="#ctx0" brushRef="#br0" timeOffset="29">20221 8779 160 0,'-46'19'41'0,"6"13"-22"15,-6 10-8-15,12 29-8 16,-12-10 0-1,26 27-1-15,4 1-1 0,16 16 0 16,6-8-1-16,13-4 1 16,12-4-1-16,14-14 0 15,16-19 0-15,5-19-1 16,14-13 0-16,-9-42-3 16,24-1-6-16,1-29-4 15,5-3-17-15,-5-23-62 16</inkml:trace>
          <inkml:trace contextRef="#ctx0" brushRef="#br0" timeOffset="27">19475 8694 167 0,'0'0'37'0,"0"0"-20"16,0 0-6-16,29 20-8 15,-29-20-1-15,47 4 0 16,-28-4-1-16,17 19 0 16,-11-6 0-16,5 12-1 15,-5-2 1-15,0 15-1 0,-14-2 0 16,-1 2 0-16,-10 8 0 15,0 2 0-15,0-1 0 16,-6-1 0-16,2 5 0 16,-7-9-1-16,11 6-1 15,-25-25-7-15,25 2-4 16,0-25-9-16,0 0-38 16</inkml:trace>
          <inkml:trace contextRef="#ctx0" brushRef="#br0" timeOffset="7">20222 5224 169 0,'0'0'37'0,"0"0"-21"16,-17 23-5-16,17 15-7 15,-9-14-2-15,18 17-2 16,-9 1 1-16,0 9-1 16,6 15-1-16,-6-14 0 15,11 23-4-15,-11-14-6 16,0-5-6-16,0-19-23 16,-11-18-82-16</inkml:trace>
          <inkml:trace contextRef="#ctx0" brushRef="#br0" timeOffset="26">20270 5743 111 0,'0'0'72'0,"0"0"-47"16,0 0-14-16,0 0-5 0,0 0-2 16,0 0-2-16,-14 20 1 15,19-1-2 1,-5-19 1-16,-5 52-1 15,5-15 0-15,0 9-1 0,0 5 1 16,0 16-1 0,0 4 0-16,0 8 0 0,5 1 0 15,-5-1 0-15,9-4 0 16,-3 5 0-16,5-12 0 16,-2 4 0-16,-3-6 0 15,3 3 0-15,1-3 0 16,0 10 0-16,-5-6-1 0,5 4 2 15,-4 5-2-15,-6-2 1 16,15-8 0-16,-15 2 0 16,5-6 0-16,-5-9 0 15,6-10 0-15,-6 2 0 16,8-7 0-16,-8-3 0 16,11-1 0-16,-11 2 0 15,4-7 0-15,-4 11 0 16,0-7 0-16,6 2 0 15,-6 4 0-15,0-8 0 16,0 3 0-16,0-9 0 16,0 5 0-16,-6-11 0 15,6 6 0-15,0-4 0 16,0-1 0-16,0 1 0 16,-4 4 0-16,4-4 0 15,0-2 0-15,0 2 0 16,-5-5 0-16,5 0 0 15,0-1 0-15,0-18 0 0,0 24 0 16,0-24 0-16,0 28 0 16,5-9 0-1,-5-2 0-15,0 3 1 0,0-1-1 16,0 6 0-16,0-4 0 16,0-3 0-16,0 4 0 15,0-5 0-15,0 2 0 16,0-6 0-16,0 6 0 15,0-19 1-15,0 28-1 16,0-28 0-16,-5 20 0 0,5-20 0 16,0 0 0-16,0 0 0 15,0 0-1-15,0 0 1 16,0 0 0 0,0 0 0-16,0 0 0 0,0 0-1 15,0 0 1-15,0 0-1 16,0 0-1-16,0-16-1 15,0 16-7-15,0 0-6 16,0 0-18-16,0-17-72 16</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16:12:11.27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E86971F4-DFC7-4B26-9EBE-D329648D6BCE}" emma:medium="tactile" emma:mode="ink">
          <msink:context xmlns:msink="http://schemas.microsoft.com/ink/2010/main" type="writingRegion" rotatedBoundingBox="10871,8943 312,9103 298,8154 10857,7994"/>
        </emma:interpretation>
      </emma:emma>
    </inkml:annotationXML>
    <inkml:traceGroup>
      <inkml:annotationXML>
        <emma:emma xmlns:emma="http://www.w3.org/2003/04/emma" version="1.0">
          <emma:interpretation id="{45D209BC-A697-4B6A-8FD2-717CCE58EA47}" emma:medium="tactile" emma:mode="ink">
            <msink:context xmlns:msink="http://schemas.microsoft.com/ink/2010/main" type="paragraph" rotatedBoundingBox="10871,8943 312,9103 298,8154 10857,7994" alignmentLevel="1"/>
          </emma:interpretation>
        </emma:emma>
      </inkml:annotationXML>
      <inkml:traceGroup>
        <inkml:annotationXML>
          <emma:emma xmlns:emma="http://www.w3.org/2003/04/emma" version="1.0">
            <emma:interpretation id="{FE39E0CB-F4F3-41BD-9B57-B2DBD75A0BB6}" emma:medium="tactile" emma:mode="ink">
              <msink:context xmlns:msink="http://schemas.microsoft.com/ink/2010/main" type="line" rotatedBoundingBox="10871,8943 312,9103 298,8154 10857,7994"/>
            </emma:interpretation>
          </emma:emma>
        </inkml:annotationXML>
        <inkml:traceGroup>
          <inkml:annotationXML>
            <emma:emma xmlns:emma="http://www.w3.org/2003/04/emma" version="1.0">
              <emma:interpretation id="{67787564-5E21-44AD-89D8-E54C79153AD9}" emma:medium="tactile" emma:mode="ink">
                <msink:context xmlns:msink="http://schemas.microsoft.com/ink/2010/main" type="inkWord" rotatedBoundingBox="10871,8914 9887,8929 9880,8425 10863,8410"/>
              </emma:interpretation>
            </emma:emma>
          </inkml:annotationXML>
          <inkml:trace contextRef="#ctx0" brushRef="#br0">20656 4798 104 0,'-16'12'69'0,"-9"-12"-40"16,9-15-18-16,5 7-3 15,-8-19-3-15,19 4-2 0,-16-21 0 16,21 9-1 0,-5-15 0-16,11 1-1 0,0-4 0 15,12 3 0-15,-5 6-1 16,6 5 0-16,3 5 1 16,3 11-1-16,-4 12 0 15,-3 11 0-15,0 11 0 0,-4 16 0 16,-5 7 0-1,-2 12 1-15,-8 3-1 16,-4-3 0-16,3-1 0 16,-3-3 0-16,0-12 0 0,0-11 0 15,0-19 0-15,19-8 0 16,-3-15 0-16,-2-6 0 16,5-10 0-1,8-3 0-15,3 1 0 0,1 3 0 16,7 7 0-16,4 13 0 15,-5 10 0-15,1 16 0 16,0 6 0-16,0 13 0 16,-3 3 0-16,-2 12 1 15,-6 0-1-15,7-7 0 16,-4 2-1-16,0-21-1 16,5-1-7-16,-5-15-3 15,5-27-8-15,-2-23-31 16</inkml:trace>
        </inkml:traceGroup>
        <inkml:traceGroup>
          <inkml:annotationXML>
            <emma:emma xmlns:emma="http://www.w3.org/2003/04/emma" version="1.0">
              <emma:interpretation id="{4053F11B-F3E4-4AF8-841E-2151E42445AC}" emma:medium="tactile" emma:mode="ink">
                <msink:context xmlns:msink="http://schemas.microsoft.com/ink/2010/main" type="inkWord" rotatedBoundingBox="8585,8808 8586,8032 8602,8033 8600,8809"/>
              </emma:interpretation>
            </emma:emma>
          </inkml:annotationXML>
          <inkml:trace contextRef="#ctx0" brushRef="#br0" timeOffset="-5.70022E7">19258 3914 186 0,'10'28'27'0,"-10"3"-13"15,0 8-4-15,0 21-7 16,-10-9-2-16,10 15 0 0,0 4-1 15,-5 6-1 1,20 8-8-16,-15 5-2 0,0 4-8 16,-10-4-27-16</inkml:trace>
        </inkml:traceGroup>
        <inkml:traceGroup>
          <inkml:annotationXML>
            <emma:emma xmlns:emma="http://www.w3.org/2003/04/emma" version="1.0">
              <emma:interpretation id="{EC3C06EC-5A13-443D-B11E-2887FFFFD11F}" emma:medium="tactile" emma:mode="ink">
                <msink:context xmlns:msink="http://schemas.microsoft.com/ink/2010/main" type="inkWord" rotatedBoundingBox="4762,8057 4937,8927 4446,9025 4271,8156"/>
              </emma:interpretation>
            </emma:emma>
          </inkml:annotationXML>
          <inkml:trace contextRef="#ctx0" brushRef="#br0" timeOffset="2162.0213">15091 4062 149 0,'0'0'47'15,"0"0"-28"-15,0-14-6 16,0-6-10-16,30 16-1 16,-11-11 0-16,12 8-1 15,-1-8 0-15,8 7 0 16,-5 0-1-16,2 8 0 0,-13 4 1 15,1 12-1-15,-11 6 0 16,-9 9 0 0,-3 2 0-16,-7 6 1 15,-8-2-1-15,3 5 0 0,-3-7 1 16,7 2-1-16,1-6 0 16,7-5 0-16,12 0 0 15,6-3 0 1,9 0 0-16,3-4 0 0,5 4 0 15,-2-5 0-15,-3-2 0 16,-3 3 0-16,-4 3 0 16,-11 5 0-16,-9 3 0 15,-3 5 0-15,-11-2 1 0,-8 2-1 16,-3 6 0-16,-2 1 0 16,-9-8 0-16,-2-3-1 15,1-5 0-15,-19-14-2 16,8 4-6-16,-12-13-3 15,3-11-11-15,-10-11-39 16</inkml:trace>
        </inkml:traceGroup>
        <inkml:traceGroup>
          <inkml:annotationXML>
            <emma:emma xmlns:emma="http://www.w3.org/2003/04/emma" version="1.0">
              <emma:interpretation id="{B55B658D-C569-4450-91D3-E4A73249FF3F}" emma:medium="tactile" emma:mode="ink">
                <msink:context xmlns:msink="http://schemas.microsoft.com/ink/2010/main" type="inkWord" rotatedBoundingBox="3106,8311 3192,8940 2756,9000 2669,8371"/>
              </emma:interpretation>
            </emma:emma>
          </inkml:annotationXML>
          <inkml:trace contextRef="#ctx0" brushRef="#br0" timeOffset="3048.2992">13404 4289 111 0,'0'0'70'0,"-16"-6"-44"0,16 6-11 15,0 0-10-15,0-24-1 16,16 24-1-1,-16 0-1-15,38-15 0 0,-16 7-1 16,12 13 0-16,1-2 0 16,-2 9-1-16,-1 6 1 15,-2 6-1-15,-8 6 0 16,-3 8 0-16,-8-1 0 16,-7 5 0-16,-8 8 0 15,-7-2 0-15,-5 6 0 0,-6-5 0 16,-5-2 0-16,-3-3 0 15,-4-2 0-15,4-8 0 16,3-7 0-16,1-8-1 16,7-8 1-1,19-11 0-15,-15 12 0 0,15-12 0 16,22-7 0-16,1-1 1 16,11-4-1-16,4 0 0 15,4 1 0-15,4 0 0 16,-2 3-1-16,-1-7 0 15,10 15-6-15,-15-3-3 16,-8 3-6-16,-11-8-21 16</inkml:trace>
        </inkml:traceGroup>
        <inkml:traceGroup>
          <inkml:annotationXML>
            <emma:emma xmlns:emma="http://www.w3.org/2003/04/emma" version="1.0">
              <emma:interpretation id="{BA4DCDA7-9A42-43B2-896D-0A4371CA8AB6}" emma:medium="tactile" emma:mode="ink">
                <msink:context xmlns:msink="http://schemas.microsoft.com/ink/2010/main" type="inkWord" rotatedBoundingBox="1405,8737 1413,9086 1406,9087 1397,8738"/>
              </emma:interpretation>
            </emma:emma>
          </inkml:annotationXML>
          <inkml:trace contextRef="#ctx0" brushRef="#br0" timeOffset="5007.2648">12066 4620 176 0,'0'0'32'16,"0"0"-16"-16,0 0-6 16,0 0-7-1,7 30-1-15,-11-11-1 0,4 12 0 16,0 10-1-16,0-3 0 16,8 19-7-16,-8-7-3 15,0-6-6-15,-4-5-17 16</inkml:trace>
        </inkml:traceGroup>
        <inkml:traceGroup>
          <inkml:annotationXML>
            <emma:emma xmlns:emma="http://www.w3.org/2003/04/emma" version="1.0">
              <emma:interpretation id="{8A119F41-5FAF-4893-BB15-0BBE8F69EB88}" emma:medium="tactile" emma:mode="ink">
                <msink:context xmlns:msink="http://schemas.microsoft.com/ink/2010/main" type="inkWord" rotatedBoundingBox="176,8957 428,8416 772,8577 521,9117"/>
              </emma:interpretation>
            </emma:emma>
          </inkml:annotationXML>
          <inkml:trace contextRef="#ctx0" brushRef="#br0" timeOffset="6420.994">11053 4502 160 0,'-19'38'39'15,"4"12"-21"-15,0 3-7 16,-4-3-9-16,19 10 0 16,-8-11-1-16,19 0 0 15,-3-11 0-15,15-7 0 16,7-16-1-16,5-15 0 15,3-12 1-15,6-11-1 16,2-18 0-16,-4-8 0 16,0-5 0-16,-8-7 0 0,-11 1 1 15,-8 0-1 1,-7 6 0-16,-13 9 0 0,-9 7 0 16,-13 8 0-1,-7 15 0-15,-4 10-1 0,0 16 0 16,-16 2-3-1,13 5-5-15,0 8-6 0,-1-2-17 16,4-9-60-16</inkml:trace>
        </inkml:traceGroup>
      </inkml:traceGroup>
    </inkml:traceGroup>
  </inkml:traceGroup>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16:12:22.43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16 91 163 0,'0'0'39'16,"-19"0"-22"-16,19 0-6 0,7-12-8 16,-3-6 0-1,23 2-1-15,-8 2-1 0,12 2 0 16,2 4 0-16,13 1-1 16,-5 3 1-16,12 4-1 15,4 0-1-15,5 0-1 16,1 11-7-16,2-3-2 15,-1-8-9-15,-3-8-32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09.520"/>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51BC7F17-3E7F-400A-B351-8F976EBCD84E}" emma:medium="tactile" emma:mode="ink">
          <msink:context xmlns:msink="http://schemas.microsoft.com/ink/2010/main" type="inkDrawing" rotatedBoundingBox="4533,12739 4538,8758 4585,8759 4580,12740" semanticType="strikethrough" shapeName="Other">
            <msink:sourceLink direction="with" ref="{3A00BD41-AEB3-46BB-A30C-DF8846747305}"/>
          </msink:context>
        </emma:interpretation>
      </emma:emma>
    </inkml:annotationXML>
    <inkml:trace contextRef="#ctx0" brushRef="#br0">49 0 156 0,'0'0'43'0,"-7"18"-25"16,7-18-6-16,-3 23-8 16,3-23-1-16,-8 21 0 15,8-21-2-15,-3 32 0 0,-1-16 0 16,4 15 0-16,-6-7-1 15,6 7 1 1,-4 4-1-16,4-1 0 16,0 5 1-16,0-3-1 0,0 3 0 15,0-2 0-15,0 1 0 16,4 3 0-16,-4-3 0 16,3 3 0-16,-3-3 0 15,3 3 0-15,-3 4 0 16,0-4 0-16,0 4 0 15,0-1 0-15,0 4 0 16,0 1 0-16,0 0 0 16,0 2 0-16,0-3 0 15,0-3 0-15,0 2 0 0,0-2 0 16,0 0 0-16,0-1 0 16,7-2 0-16,-7-1 0 15,0 0 0-15,4 3 0 16,-4 1 0-16,0-3 0 15,4-1 0-15,-4 4 0 16,0-4 0-16,0 4 0 16,0 0 0-16,0-1 0 15,-4 1 0-15,4 0 0 16,0 4 0-16,0-2 0 16,0 1 0-16,0 3 0 15,0-2 0-15,0 3 0 16,4-4 0-16,-4 0 0 15,0-4 0-15,0 4 0 16,3 0 0-16,-3-3 0 16,0 3 0-16,0 1 0 15,0 2-1-15,0-3 1 0,7 4 0 16,-7-8 0 0,0 1 0-16,0-4 0 0,0 1 0 15,0-5 0-15,0 1 0 16,-7 0-1-16,7-3 1 15,-3-1 0-15,3-1 0 16,-8 2 0-16,8 0 0 16,0 0 0-16,-3-3-1 15,3-3 1-15,-4 2 0 16,4 4 0-16,0-4 0 0,-6-4 0 16,6 1 0-1,-4-1 0-15,4 0 0 0,-7-2 0 16,7-2 0-16,0 2-1 15,0 2 1-15,0-3 0 16,0 1 0-16,0-2 0 16,-3-2 0-16,3-1 0 15,0-2 0-15,-3-1 0 16,3-3 0-16,0 0 0 16,0-1 0-16,0 1 0 15,0 0 0-15,0-14 0 16,3 17 0-16,-3-17 0 15,7 17 0-15,-7-17 0 16,0 14 0-16,0-14 0 0,0 0 0 16,7 14 0-1,-7-14 1-15,0 0-1 0,6 17 0 16,-6-17 0-16,4 14 0 16,-4-14 0-16,3 17 0 15,-3-17 0-15,8 14 0 16,-8-14 0-16,0 0 0 15,3 10 0-15,-3-10 0 16,0 0 0-16,0 0 0 16,0 0 0-16,0 0-1 15,0 0 1-15,0 0 0 16,0 0 0-16,-3 17 0 16,3-17-1-16,0 14 1 15,0-14 0-15,0 10 0 0,0-10-1 16,0 0-1-16,0 0-1 15,0 0-7-15,0 0-5 16,0 0-16-16,0-14-63 16</inkml:trace>
  </inkml:traceGroup>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22:09.07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53084A4-356D-4681-89E4-D576FE0E47AB}" emma:medium="tactile" emma:mode="ink">
          <msink:context xmlns:msink="http://schemas.microsoft.com/ink/2010/main" type="writingRegion" rotatedBoundingBox="8404,8144 8536,13167 7444,13196 7312,8173"/>
        </emma:interpretation>
      </emma:emma>
    </inkml:annotationXML>
    <inkml:traceGroup>
      <inkml:annotationXML>
        <emma:emma xmlns:emma="http://www.w3.org/2003/04/emma" version="1.0">
          <emma:interpretation id="{1C394F96-7F1F-4C2E-A1AA-130AC1079EA0}" emma:medium="tactile" emma:mode="ink">
            <msink:context xmlns:msink="http://schemas.microsoft.com/ink/2010/main" type="paragraph" rotatedBoundingBox="8404,8144 8536,13167 7444,13196 7312,8173" alignmentLevel="1"/>
          </emma:interpretation>
        </emma:emma>
      </inkml:annotationXML>
      <inkml:traceGroup>
        <inkml:annotationXML>
          <emma:emma xmlns:emma="http://www.w3.org/2003/04/emma" version="1.0">
            <emma:interpretation id="{34FF15E5-2D38-471C-BD29-38D334F49760}" emma:medium="tactile" emma:mode="ink">
              <msink:context xmlns:msink="http://schemas.microsoft.com/ink/2010/main" type="line" rotatedBoundingBox="8404,8144 8536,13167 7444,13196 7312,8173"/>
            </emma:interpretation>
          </emma:emma>
        </inkml:annotationXML>
        <inkml:traceGroup>
          <inkml:annotationXML>
            <emma:emma xmlns:emma="http://www.w3.org/2003/04/emma" version="1.0">
              <emma:interpretation id="{9B10CDBE-84BF-4119-A854-BC2BF658C85E}" emma:medium="tactile" emma:mode="ink">
                <msink:context xmlns:msink="http://schemas.microsoft.com/ink/2010/main" type="inkWord" rotatedBoundingBox="7459,8160 8414,8219 8381,8751 7426,8692"/>
              </emma:interpretation>
            </emma:emma>
          </inkml:annotationXML>
          <inkml:trace contextRef="#ctx0" brushRef="#br0">18160 4283 128 0,'-21'10'63'0,"21"-10"-40"16,0 0-9-16,-25-52-10 16,45 43 0-16,-20-34-2 15,20 15 0-15,-5-13-1 16,10 18 0-16,-10-6 0 15,6 10-1-15,-21 19 0 0,29 14 0 16,-23 10 0 0,-6 12 0-16,0 17 1 0,0-1-1 15,-10 3 0 1,5 1 0-16,-1-9-1 0,2-11 1 16,4-2 0-1,0-15 0-15,0-19 0 0,15 0 0 16,6-24 0-16,2-5 0 15,9 3 0-15,-3-12 0 16,1 2 0-16,6-3 0 16,0 6 0-16,-7 5 0 15,-3 14 0-15,-1 14 0 16,-10 0 0-16,0 20 0 16,-5 7 0-16,-4 11 0 15,-6-1 0-15,5 5 0 16,-5 5 0-16,0-10-1 15,10 6 1-15,-10-15-2 0,15 13-1 16,-15-21-7 0,15 0-4-16,-15-20-13 0,0 0-59 15</inkml:trace>
          <inkml:trace contextRef="#ctx0" brushRef="#br0" timeOffset="2">18795 4283 194 0,'0'0'23'0,"30"0"-11"0,-5 0-3 15,-6-18-8-15,13 12-1 16,-3 6-1-16,-3-18-1 16,14 18-1-16,-40 0-6 15,35-24-5-15,-9 15-16 16,-7-15-54-16</inkml:trace>
        </inkml:traceGroup>
        <inkml:traceGroup>
          <inkml:annotationXML>
            <emma:emma xmlns:emma="http://www.w3.org/2003/04/emma" version="1.0">
              <emma:interpretation id="{4A240C6A-DAE1-43D4-A7BB-529FC5C0E981}" emma:medium="tactile" emma:mode="ink">
                <msink:context xmlns:msink="http://schemas.microsoft.com/ink/2010/main" type="inkWord" rotatedBoundingBox="8321,9362 8421,13170 7444,13196 7344,9388"/>
              </emma:interpretation>
            </emma:emma>
          </inkml:annotationXML>
          <inkml:trace contextRef="#ctx0" brushRef="#br0" timeOffset="1">18713 5252 190 0,'6'23'25'0,"-6"-5"-12"16,0 11-3-16,-6-1-9 15,12 18 0-15,-6 12 0 16,0 6-1 0,0 12-1-16,-6-6-1 0,22 8-7 15,-16-6-4-15,5-16-10 16,-5-23-42-16</inkml:trace>
          <inkml:trace contextRef="#ctx0" brushRef="#br0" timeOffset="17">18698 5945 39 0,'0'0'108'16,"0"0"-62"-16,0 0-26 15,-25 0-13-15,25 0-2 0,0 0-1 16,15 23-1-16,-15-23-1 16,0 0 0-1,0 24-1-15,10 0 0 0,-10 3 0 16,0 11 0-16,0 1-1 16,0 8 0-16,0-7 1 15,0 12-1-15,0 4 0 16,6-4 0-16,-6 4 0 15,9 1 0-15,-9-6 0 16,10 1 0-16,-10-1 0 16,0-4 0-16,6 5 0 15,-6-7-1-15,5-2 1 0,-5-1 0 16,0 1 0 0,4-2 0-16,-4-2 0 0,0 2 0 15,0 2 0 1,0-10 0-16,0 8 0 0,-4 2 0 15,-1-1 0-15,5 0 0 16,-10-5 0-16,10 5 0 16,0 1 0-16,0-6 0 15,0 0 0-15,0-9 0 16,0-4 0-16,0 4 0 16,4-9 0-16,-4 0 0 15,0-2 0-15,0 3 0 16,0-20 0-16,11 24 0 15,-11-24 0-15,0 22 0 16,0-22 0-16,4 24 0 0,-4-24 0 16,11 19 0-1,-11-19 0-15,0 24 0 16,4-6 0-16,-4 1 0 16,11 4 0-16,-11-5 0 15,0 2 0-15,0-1 0 0,0-19 0 16,6 28 0-16,-6-28 0 15,0 18 0-15,0-18 0 16,0 0 0-16,0 0-1 16,0 0 1-16,9 19 0 15,-9-19-1-15,0 0-1 16,0-24-2-16,0 24-7 0,-9-18-6 16,9 18-24-16,-6-23-74 15</inkml:trace>
          <inkml:trace contextRef="#ctx0" brushRef="#br0" timeOffset="18">18103 8765 184 0,'36'-10'26'0,"-11"5"-12"15,1-4-5-15,3 9-8 16,-3-10 0-16,9 6-1 15,1-1-1-15,-6-14 0 16,10 10-2-16,-25-14-5 16,10 0-7-16,0 4-14 15,-10-9-53-15</inkml:trace>
          <inkml:trace contextRef="#ctx0" brushRef="#br0" timeOffset="19">18451 7697 186 0,'0'19'27'15,"0"-19"-13"-15,0 19-4 0,0-19-8 16,6 37 0 0,-1-14-1-16,14 15-1 0,2-6 1 15,4 7-1 1,0-7 1-16,5 1-1 16,1-5 0-16,-1-9 0 15,0-9 0-15,1-10 1 0,-1 0-1 16,0-20 0-16,1-8 0 15,3-9 0-15,2 0 0 16,0-6 0-16,-7-5 0 16,7 7 0-16,-11-1 0 15,-5 14 0-15,0 0 0 16,-9 13 0-16,-11 15 0 16,9-19-1-16,-9 19 1 0,0 0-1 15,0 0 0-15,0 0-4 16,0 0-5-16,0-18-5 15,0 18-12-15,-5-33-62 16</inkml:trace>
          <inkml:trace contextRef="#ctx0" brushRef="#br0" timeOffset="20">18502 8460 134 0,'0'0'56'0,"15"16"-33"15,-5 10-12-15,-10-26-6 16,36 56-1-16,-32-32-2 16,32 27 1-16,-21-18-2 15,10 19 0-15,-10-15 0 16,10 6 0-16,-14-11-1 16,-7 5 0-16,-4-8 1 0,0 3-1 15,-15-8 0-15,0-1-1 16,-14 2 2-16,-3-8-2 15,-3 2 1-15,-5-10 0 16,5 1 0-16,0-1 0 16,9-4 0-1,6-5 0-15,20 0 0 0,0 0 0 16,0 0 0-16,41-18 0 16,-7 12 0-16,13 2 0 15,-3-5 0-15,7 4 0 16,-1 5 0-16,1-10 0 15,-1 10-1-15,-9 0 1 16,-1 10-1-16,-25-14-1 16,14 17-3-16,-29-13-5 0,0 0-7 15,0 0-20-15,-23-28-79 16</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22:09.08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28400CD-0480-4CA8-A8B8-C633B59334C2}" emma:medium="tactile" emma:mode="ink">
          <msink:context xmlns:msink="http://schemas.microsoft.com/ink/2010/main" type="writingRegion" rotatedBoundingBox="4387,9727 5098,9727 5098,12100 4387,12100"/>
        </emma:interpretation>
      </emma:emma>
    </inkml:annotationXML>
    <inkml:traceGroup>
      <inkml:annotationXML>
        <emma:emma xmlns:emma="http://www.w3.org/2003/04/emma" version="1.0">
          <emma:interpretation id="{657B962F-8785-41F2-B134-806B67165C8B}" emma:medium="tactile" emma:mode="ink">
            <msink:context xmlns:msink="http://schemas.microsoft.com/ink/2010/main" type="paragraph" rotatedBoundingBox="4387,9727 5098,9727 5098,12100 4387,12100" alignmentLevel="1"/>
          </emma:interpretation>
        </emma:emma>
      </inkml:annotationXML>
      <inkml:traceGroup>
        <inkml:annotationXML>
          <emma:emma xmlns:emma="http://www.w3.org/2003/04/emma" version="1.0">
            <emma:interpretation id="{B9C0C9E6-AEDF-4E3C-BC18-3EC3E9087CD3}" emma:medium="tactile" emma:mode="ink">
              <msink:context xmlns:msink="http://schemas.microsoft.com/ink/2010/main" type="line" rotatedBoundingBox="4387,9727 5098,9727 5098,12100 4387,12100"/>
            </emma:interpretation>
          </emma:emma>
        </inkml:annotationXML>
        <inkml:traceGroup>
          <inkml:annotationXML>
            <emma:emma xmlns:emma="http://www.w3.org/2003/04/emma" version="1.0">
              <emma:interpretation id="{EDB316A1-B002-453C-8D48-A3507B70DAAD}" emma:medium="tactile" emma:mode="ink">
                <msink:context xmlns:msink="http://schemas.microsoft.com/ink/2010/main" type="inkWord" rotatedBoundingBox="4969,9699 5197,12077 4491,12145 4263,9766"/>
              </emma:interpretation>
            </emma:emma>
          </inkml:annotationXML>
          <inkml:trace contextRef="#ctx0" brushRef="#br0">15366 5613 111 0,'0'0'56'0,"-19"-4"-28"16,19 4-14-16,0 0-5 15,0 0-3-15,0 0-2 16,0 0-1-16,0 0 0 16,0 18-1-16,0-18-1 15,0 29 0-15,0-29 0 16,-6 42 0-16,6-19-1 16,0 13 1-16,0 3-1 15,0 3 0-15,0 10 0 0,0 0 0 16,6 7 0-16,-6 3 1 15,0 3-1-15,0-4 0 16,0 0-1-16,0 0 2 16,0-5-1-16,0 0 0 15,0 1 0-15,10-1-1 16,-10-9 1-16,5 4 0 16,5-4 0-16,-10-5 0 15,5-4 0-15,-5-1 0 16,0-9 0-16,0 5 0 15,0-5-1-15,0-5 1 16,0 5 0-16,0-4 0 16,0 0 0-16,0-2 0 15,6-3 0-15,-6 0 0 16,0-19 0-16,9 28 0 0,-9-28 0 16,0 24 0-1,0-24 0-15,0 0 0 16,0 18 0-16,0-18 0 0,0 0 0 15,0 0 0 1,0 0-1-16,0 0-1 0,0 0-6 16,0-23-4-16,0 23-9 15,-5-33-31-15</inkml:trace>
          <inkml:trace contextRef="#ctx0" brushRef="#br0" timeOffset="3">14898 7495 172 0,'-11'24'33'15,"11"-24"-17"-15,17 22-5 16,-17-22-9-16,19 39 0 15,-4-17-1-15,10 12 1 0,-4-5-2 16,-2 8 1-16,-2-4 0 16,-2 4-1-16,-11-5 0 15,-4 1 0-15,0-5 0 16,-15 0 0-16,-6 0 0 16,2 2 0-16,-11-12-1 15,-1-5 1-15,1 2 0 16,-5-2 0-16,5-3 0 15,5-10 0-15,4 0-1 16,21 0 2-16,-19 0-1 16,19 0 0-16,0 0 0 0,29-23 1 15,-3 14-1-15,3-1 0 16,7 5 1-16,4 5-1 16,6-8 0-16,-1 8 0 15,-5 0 0 1,0 0 0-16,6 0 0 0,-10-5-1 15,4 10-1-15,-40-5-4 16,45-24-5-16,-20 9-5 16,5-7-23-16</inkml:trace>
          <inkml:trace contextRef="#ctx0" brushRef="#br0" timeOffset="2">15624 7402 173 0,'0'0'33'0,"-15"0"-17"15,-10 0-6-15,14 23-7 16,-23-18-1-16,13 23-1 0,-15 0 0 16,17 9 0-16,-6 1 0 15,10 13 0-15,-1 2-1 16,16 2 0-16,10 1 1 15,5 1-1-15,10-10-1 16,11-10 1-16,4-3-1 16,0-20-1-16,17 3-2 15,-23-26-6-15,6 1-5 0,-9-21-15 16,-1 1-62-16</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22:09.11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C8646A0-CCF4-4C85-9FEA-B703217212D2}" emma:medium="tactile" emma:mode="ink">
          <msink:context xmlns:msink="http://schemas.microsoft.com/ink/2010/main" type="writingRegion" rotatedBoundingBox="4691,9919 269,9927 268,9351 4690,9343"/>
        </emma:interpretation>
      </emma:emma>
    </inkml:annotationXML>
    <inkml:traceGroup>
      <inkml:annotationXML>
        <emma:emma xmlns:emma="http://www.w3.org/2003/04/emma" version="1.0">
          <emma:interpretation id="{D6B900DA-8E98-4B6D-962A-A072CB5DCF3E}" emma:medium="tactile" emma:mode="ink">
            <msink:context xmlns:msink="http://schemas.microsoft.com/ink/2010/main" type="paragraph" rotatedBoundingBox="4691,9919 269,9927 268,9351 4690,9343" alignmentLevel="1"/>
          </emma:interpretation>
        </emma:emma>
      </inkml:annotationXML>
      <inkml:traceGroup>
        <inkml:annotationXML>
          <emma:emma xmlns:emma="http://www.w3.org/2003/04/emma" version="1.0">
            <emma:interpretation id="{8345822D-3FF1-42E8-AD72-A7656FE1358F}" emma:medium="tactile" emma:mode="ink">
              <msink:context xmlns:msink="http://schemas.microsoft.com/ink/2010/main" type="line" rotatedBoundingBox="4691,9919 269,9927 268,9351 4690,9343"/>
            </emma:interpretation>
          </emma:emma>
        </inkml:annotationXML>
        <inkml:traceGroup>
          <inkml:annotationXML>
            <emma:emma xmlns:emma="http://www.w3.org/2003/04/emma" version="1.0">
              <emma:interpretation id="{4EA96068-3DC4-4878-83EE-34EB7158DBBE}" emma:medium="tactile" emma:mode="ink">
                <msink:context xmlns:msink="http://schemas.microsoft.com/ink/2010/main" type="inkWord" rotatedBoundingBox="4691,9895 4654,9896 4653,9343 4690,9342"/>
              </emma:interpretation>
            </emma:emma>
          </inkml:annotationXML>
          <inkml:trace contextRef="#ctx0" brushRef="#br0">15357 5225 131 0,'0'0'60'0,"0"0"-37"15,-21 9-9-15,21 25-9 16,0-34-2-16,-10 56-1 16,5-19-1-16,5 19 0 15,0 1-1-15,0 8 0 16,5 1-1-16,-5-14-1 0,15 3-7 16,-15-18-5-16,0-8-11 15,0-29-46-15</inkml:trace>
        </inkml:traceGroup>
        <inkml:traceGroup>
          <inkml:annotationXML>
            <emma:emma xmlns:emma="http://www.w3.org/2003/04/emma" version="1.0">
              <emma:interpretation id="{208DC719-CB39-4DDB-89EE-AAA80452639D}" emma:medium="tactile" emma:mode="ink">
                <msink:context xmlns:msink="http://schemas.microsoft.com/ink/2010/main" type="inkWord" rotatedBoundingBox="2926,9922 2885,9923 2884,9386 2925,9385"/>
              </emma:interpretation>
            </emma:emma>
          </inkml:annotationXML>
          <inkml:trace contextRef="#ctx0" brushRef="#br0" timeOffset="-3">13551 5268 170 0,'17'33'34'0,"-17"-14"-17"0,0 3-7 16,8 16-7-16,-12-10-1 15,8 19-1-15,-4-9 0 16,0 13-1-16,0 1 0 16,-4-6-1-16,14 20-4 15,-10-19-5-15,11-14-7 16,-11-16-19-16,0-17-80 0</inkml:trace>
        </inkml:traceGroup>
        <inkml:traceGroup>
          <inkml:annotationXML>
            <emma:emma xmlns:emma="http://www.w3.org/2003/04/emma" version="1.0">
              <emma:interpretation id="{3ED0B3A3-F734-4FB0-B7D5-E82ACB311327}" emma:medium="tactile" emma:mode="ink">
                <msink:context xmlns:msink="http://schemas.microsoft.com/ink/2010/main" type="inkWord" rotatedBoundingBox="1490,9833 1474,9834 1473,9545 1489,9544"/>
              </emma:interpretation>
            </emma:emma>
          </inkml:annotationXML>
          <inkml:trace contextRef="#ctx0" brushRef="#br0" timeOffset="5.70063E7">12141 5427 111 0,'0'0'65'0,"0"0"-39"16,0 0-12-16,0 0-6 16,0 0-3-16,0 0-1 0,0 27-1 15,0-27-1-15,0 34-1 16,0-8 0 0,8 5-1-16,-8 3-1 0,0-11-3 15,8 7-6-15,-8 4-3 16,0-7-14-16,0-4-50 15</inkml:trace>
        </inkml:traceGroup>
        <inkml:traceGroup>
          <inkml:annotationXML>
            <emma:emma xmlns:emma="http://www.w3.org/2003/04/emma" version="1.0">
              <emma:interpretation id="{1D982F67-D0A7-4329-B74B-BB3E8A8EA02E}" emma:medium="tactile" emma:mode="ink">
                <msink:context xmlns:msink="http://schemas.microsoft.com/ink/2010/main" type="inkWord" rotatedBoundingBox="314,9818 269,9819 268,9458 313,9457"/>
              </emma:interpretation>
            </emma:emma>
          </inkml:annotationXML>
          <inkml:trace contextRef="#ctx0" brushRef="#br0" timeOffset="5.70079E7">10981 5420 92 0,'-7'-23'75'0,"7"7"-45"15,0 16-15-15,-11-22-7 16,11 22-3-16,-8-19 0 16,8 19-3-16,0 0 0 0,0 0 0 15,0 0-1-15,-11 34 0 16,6-11 0-16,2 11-1 16,3 1 0-16,0 3 0 15,0 10-2-15,0-6-5 16,8-4-4-16,3 1-6 15,-3-9-23-15</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22:09.08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0B6D826-B7F1-4433-B0BA-D3C68AFA5538}" emma:medium="tactile" emma:mode="ink">
          <msink:context xmlns:msink="http://schemas.microsoft.com/ink/2010/main" type="writingRegion" rotatedBoundingBox="3264,9719 3191,11892 2564,11871 2636,9698"/>
        </emma:interpretation>
      </emma:emma>
    </inkml:annotationXML>
    <inkml:traceGroup>
      <inkml:annotationXML>
        <emma:emma xmlns:emma="http://www.w3.org/2003/04/emma" version="1.0">
          <emma:interpretation id="{87303183-9B04-454D-9E84-4616EC844524}" emma:medium="tactile" emma:mode="ink">
            <msink:context xmlns:msink="http://schemas.microsoft.com/ink/2010/main" type="paragraph" rotatedBoundingBox="3264,9719 3191,11892 2564,11871 2636,9698" alignmentLevel="1"/>
          </emma:interpretation>
        </emma:emma>
      </inkml:annotationXML>
      <inkml:traceGroup>
        <inkml:annotationXML>
          <emma:emma xmlns:emma="http://www.w3.org/2003/04/emma" version="1.0">
            <emma:interpretation id="{6A304825-98E6-484F-845A-0C7A2DB94B6D}" emma:medium="tactile" emma:mode="ink">
              <msink:context xmlns:msink="http://schemas.microsoft.com/ink/2010/main" type="line" rotatedBoundingBox="3264,9719 3191,11892 2564,11871 2636,9698"/>
            </emma:interpretation>
          </emma:emma>
        </inkml:annotationXML>
        <inkml:traceGroup>
          <inkml:annotationXML>
            <emma:emma xmlns:emma="http://www.w3.org/2003/04/emma" version="1.0">
              <emma:interpretation id="{9CE5CE87-1193-4648-A694-FE0A1D7A4E20}" emma:medium="tactile" emma:mode="ink">
                <msink:context xmlns:msink="http://schemas.microsoft.com/ink/2010/main" type="inkWord" rotatedBoundingBox="3264,9719 3191,11892 2564,11871 2636,9698"/>
              </emma:interpretation>
            </emma:emma>
          </inkml:annotationXML>
          <inkml:trace contextRef="#ctx0" brushRef="#br0">13543 6859 147 0,'0'0'48'0,"0"0"-27"16,-31-10-9-16,1 1-9 16,19 28 0-16,-18-19-1 15,8 19 0-15,-9-6-1 16,11 15 0-16,-12-4 0 15,5 19 0-15,1-2-1 0,10 6 1 16,0 10-1-16,5-1 0 16,10 5 0-1,10-6 0-15,5-2 0 0,6-7 0 16,9-4 0-16,-1-19-1 16,12 1 1-16,-10-24-2 15,13 11 0-15,-23-40-4 16,15 14-4-16,-17-13-8 15,2-5-19-15,-12 0-77 16</inkml:trace>
          <inkml:trace contextRef="#ctx0" brushRef="#br0" timeOffset="1">13427 7229 134 0,'-21'9'55'0,"-4"-9"-32"15,25 0-10-15,0 23-7 16,0-23-3-16,35-9-1 15,-9-1 0-15,18 10-1 16,-2-18 0-16,3 18 0 0,-10-4 0 16,10 4 0-16,-14 0-1 15,-6 0 0-15,-1 0 1 16,-7 9-1-16,-17-9 0 16,19 23 1-16,-19-9-1 15,10 14 0-15,-10 0 0 16,0 10 0-16,0 8 0 15,-4-3 0-15,4 10 0 0,-11 2 1 16,11-10-1-16,-10 3 0 16,10-6 0-16,0-8-1 15,10-7 1-15,-10-27-2 16,26 19-7-16,-26-19-2 16,15-14-6-16,-15-14-24 15</inkml:trace>
          <inkml:trace contextRef="#ctx0" brushRef="#br0" timeOffset="-2">13573 5627 96 0,'10'-18'76'16,"-10"18"-45"-16,0 0-19 0,0 0-5 15,0 0-2-15,0-19-2 16,0 19-1-16,0 0 0 16,0 0 0-16,15 19-1 15,-11-1 0-15,-4-18 0 16,6 43 0-16,-6-15 0 15,0 17-1-15,0-1 1 0,0 12-1 16,0 0 0-16,11 5 1 16,-11 0-1-16,4-1 0 15,-4 1 0-15,11-5 0 16,-7-9 0 0,0-5 0-16,2 0-1 0,-6-13 1 15,11-1-1-15,-11-9 0 16,4 8-2-16,-19-12-6 15,15-15-3-15,0 23-11 16,0-23-36-16</inkml:trace>
          <inkml:trace contextRef="#ctx0" brushRef="#br0" timeOffset="-1">13416 6339 165 0,'0'0'37'16,"0"0"-19"-16,0 0-7 16,0 0-7-16,0 0-1 15,15 32-1-15,-4-11-1 16,8 6 0-16,2 1 0 15,9 13-1-15,-5-1 0 16,6-4 0-16,-1-13 1 16,0-9-1-16,-5-4 0 15,6-10 0-15,-6-15 0 0,10-8 0 16,-4-5 0-16,-6-5 1 16,-1 1-2-16,-3-1 1 15,4 0-1-15,-15 1 1 16,16 17-3-16,-26-13-6 15,0 28-3-15,0-18-8 16,0 18-30-16</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22:09.098"/>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4922DF56-E37E-48DC-AA81-86659016A480}" emma:medium="tactile" emma:mode="ink">
          <msink:context xmlns:msink="http://schemas.microsoft.com/ink/2010/main" type="writingRegion" rotatedBoundingBox="6273,12350 12275,12350 12275,14166 6273,14166"/>
        </emma:interpretation>
      </emma:emma>
    </inkml:annotationXML>
    <inkml:traceGroup>
      <inkml:annotationXML>
        <emma:emma xmlns:emma="http://www.w3.org/2003/04/emma" version="1.0">
          <emma:interpretation id="{33E9089C-AF96-49AE-AA33-EDDE58586405}" emma:medium="tactile" emma:mode="ink">
            <msink:context xmlns:msink="http://schemas.microsoft.com/ink/2010/main" type="paragraph" rotatedBoundingBox="6273,12350 12275,12350 12275,14166 6273,14166" alignmentLevel="1"/>
          </emma:interpretation>
        </emma:emma>
      </inkml:annotationXML>
      <inkml:traceGroup>
        <inkml:annotationXML>
          <emma:emma xmlns:emma="http://www.w3.org/2003/04/emma" version="1.0">
            <emma:interpretation id="{8F110C28-3D70-4A03-BF3A-E395AAA08D88}" emma:medium="tactile" emma:mode="ink">
              <msink:context xmlns:msink="http://schemas.microsoft.com/ink/2010/main" type="line" rotatedBoundingBox="6273,12350 12275,12350 12275,14166 6273,14166"/>
            </emma:interpretation>
          </emma:emma>
        </inkml:annotationXML>
        <inkml:traceGroup>
          <inkml:annotationXML>
            <emma:emma xmlns:emma="http://www.w3.org/2003/04/emma" version="1.0">
              <emma:interpretation id="{FE9AB311-DD38-4141-A056-E99058598741}" emma:medium="tactile" emma:mode="ink">
                <msink:context xmlns:msink="http://schemas.microsoft.com/ink/2010/main" type="inkWord" rotatedBoundingBox="6273,12430 7316,12430 7316,13726 6273,13726"/>
              </emma:interpretation>
            </emma:emma>
          </inkml:annotationXML>
          <inkml:trace contextRef="#ctx0" brushRef="#br0">19470 8259 163 0,'-21'18'40'16,"-8"17"-23"-16,-3 1-6 16,7 28-8-16,-15-11-1 0,15 22 0 15,-10-1-1-15,21 6-1 16,-3 1 1-1,17-7-1-15,0-13 0 0,17-15-1 16,12-8-1-16,-9-38-1 16,36 0-8-16,-22-10-5 15,8-13-16-15,-8-15-68 16</inkml:trace>
          <inkml:trace contextRef="#ctx0" brushRef="#br0" timeOffset="-7">17272 8312 200 0,'-51'31'19'16,"1"16"-7"-16,-10-9-5 0,10 36-6 15,-5 10 0-15,23 20-1 16,7 7 1 0,16 16-1-16,24 6 1 0,15-4-1 15,16-6 0-15,19-21-1 16,26-6-1-16,-21-47 0 15,41-11-8-15,-11-28-5 16,7-30-12-16,-1-21-54 16</inkml:trace>
        </inkml:traceGroup>
        <inkml:traceGroup>
          <inkml:annotationXML>
            <emma:emma xmlns:emma="http://www.w3.org/2003/04/emma" version="1.0">
              <emma:interpretation id="{E2898288-6107-47D1-880B-C05AA719B7F5}" emma:medium="tactile" emma:mode="ink">
                <msink:context xmlns:msink="http://schemas.microsoft.com/ink/2010/main" type="inkWord" rotatedBoundingBox="8242,12350 8803,12350 8803,13464 8242,13464"/>
              </emma:interpretation>
            </emma:emma>
          </inkml:annotationXML>
          <inkml:trace contextRef="#ctx0" brushRef="#br0" timeOffset="-6">17514 8854 144 0,'-30'13'51'0,"30"-13"-30"15,-20-9-9-15,20 9-8 16,-11-32-2-16,22 7 0 16,-11-11-1-16,25 2 0 15,-10-7 0-15,10 4-1 16,5 4 1-16,1 9-1 15,-6 4 1 1,5 12-1-16,-9 8 0 0,-2 14 0 16,-4 9 0-16,-4 9 0 15,-11 12 0-15,0 2 0 16,-11 2 0-16,1 7 0 16,1-10 0-16,3-1 0 15,6-11 0-15,-9-10 0 16,9-23 0-16,0 0 0 0,19 0 0 15,2-23 0-15,-6-10 0 16,4 1 0 0,2-11 0-16,4 0 0 15,-5 7 0-15,1 2 0 0,-1 3 0 16,-5 2 0-16,0 15 0 16,-15 14 0-16,15 0 0 15,-15 0 1-15,10 28-1 16,-10 1 0-16,0 3 0 15,0 5 0-15,5 6 0 16,-5-7 0-16,0 2 0 16,6 1 0-16,-6-12 0 0,9 1-1 15,1-9 0 1,-10-19 0-16,25 32-3 16,-25-32-6-16,0 0-4 0,26-9-16 15,-26 9-63-15</inkml:trace>
          <inkml:trace contextRef="#ctx0" brushRef="#br0" timeOffset="-1">18909 8231 189 0,'32'20'25'0,"-7"1"-11"16,9 13-4-16,-9 3-9 15,17 19 1-15,-12 1-1 16,6 17 0-16,-7-3-1 15,-3 3 0-15,-12 1 1 0,-3 5-1 16,-11-10 0-16,-15 5 0 16,-1-9 0-16,-4 0-1 15,-5-5 1-15,-11-11-2 16,21 7-5-16,-20-25-4 16,9-4-6-16,-3-18-24 15</inkml:trace>
        </inkml:traceGroup>
        <inkml:traceGroup>
          <inkml:annotationXML>
            <emma:emma xmlns:emma="http://www.w3.org/2003/04/emma" version="1.0">
              <emma:interpretation id="{F649A4F1-F505-4362-B777-9A7672E572AD}" emma:medium="tactile" emma:mode="ink">
                <msink:context xmlns:msink="http://schemas.microsoft.com/ink/2010/main" type="inkWord" rotatedBoundingBox="9629,12793 12275,12793 12275,14166 9629,14166"/>
              </emma:interpretation>
            </emma:emma>
          </inkml:annotationXML>
          <inkml:trace contextRef="#ctx0" brushRef="#br0" timeOffset="5">20296 9130 160 0,'0'0'42'16,"0"0"-24"-16,10-30-7 15,-10 4-8-15,21 13-1 16,-12-7 0-16,7 6-2 15,-16 14 1-15,40-4-1 16,-25 13 1-16,5 14-1 0,-4 9 0 16,-1 15 1-1,-11 5-1-15,-4 4 0 16,6 5 0-16,-6-4 0 16,-6-2 0-16,6-12 0 15,-4-10 0-15,4-13 0 16,0-20 0-16,19-16-1 15,2-12 1-15,-2-5 0 0,7-15 0 16,5 3 0-16,-6-2 0 16,0 5 0-16,-5 8 0 15,1 6 0-15,-7 10 0 16,-14 18 1-16,20-4-1 16,-20 4 0-16,6 22 0 15,-2-3 0-15,-4 5 0 0,11 4 0 16,-11-3 0-16,10-4 0 15,0-3 1 1,-5 7-1-16,5-11-1 16,-10-14 1-16,15 28 0 0,-15-28 0 15,0 0 0-15,15 19 0 16,-15-19 0-16,0 0 0 16,0 0 0-16,0 0 0 15,0 0-1-15,0 0 1 16,0 0-1-16,0 0-1 15,0 0-1-15,-10 14-7 16,10-14-6-16,0 18-16 16,0-18-69-16</inkml:trace>
          <inkml:trace contextRef="#ctx0" brushRef="#br0" timeOffset="6">20941 9190 176 0,'0'0'33'15,"21"-9"-18"-15,-21 9-5 16,34 0-7-16,-13-4-2 15,15 4 0-15,-6-5-1 0,5 5 0 16,-1 0-1-16,-8-11-1 16,20 22-3-16,-21-15-6 15,-6-6-9-15,2-4-26 16,-6-5-89-16</inkml:trace>
          <inkml:trace contextRef="#ctx0" brushRef="#br0" timeOffset="7">21471 8919 179 0,'0'24'31'0,"10"8"-16"16,-10 1-6-16,9 20-6 0,-9-14-2 16,11 19 0-1,-11 2-1-15,10-3 0 0,0 9-1 16,-10-15-1-1,26 20-5-15,-22-23-5 0,1-12-9 16,-5-8-36-16</inkml:trace>
          <inkml:trace contextRef="#ctx0" brushRef="#br0" timeOffset="8">21737 8681 191 0,'51'28'25'16,"5"9"-12"-16,-16 5-3 15,11 14-8-15,-17 0-1 16,12 10 0-16,-10 4-1 16,-2 10 1-16,-13-6-1 15,-11 6 0-15,-10-9 0 0,0-1 0 16,-16-5 0 0,-3-13-1-16,-7 8-1 0,-24-17-8 15,10-10-2-15,-11-25-9 16,6 3-38-16</inkml:trace>
          <inkml:trace contextRef="#ctx0" brushRef="#br0" timeOffset="9">22650 8675 162 0,'0'0'40'15,"-35"15"-22"-15,-6 9-7 16,12 12-8-16,-22-3-1 16,11 28 0-16,-11-5-1 0,5 24 0 15,6 1-1 1,15 6 1-16,5 3-1 15,20-6 0-15,0-4-1 0,20-24 0 16,20 0-1-16,-4-42-3 16,14-4-6-16,-5-20-8 15,11-14-25-15,-11-13-85 16</inkml:trace>
          <inkml:trace contextRef="#ctx0" brushRef="#br0" timeOffset="10">22509 9172 179 0,'-36'9'31'0,"17"6"-16"16,3-11-5-16,22 14-7 0,-6-18-2 15,35 0 0 1,-5-9 0-16,15 5-1 0,11-5 1 16,4-1-1-1,-4 1 1-15,-1 4-1 0,-4 5 0 16,-7 0 0-1,-12 0 0-15,-7 18 0 0,-16 10 0 16,-9 15 1-16,0 9-1 16,-9 18 0-16,-7 10 0 15,-4 7 1-15,5 3-1 16,5 3 0-16,-1-3-1 16,7-20 1-16,4 9-1 0,-10-36-8 15,20-10-3 1,-10-33-7-16,0 0-28 0</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1T00:22:09.09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596B8B3-2191-40AE-B1C2-191C16D8E7F3}" emma:medium="tactile" emma:mode="ink">
          <msink:context xmlns:msink="http://schemas.microsoft.com/ink/2010/main" type="writingRegion" rotatedBoundingBox="4096,11613 5300,11613 5300,12386 4096,12386"/>
        </emma:interpretation>
      </emma:emma>
    </inkml:annotationXML>
    <inkml:traceGroup>
      <inkml:annotationXML>
        <emma:emma xmlns:emma="http://www.w3.org/2003/04/emma" version="1.0">
          <emma:interpretation id="{17DF512B-7E28-4F3E-B17F-AD2960D63B81}" emma:medium="tactile" emma:mode="ink">
            <msink:context xmlns:msink="http://schemas.microsoft.com/ink/2010/main" type="paragraph" rotatedBoundingBox="4096,11613 5300,11613 5300,12386 4096,12386" alignmentLevel="1"/>
          </emma:interpretation>
        </emma:emma>
      </inkml:annotationXML>
      <inkml:traceGroup>
        <inkml:annotationXML>
          <emma:emma xmlns:emma="http://www.w3.org/2003/04/emma" version="1.0">
            <emma:interpretation id="{F01C10DB-52D4-47C9-A641-537F591223B6}" emma:medium="tactile" emma:mode="ink">
              <msink:context xmlns:msink="http://schemas.microsoft.com/ink/2010/main" type="line" rotatedBoundingBox="4096,11613 5300,11613 5300,12386 4096,12386"/>
            </emma:interpretation>
          </emma:emma>
        </inkml:annotationXML>
        <inkml:traceGroup>
          <inkml:annotationXML>
            <emma:emma xmlns:emma="http://www.w3.org/2003/04/emma" version="1.0">
              <emma:interpretation id="{0E09A01B-F958-4C5D-9CE6-9EC87913B767}" emma:medium="tactile" emma:mode="ink">
                <msink:context xmlns:msink="http://schemas.microsoft.com/ink/2010/main" type="inkWord" rotatedBoundingBox="4096,11613 5300,11613 5300,12386 4096,12386"/>
              </emma:interpretation>
            </emma:emma>
          </inkml:annotationXML>
          <inkml:trace contextRef="#ctx0" brushRef="#br0">15609 7720 147 0,'-30'0'49'16,"30"0"-29"-16,-25 15-8 15,25-34-7-15,25 23-3 16,-25-4 0-16,45-9 0 16,-20-5-1-16,26 14 0 15,-11-10 0-15,0 10-1 16,0 0 1-16,0 10-1 15,-9 0 1-15,-1 13-1 0,-9 0 0 16,-6 10 0-16,-5 5 1 16,-10 3-1-1,0 6 0-15,0 6 0 16,-10-2 0-16,4 0-1 16,6-5 1-16,-9-4-1 15,18 15-4-15,-9-29-5 0,16 0-4 16,-16-28-11-16,0 0-56 15</inkml:trace>
          <inkml:trace contextRef="#ctx0" brushRef="#br0" timeOffset="-3">15069 6956 187 0,'0'0'25'15,"-15"-18"-11"-15,15 18-4 16,0 0-8-16,0 0 0 15,0 0-1-15,31 33 0 16,-16-13-1-16,10 6 1 16,5-1-1-16,0-3 0 15,6 2 1-15,4-9-1 16,0-2 0-16,0-8 0 16,-4-5 0-16,4-9 0 15,-4 0 0-15,4-11 0 0,-4-3 0 16,-1-5 0-16,-1-9 0 15,2-5 0 1,-6-1 0-16,-5 2 0 16,-4-2-1-16,-11-5 0 0,14 26-2 15,-24-11-7-15,0 10-3 16,-4 4-10-16,4 19-42 16</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6:24.53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4794435-3319-45CB-9EFA-6E1AD7917768}" emma:medium="tactile" emma:mode="ink">
          <msink:context xmlns:msink="http://schemas.microsoft.com/ink/2010/main" type="writingRegion" rotatedBoundingBox="5448,6956 5891,6956 5891,8825 5448,8825"/>
        </emma:interpretation>
      </emma:emma>
    </inkml:annotationXML>
    <inkml:traceGroup>
      <inkml:annotationXML>
        <emma:emma xmlns:emma="http://www.w3.org/2003/04/emma" version="1.0">
          <emma:interpretation id="{460C9732-F2DD-4C16-9EA1-4C8165590C99}" emma:medium="tactile" emma:mode="ink">
            <msink:context xmlns:msink="http://schemas.microsoft.com/ink/2010/main" type="paragraph" rotatedBoundingBox="5448,6956 5891,6956 5891,8825 5448,8825" alignmentLevel="1"/>
          </emma:interpretation>
        </emma:emma>
      </inkml:annotationXML>
      <inkml:traceGroup>
        <inkml:annotationXML>
          <emma:emma xmlns:emma="http://www.w3.org/2003/04/emma" version="1.0">
            <emma:interpretation id="{C9BA46D4-2EC3-4D95-B4E8-DB52D06E21CE}" emma:medium="tactile" emma:mode="ink">
              <msink:context xmlns:msink="http://schemas.microsoft.com/ink/2010/main" type="line" rotatedBoundingBox="5448,6956 5891,6956 5891,8825 5448,8825"/>
            </emma:interpretation>
          </emma:emma>
        </inkml:annotationXML>
        <inkml:traceGroup>
          <inkml:annotationXML>
            <emma:emma xmlns:emma="http://www.w3.org/2003/04/emma" version="1.0">
              <emma:interpretation id="{903DAE9B-881C-4272-95BF-62E1A76BF142}" emma:medium="tactile" emma:mode="ink">
                <msink:context xmlns:msink="http://schemas.microsoft.com/ink/2010/main" type="inkWord" rotatedBoundingBox="5448,6956 5891,6956 5891,8825 5448,8825"/>
              </emma:interpretation>
            </emma:emma>
          </inkml:annotationXML>
          <inkml:trace contextRef="#ctx0" brushRef="#br0">-1622 1436 181 0,'-15'-12'29'0,"15"12"-14"15,0 0-6-15,20-18-6 0,13 18-1 16,-14-4 0-16,19 4-1 15,-11 0 0 1,7 7-1-16,-8 1 1 0,1 11-1 16,-8-1 0-1,-4 6 0-15,-4 6 1 0,0 0-1 16,-3 5 0-16,0-2 0 16,-5 9-1-16,-3-7 0 15,8 10-2-15,-11-15-6 16,3-2-3-16,-8-14-8 15,8-14-35-15</inkml:trace>
          <inkml:trace contextRef="#ctx0" brushRef="#br0" timeOffset="-365.0216">-1595 1137 156 0,'-19'4'43'16,"3"6"-25"-16,-2 6-7 15,-13-1-7-15,16 19-2 16,-15-4 0-16,15 16 0 16,0-9-1-16,7 16 0 15,5-3 0-15,10 4-1 16,0-13 0-16,16-3 0 16,0-8 0-16,3-7-1 15,5-5 0-15,-8-18-3 16,4-7-6-16,-5-4-5 15,-3-1-15-15,-8-10-54 0</inkml:trace>
          <inkml:trace contextRef="#ctx0" brushRef="#br0" timeOffset="-1110.0653">-1557-54 53 0,'0'0'78'0,"0"0"-36"16,0 0-21-16,0 0-9 16,0-15-5-16,0 15-1 15,0 0-2-15,0 0-1 16,0 0 0-16,0 0-1 15,0 0-1-15,0 0 0 16,3 15 0-16,-3-4 0 16,0-11-1-16,0 37 1 15,-3-17-1-15,3 15 1 16,0-3-1-16,3 11 1 16,-3 2-1-16,5 12 1 15,-5-4-1-15,6 12 0 16,2-4 1-16,-3-1-1 0,-2 1 0 15,0-4 0 1,5-8 0-16,0-8 0 16,-4-2 1-16,0-9-1 0,-4-6 0 15,3-7 0-15,-3-1 0 16,0-16 0-16,0 11 0 16,0-11-1-16,0 0 0 15,0 0 0-15,0 0-4 16,0 0-5-16,0 0-6 15,-11-11-16-15,11 11-63 16</inkml:trace>
          <inkml:trace contextRef="#ctx0" brushRef="#br0" timeOffset="-807.0469">-1641 719 165 0,'0'0'37'0,"-11"31"-19"15,11-15-7-15,8 13-8 16,-16-14 0-16,23 15-2 16,-15-7 1-16,15 8-1 15,1-13-1-15,3 2 1 16,0-13 0-16,3-3-1 16,0-8 1-16,5-7-1 15,-4-8 0-15,4-8 0 16,-5-3 1-16,5 0-1 15,-8-9-1-15,0 6 1 16,-3-1-1-16,-5 3 0 0,0 16-1 16,-19-8-5-1,8 23-3-15,-14 0-7 16,1 15-22-16</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1:37.39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E5CCE50F-A263-46BA-BF97-838BE62C3F25}" emma:medium="tactile" emma:mode="ink">
          <msink:context xmlns:msink="http://schemas.microsoft.com/ink/2010/main" type="writingRegion" rotatedBoundingBox="1736,11989 9996,11675 10111,14695 1850,15009"/>
        </emma:interpretation>
      </emma:emma>
    </inkml:annotationXML>
    <inkml:traceGroup>
      <inkml:annotationXML>
        <emma:emma xmlns:emma="http://www.w3.org/2003/04/emma" version="1.0">
          <emma:interpretation id="{B7ED087F-864A-4D2B-BB34-D2BD044114F2}" emma:medium="tactile" emma:mode="ink">
            <msink:context xmlns:msink="http://schemas.microsoft.com/ink/2010/main" type="paragraph" rotatedBoundingBox="1736,11989 9996,11675 10111,14695 1850,15009" alignmentLevel="1"/>
          </emma:interpretation>
        </emma:emma>
      </inkml:annotationXML>
      <inkml:traceGroup>
        <inkml:annotationXML>
          <emma:emma xmlns:emma="http://www.w3.org/2003/04/emma" version="1.0">
            <emma:interpretation id="{EBFB5089-F8E2-40BB-8EDF-FCF662B4AE6C}" emma:medium="tactile" emma:mode="ink">
              <msink:context xmlns:msink="http://schemas.microsoft.com/ink/2010/main" type="line" rotatedBoundingBox="1774,11945 10037,11981 10033,13115 1769,13079"/>
            </emma:interpretation>
          </emma:emma>
        </inkml:annotationXML>
        <inkml:traceGroup>
          <inkml:annotationXML>
            <emma:emma xmlns:emma="http://www.w3.org/2003/04/emma" version="1.0">
              <emma:interpretation id="{D912FBD4-9A39-440C-8C1C-8FA607E974AC}" emma:medium="tactile" emma:mode="ink">
                <msink:context xmlns:msink="http://schemas.microsoft.com/ink/2010/main" type="inkWord" rotatedBoundingBox="1774,11945 10037,11981 10033,13115 1769,13079"/>
              </emma:interpretation>
            </emma:emma>
          </inkml:annotationXML>
          <inkml:trace contextRef="#ctx0" brushRef="#br0">7458 4505 158 0,'0'0'39'15,"0"0"-22"-15,0 0-8 16,0 0-4-16,0 0-2 15,0 0 0-15,0 0-1 16,0 12-1-16,0-12 0 16,0 26 0-16,0-7-1 0,0 8 0 15,0 3 0-15,0 5-1 16,11 10 0-16,-18-3-6 16,14 7-3-1,1-7-8-15,-1-5-21 0</inkml:trace>
          <inkml:trace contextRef="#ctx0" brushRef="#br0" timeOffset="535.0282">7905 4899 170 0,'19'-15'35'0,"-19"15"-19"16,0 0-6-16,-19-7-7 16,19 22-1-16,-22-3 0 0,9 5-1 15,-9 3-1-15,7 3 1 16,-8 0-1-16,12 7 1 15,-4-7-1-15,11 0 0 16,4 0 1-16,15 3-1 16,4-7 1-16,12 3-1 15,2-2 0-15,13-1 0 16,0-4 0-16,-1-4 0 16,4 1-1-16,-11-12 0 15,3 8 0-15,-17-24-4 16,3 9-5-16,-13-9-4 15,-3-7-13-15,-6-3-53 16</inkml:trace>
          <inkml:trace contextRef="#ctx0" brushRef="#br0" timeOffset="698.039">8151 4968 188 0,'-22'15'24'0,"3"11"-11"15,-4 21-5-15,-11-14-5 16,23 24-1-16,-12-7-1 15,8 8-1-15,3-3 0 16,1-1-1-16,11 3-8 16,0 3-3-16,0-3-7 15,0-8-32-15</inkml:trace>
          <inkml:trace contextRef="#ctx0" brushRef="#br0" timeOffset="-10428.5983">4164 4436 160 0,'0'0'40'15,"0"0"-22"-15,0 0-9 16,0 0-4-16,-8 24-2 16,8-24-1-16,-11 26-1 15,6-7 0-15,5 4-1 16,-11 4 1-16,8 3-1 15,3 8-1-15,-13-3 0 16,21 17-3-16,-8-6-6 16,0 7-4-16,0-4-15 15,0-3-52-15</inkml:trace>
          <inkml:trace contextRef="#ctx0" brushRef="#br0" timeOffset="-6922.3966">5808 4467 170 0,'0'0'32'16,"16"0"-17"-16,-16 0-7 16,0 0-3-16,0 0-1 15,0 0-1-15,-8 12-2 0,8 11 0 16,0-1 0-1,-3 2-1-15,3 5 0 0,-5-2 0 16,10 7-2-16,-13-7-6 16,16-5-3-16,-1 1-8 15,0-8-27-15</inkml:trace>
          <inkml:trace contextRef="#ctx0" brushRef="#br0" timeOffset="-5513.3158">6131 4919 158 0,'0'0'42'16,"0"0"-23"-16,-8-12-8 16,8 12-7-16,0 0-1 15,23 0-1-15,-23 0-1 0,31-11 0 16,-17 7 0 0,5 4-1-16,-8 7 1 15,5 1-1-15,-16-8 0 0,11 27 0 16,-14-12 0-16,-8 9 0 15,-2-6 0-15,-1 0 0 16,-2 2 0-16,2-1 0 16,-2-4 0-16,5 0 0 15,7 4 0-15,4-4 0 16,7 4 0-16,9 3 0 16,6 6 0-16,5-2 0 15,3 5 0-15,-3-4 0 16,3-1 0-16,-3 0 0 15,-8 0 0-15,-8 1 0 0,-11-4 0 16,-4 0-1-16,-11-1 1 16,-4 1 0-1,-8-4 0-15,-3-8 0 0,3 8-2 16,-17-19-5-16,9 0-4 16,1-19-5-16,0-4-23 15</inkml:trace>
          <inkml:trace contextRef="#ctx0" brushRef="#br0" timeOffset="-1681.098">4436 4949 125 0,'0'0'58'16,"-7"-15"-35"-16,7 15-12 15,0-15-4 1,11 15-3-16,-11 0 0 0,0 0-2 15,0 0 0-15,27 2-1 16,-27-2 1-16,26 25-2 16,-11-14 1-16,-3 11-1 15,-1-2 1-15,-3-2-1 16,-5 5 0-16,-3 3 0 16,0 0 0-16,-11 1 0 15,-4 0 0-15,0 3 1 0,-4-7-1 16,0 4 0-1,-4-8 0-15,7 1 0 0,2-10 0 16,14-10 0-16,-19 10 0 16,19-10 0-16,0 0 0 15,0 0 0 1,0 0 0-16,27 16 0 16,-5-8 0-16,5 0 0 0,3 3 0 15,8-4 1-15,-4 6-1 16,4-3 0-16,-5 2 0 15,-6-4 0-15,0-2 0 16,-12-6-2-16,8 0-7 16,-23 0-1-16,15 0-8 15,-15 0-23-15</inkml:trace>
          <inkml:trace contextRef="#ctx0" brushRef="#br0" timeOffset="-14070.8067">186 4452 180 0,'0'0'28'16,"0"0"-13"-16,0 0-8 16,0 0-5-16,0 30 0 15,0-15-2-15,8 8 1 16,-8 5-1-16,4-2-2 15,3 19-2-15,1-3-6 16,-8 7-7-16,0 0-20 16,0 4-70-16</inkml:trace>
          <inkml:trace contextRef="#ctx0" brushRef="#br0" timeOffset="-13661.7832">66 5222 170 0,'-19'16'33'15,"-5"-5"-17"-15,5-4-9 16,8 20-4-16,-11-12 0 15,17 15-2-15,-2-3 0 16,14 2 0-16,5-2-1 0,11 0 1 16,10-7-1-16,5-10 0 15,8-10 0 1,3-7 0-16,1-16 0 0,-1-7 0 16,-8-8 0-16,-3-4 0 15,-7-3 0 1,-12 0 0-16,-8 6 0 0,-11 5-1 15,0 4 1-15,-18 3-1 16,2 11 0-16,-14-2-2 16,3 10-8-16,5 5-6 15,-5-4-16-15,8 7-65 16</inkml:trace>
          <inkml:trace contextRef="#ctx0" brushRef="#br0" timeOffset="-12114.6945">2226 4494 84 0,'0'0'89'0,"0"0"-56"15,0 0-18-15,0 0-9 16,0 0-2-16,0 0-1 16,-16 3-1-16,16 13-1 15,0-16-1-15,0 19 1 16,0-3-1-16,0 2-1 16,0 13-1-1,-3-1-7-15,3 1-5 0,0-2-9 16,0 9-38-16</inkml:trace>
          <inkml:trace contextRef="#ctx0" brushRef="#br0" timeOffset="342457.8793">2575 4847 175 0,'15'-4'32'0,"-15"4"-16"15,0 0-6-15,0 0-7 16,0 0 0-16,0 23-2 15,0 7 0-15,-8 4-1 0,8 9 0 16,0 17-1-16,-11-7-4 16,11 14-5-16,0-5-5 15,0-6-16-15,0-6-68 16</inkml:trace>
        </inkml:traceGroup>
      </inkml:traceGroup>
      <inkml:traceGroup>
        <inkml:annotationXML>
          <emma:emma xmlns:emma="http://www.w3.org/2003/04/emma" version="1.0">
            <emma:interpretation id="{00C51A0D-406A-4C8D-BF06-89F17461A402}" emma:medium="tactile" emma:mode="ink">
              <msink:context xmlns:msink="http://schemas.microsoft.com/ink/2010/main" type="line" rotatedBoundingBox="3815,12242 9602,12022 9665,13679 3878,13899"/>
            </emma:interpretation>
          </emma:emma>
        </inkml:annotationXML>
        <inkml:traceGroup>
          <inkml:annotationXML>
            <emma:emma xmlns:emma="http://www.w3.org/2003/04/emma" version="1.0">
              <emma:interpretation id="{BCF84B3E-EDFF-415B-865F-DA94A3019854}" emma:medium="tactile" emma:mode="ink">
                <msink:context xmlns:msink="http://schemas.microsoft.com/ink/2010/main" type="inkWord" rotatedBoundingBox="3815,12242 9602,12022 9665,13679 3878,13899"/>
              </emma:interpretation>
            </emma:emma>
          </inkml:annotationXML>
          <inkml:trace contextRef="#ctx0" brushRef="#br0" timeOffset="347375.1597">7287 5678 181 0,'-19'14'30'0,"19"-14"-16"16,0 31-3-16,0-16-8 16,19 19-1-16,-12-8 0 15,17 9-1-15,-2-5 1 16,13 8-1-16,-2-15-1 15,5 3 1-15,4-14 0 0,4-9-1 16,-1-3 1-16,-3-7-1 16,-4-4 0-16,0-9 0 15,-4 3 0-15,-8-3 0 16,1 5-1-16,-12-8 0 16,12 11-8-16,-20-11-1 15,0 4-5-15,-7-14-15 16</inkml:trace>
          <inkml:trace contextRef="#ctx0" brushRef="#br0" timeOffset="347089.1433">7503 4820 158 0,'0'0'42'0,"0"0"-24"15,0 0-6-15,0 0-8 16,0 0-2-16,0 0 0 16,0 0-1-16,0 31 0 15,-7-13 0-15,7 23 0 16,0 6 0-16,0 10 0 16,0 11-1-16,0 3 1 15,0 14-1-15,0-6 0 16,0 4 0-16,0-7 0 15,0-4 0-15,3-11 0 0,1-8-1 16,-4-16 1 0,8 2-2-16,-12-20 0 15,15 4-5-15,-11-23-4 0,0 15-7 16,0-15-21-16</inkml:trace>
          <inkml:trace contextRef="#ctx0" brushRef="#br0" timeOffset="346231.0945">5805 4752 118 0,'0'0'67'0,"0"0"-42"15,-4-15-11-15,4 15-8 16,0 0-3-16,0 0 0 16,0 15-1-16,0 0-1 15,0 12 0-15,0 3 0 16,0 19 0-16,-7 8-1 0,7 12 1 15,-5 6-1-15,5 4 1 16,-3 9-1-16,3-1 0 16,-8-4 1-16,8 2-1 15,0-14 0 1,0-6-1-16,0-5 1 0,0-3 0 16,0-8 0-1,8-10 1-15,-8-5-1 0,3-8 0 16,-3 1 0-16,5-9 0 15,-5 2 0-15,3-5-1 16,-3-1 1-16,0-14-1 16,8 28 0-16,-8-28 0 15,8 18-1-15,-8-18-3 16,0 0-6-16,-16-15-5 0,16 15-18 16,-11-11-72-1</inkml:trace>
          <inkml:trace contextRef="#ctx0" brushRef="#br0" timeOffset="346483.1091">5672 5921 175 0,'0'0'31'0,"-19"-9"-15"0,19 9-7 15,0 15-5 1,0-15-1-16,4 35-1 0,0-17-1 16,15 13 1-16,-8-5-1 15,11 9 0-15,2-13 0 16,2 1 0-16,0-8-1 15,5-11 1-15,3-4-1 16,-3-12 0-16,2-3 0 0,-2-4 0 16,3-7 0-1,-7-8-1-15,6 4 0 0,-17-16-7 16,10 2-3-16,-3-14-4 16,4-3-18-16</inkml:trace>
          <inkml:trace contextRef="#ctx0" brushRef="#br0" timeOffset="343584.9426">2199 4707 75 0,'0'0'79'15,"0"0"-45"-15,0 0-17 16,0 0-8-16,0 0-3 0,0 0-1 16,0 0-2-16,0 0-1 15,0 0 0-15,0 0 0 16,0 0-1-16,5 15 0 15,-5-15 0-15,-5 26-1 16,5-3 1-16,0 3 0 16,-8 9-1-16,8 10 0 15,0 4 0 1,8 8 1-16,-8 8-1 0,5 6 1 16,-5 9-1-16,6 0 0 15,-6-1 0-15,5 5 0 16,-5-4 0-16,0-1 0 15,0-7 0-15,0 4 0 16,0-8 0-16,0 5 0 0,0-9 0 16,0-3 0-1,3-2 0-15,-3-4 0 0,5-7 0 16,-5-6 0 0,6-4 0-16,-6-10 1 15,5-7-1-15,-5-5 0 16,0-16-1-16,3 19 1 15,-3-19 0-15,0 0 0 0,0 0 0 16,0 0-1-16,0 0-1 16,0 0-1-16,0-15-6 15,0 15-5-15,0 0-13 16,-8-23-50-16</inkml:trace>
          <inkml:trace contextRef="#ctx0" brushRef="#br0" timeOffset="343859.9582">2101 6212 183 0,'-27'7'27'16,"27"-7"-12"-16,-11 23-6 15,11-23-6-15,0 23-1 16,8-8-1-16,7 8 1 16,-4-8-1-16,12 8 0 15,-4-12 0-15,3 3-1 16,5-14 1-16,0 0-1 15,3-11 1-15,4 0-1 16,-3-7 0-16,-1-5 0 16,0-4 0-16,-4 1 0 15,5 3-1-15,-12-11-1 16,12 11-7-16,-20-11-2 16,8 1-7-16,-11-10-23 15</inkml:trace>
          <inkml:trace contextRef="#ctx0" brushRef="#br0" timeOffset="345023.0214">4145 4728 43 0,'0'0'32'15,"0"0"-11"-15,0 0-6 16,0 0-1-16,0 0 0 15,0 0 3-15,0-14-3 16,0 14-1-16,0 0-3 16,0 0-1-16,0 0-2 15,-8-23-1-15,8 23-2 16,0 0-1-16,0 0 0 16,0 0-1-16,0 0 0 0,0 0 0 15,0 0-1-15,-19 0 0 16,19 0 1-16,-5 19-1 15,5-7 0-15,0-12 0 16,0 30 0 0,-6-11-1-16,6 7 1 15,0 1 0-15,0 10-1 0,0 6 0 16,0 6 1 0,0 7-1-16,0 1 0 0,3 8 0 15,-3 0 0-15,8-5 1 16,-5 5-2-16,2-5 2 15,-5 1-2-15,6-7 1 16,2-5 0-16,-8-1 0 16,5-1 1-16,-5-6-1 15,3 1 0-15,-3 0 0 0,0-5 0 16,0 9 0-16,0-4 0 16,0-1 0-16,0-3 0 15,0 0 0 1,3-8 0-16,-3-7 0 0,0-4 0 15,0-19 0-15,5 24 0 16,-5-24 0-16,0 0 0 16,0 0 0-16,0 0 0 15,3 10 0-15,-3-10 0 16,0 0-1-16,0 0 1 16,0 0-1-16,0 0-1 15,12 19-2-15,-12-19-6 16,0 0-4-16,0 0-16 15,0 0-55-15</inkml:trace>
          <inkml:trace contextRef="#ctx0" brushRef="#br0" timeOffset="345294.0416">3993 6000 181 0,'0'0'29'16,"-16"22"-14"-16,16-22-5 15,0 31-7-15,0-31-1 16,19 19-1-16,-19-19 1 16,35 31-2-16,-21-21 1 15,10 1 0-15,-5-3-1 16,-5-8 0-16,10 0 1 0,-5-15-1 16,7-3-1-1,-3-13 1-15,-1-7 0 0,1-12-1 16,7 5-1-16,-22-12-7 15,14 8-2 1,-10 3-9-16,-5 12-26 0</inkml:trace>
        </inkml:traceGroup>
      </inkml:traceGroup>
      <inkml:traceGroup>
        <inkml:annotationXML>
          <emma:emma xmlns:emma="http://www.w3.org/2003/04/emma" version="1.0">
            <emma:interpretation id="{59328530-69CA-442F-962A-850C8356D15F}" emma:medium="tactile" emma:mode="ink">
              <msink:context xmlns:msink="http://schemas.microsoft.com/ink/2010/main" type="line" rotatedBoundingBox="3629,13978 9813,13702 9858,14703 3673,14979"/>
            </emma:interpretation>
          </emma:emma>
        </inkml:annotationXML>
        <inkml:traceGroup>
          <inkml:annotationXML>
            <emma:emma xmlns:emma="http://www.w3.org/2003/04/emma" version="1.0">
              <emma:interpretation id="{2F32A7DB-DD4D-4C94-97E5-C2F1EE24DC13}" emma:medium="tactile" emma:mode="ink">
                <msink:context xmlns:msink="http://schemas.microsoft.com/ink/2010/main" type="inkWord" rotatedBoundingBox="3629,13978 9813,13702 9858,14703 3673,14979"/>
              </emma:interpretation>
            </emma:emma>
          </inkml:annotationXML>
          <inkml:trace contextRef="#ctx0" brushRef="#br0" timeOffset="352549.4979">3823 7016 197 0,'-16'6'21'0,"16"-27"-9"16,11-13-3-16,-11-20-8 16,22-3 0-16,5-11 0 15,8-7-1-15,-1-5 1 16,4 11-1-16,-8 1 0 15,0 11 0-15,-6 12 1 16,-2 15-1-16,-6 15 0 16,-16 15 0-16,22 17 0 15,-11 18 0-15,0 15 0 0,-3 18 0 16,3 8 0-16,5 15 0 16,-1 3 0-1,-4-2 0-15,8-5-1 0,-7-11 1 16,3 0-1-1,-8-32-2-15,12 3-4 0,-19-21-5 16,-4-11-6-16,4-15-26 16</inkml:trace>
          <inkml:trace contextRef="#ctx0" brushRef="#br0" timeOffset="352742.5079">4080 7058 192 0,'-22'-31'23'15,"2"-3"-10"-15,9 11-3 16,-1-6-8-16,24 13 0 15,3 4-2-15,15 5 0 16,19 14-1-16,-3-14-2 16,15 22-6-16,7-8-4 0,8 9-9 15,7-5-41 1</inkml:trace>
          <inkml:trace contextRef="#ctx0" brushRef="#br0" timeOffset="353220.5356">5612 7085 181 0,'0'0'29'15,"0"0"-14"-15,0 0-5 16,-20-42-8-16,40 7 0 15,-13-18 0-15,12-7-2 16,0-9 1-16,4 4 0 0,-1 3-1 16,5 4 0-16,-8 4 0 15,0 13 0-15,-4 14 0 16,0 12 0-16,-4 15 0 16,5 15 0-1,-5 8 0-15,8 19 0 0,0 10 0 16,4 13 0-1,-4 7 0-15,3 4 0 0,5 0 0 16,-11-8-2-16,9 8 0 16,-20-15-8-16,2-12-2 15,-7-15-11-15,-7-11-37 16</inkml:trace>
          <inkml:trace contextRef="#ctx0" brushRef="#br0" timeOffset="353469.5501">5718 7027 200 0,'-8'-26'19'16,"8"3"-7"-16,19 4-4 16,0 4-7-16,19-1-1 15,11 16-2-15,1-3-7 16,18-1-3 0,3-4-9-16,5 5-36 0</inkml:trace>
          <inkml:trace contextRef="#ctx0" brushRef="#br0" timeOffset="353774.5664">7343 7080 200 0,'-6'-27'20'0,"6"-14"-9"16,11-12-2-16,0-19-8 16,16 4 0-16,-1-21 0 15,8 11 0-15,-7 2-1 16,3 11 0-16,-11 13 1 15,0 6-1-15,-4 19 0 0,4 16 0 16,-3 18 0-16,-2 20 0 16,2 11 0-16,-2 11 0 15,10 12 0-15,-5 8 0 16,7 6 0 0,-3 1 0-16,3 3-1 15,-3-10 0-15,0 11-1 0,-23-24-6 16,3 1-3-16,-6-15-7 15,-8-15-23-15</inkml:trace>
          <inkml:trace contextRef="#ctx0" brushRef="#br0" timeOffset="353925.5751">7484 6997 200 0,'-26'-38'19'16,"11"4"-7"-16,15 7-3 15,7-3-7-15,23 22-1 0,12 1-1 16,15 3-1-16,18 15-3 15,5-7-6 1,12 4-2-16,6-8-12 0,12 0-40 16</inkml:trace>
          <inkml:trace contextRef="#ctx0" brushRef="#br0" timeOffset="351962.4629">1874 7305 175 0,'-8'25'31'16,"0"-10"-15"-16,8-15-6 15,0 0-8-15,8-18 0 16,3-20 0-16,8-4-1 15,4-18-1-15,8-9 1 16,-6-6 0-16,10 2-1 16,-1 1 0-16,-7 12 0 15,-1 2 0-15,-3 17 0 16,-4 15 0-16,-4 14 0 16,0 16 1-16,-4 15-1 0,0 11 0 15,2 12 0 1,1 11 0-16,5 11 0 15,0 5 0-15,4 2 0 0,-4 2 0 16,0-5-1-16,0 0 0 16,-12-22-2-1,9-4-6-15,-16-16-5 0,0-26-10 16,-31 11-44-16</inkml:trace>
          <inkml:trace contextRef="#ctx0" brushRef="#br0" timeOffset="352113.4704">2025 7152 195 0,'-15'-11'22'0,"15"11"-10"0,8-15-3 16,-8 15-8-16,41-15 0 15,5 15-1-15,10-8 0 16,20 20-6-16,-3-12-4 16,6 0-6-16,9 0-16 15</inkml:trace>
        </inkml:traceGroup>
      </inkml:traceGroup>
    </inkml:traceGroup>
  </inkml:traceGroup>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6:37.258"/>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111F3227-276C-468E-AF6C-98562D805786}" emma:medium="tactile" emma:mode="ink">
          <msink:context xmlns:msink="http://schemas.microsoft.com/ink/2010/main" type="writingRegion" rotatedBoundingBox="19895,9046 24769,9652 24649,10616 19775,10010"/>
        </emma:interpretation>
      </emma:emma>
    </inkml:annotationXML>
    <inkml:traceGroup>
      <inkml:annotationXML>
        <emma:emma xmlns:emma="http://www.w3.org/2003/04/emma" version="1.0">
          <emma:interpretation id="{6216E706-3521-4BB1-B4F8-1480E15F2D1B}" emma:medium="tactile" emma:mode="ink">
            <msink:context xmlns:msink="http://schemas.microsoft.com/ink/2010/main" type="paragraph" rotatedBoundingBox="19895,9046 24769,9652 24649,10616 19775,10010" alignmentLevel="1"/>
          </emma:interpretation>
        </emma:emma>
      </inkml:annotationXML>
      <inkml:traceGroup>
        <inkml:annotationXML>
          <emma:emma xmlns:emma="http://www.w3.org/2003/04/emma" version="1.0">
            <emma:interpretation id="{E0F8F33F-1739-4ADC-B705-71497D6E0848}" emma:medium="tactile" emma:mode="ink">
              <msink:context xmlns:msink="http://schemas.microsoft.com/ink/2010/main" type="line" rotatedBoundingBox="19895,9046 24769,9652 24649,10616 19775,10010"/>
            </emma:interpretation>
          </emma:emma>
        </inkml:annotationXML>
        <inkml:traceGroup>
          <inkml:annotationXML>
            <emma:emma xmlns:emma="http://www.w3.org/2003/04/emma" version="1.0">
              <emma:interpretation id="{EDBE5BC1-40A0-4A0D-9EB7-5EC4D8638DB8}" emma:medium="tactile" emma:mode="ink">
                <msink:context xmlns:msink="http://schemas.microsoft.com/ink/2010/main" type="inkWord" rotatedBoundingBox="22388,9375 24767,9671 24649,10616 22271,10320"/>
              </emma:interpretation>
            </emma:emma>
          </inkml:annotationXML>
          <inkml:trace contextRef="#ctx0" brushRef="#br0">361 0 191 0,'-69'37'23'16,"1"9"-9"-16,0 3-4 15,14 15-8-15,2-3 0 16,21 7-1-16,12 4 0 16,19 5-1-16,12-14 0 15,18 2 0-15,19-8-1 0,11-16 0 16,24-2-7-16,-1-24-2 16,16-15-6-16,-1-19-20 15</inkml:trace>
          <inkml:trace contextRef="#ctx0" brushRef="#br0" timeOffset="-848.0482">459 450 175 0,'-19'15'32'0,"8"-6"-16"16,11-9-6-16,-31-4-7 16,31 4 0-16,0-20-1 15,15 5-2-15,-4-12 1 0,12 1 0 16,-4-8-1-16,8-1 0 15,0 5 1-15,-1 8-1 16,-3 6 0-16,-4 13 0 16,-5 6 0-16,-1 13 1 15,-7 6-1-15,2 5 0 16,-3 8 0-16,-5 2 0 16,0-3 0-16,0 0 0 15,0-4 0-15,0-3 0 16,0-8 0-16,0-3 0 15,0-16 0-15,0 0 0 16,0 0 0-16,0 0-1 16,0-24 1-16,0 1 0 15,6-2 0-15,2-2 0 0,0-3 0 16,7 3 0-16,-8 5 0 16,9 3 0-16,-16 19 0 15,19-16 0 1,-19 16 0-16,19 16 0 15,-12-1 0-15,1 3 0 0,-1 9 1 16,1-4-1-16,0-1 0 16,-1 5 0-16,-3-9 0 15,0 2 0-15,-1-5 0 16,-3-15-1-16,8 23 0 16,-8-23-1-16,8 11-4 15,-8-11-4-15,0 0-4 16,0 0-18-16,8-22-63 0</inkml:trace>
          <inkml:trace contextRef="#ctx0" brushRef="#br0" timeOffset="-670.0381">910 325 178 0,'0'0'30'0,"27"0"-15"0,-13 0-5 15,2-4-5-15,10 4-4 16,-3 0-1-16,0 0-1 15,11 8 0-15,-15-16-3 16,15 8-5-16,-12 0-6 16,-3-8-13-16,0 1-53 15</inkml:trace>
          <inkml:trace contextRef="#ctx0" brushRef="#br0" timeOffset="-302.018">1308 196 158 0,'0'0'42'15,"23"0"-24"-15,-8 12-6 16,-15-12-8-16,31 26 0 16,-31-26-2-16,25 42-1 15,-17-23 0-15,3 11 0 0,-11-4 0 16,0 1-1-16,-3 0 1 16,-8 0-1-16,-8-1 0 15,-8 4 0-15,0-11 0 16,-3 4 1-16,0-9-1 15,-1-1 0-15,5-10 0 16,3-3 0-16,8 0 0 0,15 0 0 16,-12-16 0-16,12 16 0 15,24-11-1-15,-2 4 2 16,5 3-1-16,3 0 0 16,0 4 0-16,9-3 0 15,-9 3-1-15,0 0 1 16,-3 0-1-16,-5-8 0 15,-3 16 0-15,-19-8-2 16,16-15-7-16,-16 15-3 16,0 0-10-16,-16-16-42 15</inkml:trace>
          <inkml:trace contextRef="#ctx0" brushRef="#br0" timeOffset="272.0152">1585-39 207 0,'30'0'17'15,"-3"0"-7"-15,3 19-2 16,-11-8-7-16,3 16 0 15,-3 7 0-15,-3 15-1 16,-5 1 1-16,-3 7-1 0,-5 3 0 16,5 1 0-16,-8 0 1 15,-8-8-1 1,-3-1 0-16,-4-10 0 0,0 4-1 16,-12-16-1-16,8 4-5 15,-11-11-3-15,0-11-5 16,-1-12-16-16</inkml:trace>
          <inkml:trace contextRef="#ctx0" brushRef="#br0" timeOffset="699.0391">2301 41 162 0,'0'0'40'0,"0"0"-23"16,-23 0-5-16,4 18-8 15,-11-9-1-15,11 24-1 16,-19-2-1-16,12 15 0 16,-8 2 0-16,7 9-1 15,1 5 1-15,3-2-1 16,4-2 0-16,12-10 0 0,7-2-1 15,3-20-1-15,20 8-1 16,-23-34-4-16,30 8-5 16,-7-20-7-16,3-3-32 15</inkml:trace>
          <inkml:trace contextRef="#ctx0" brushRef="#br0" timeOffset="984.0554">2134 443 186 0,'0'0'26'16,"-15"-19"-13"-16,8 3-5 0,22 24-4 15,-15-8-1-15,26-8-1 16,-10 1-1-16,14 7 0 16,-8-4 0-16,13 4 0 15,-5 0 0 1,0 4-1-16,-7-4 1 0,0 15-1 16,-8-3 0-16,-4 3 0 15,1 7 0-15,-12 5 1 16,0 3-1-16,-8 8 0 15,1 0 1-15,-1 1-1 16,0-2 0-16,1-7-1 16,3-3 1-16,-3-4-1 0,7-5 0 15,0-18-7-15,0 0-2 16,-8-18-4-16,16-10-13 16</inkml:trace>
          <inkml:trace contextRef="#ctx0" brushRef="#br0" timeOffset="14586.7841">-2066 128 154 0,'-22'0'43'15,"22"0"-24"-15,-27-23-8 16,11-7-7-16,21 14-2 16,-5-17-1-16,19 10 1 15,-5-7-2-15,13 3 1 16,-5 4 0-16,5 12-1 15,-4 3 0-15,-4 12 0 16,0 11 1-16,-8 8-1 16,-3 7 0-16,-8 5 0 15,0-1 0-15,0 7 0 0,-8-11 0 16,1 1 1 0,-1-7-1-16,4-13 0 15,4-11 0-15,0 0 0 0,4-27 0 16,7 0 0-16,5-11 0 15,2 0 0-15,6-3 0 16,-2 3 0-16,-3 7 0 16,-3 8 0-16,-2 8 0 15,2 15 0-15,-16 0 0 16,22 15 0-16,-14 8 0 16,3 0 0-16,0 7 0 15,-3 1 0-15,0 2 0 16,-1-2 0-16,1-1 0 15,-8-7 0-15,11 5-1 0,-11-14-1 16,15 12-3-16,-15-26-5 16,0 0-5-16,19 0-19 15,-15-18-59-15</inkml:trace>
          <inkml:trace contextRef="#ctx0" brushRef="#br0" timeOffset="14760.7937">-1634 3 170 0,'16'-23'34'15,"-2"16"-18"-15,-3 3-6 16,13-12-7-16,3 16-1 16,-5-3-1-16,8 3-1 15,-3 0 0-15,-1 0-1 16,5 15-1-16,-20-15-5 0,8 0-5 16,-4 8-9-1,-15-8-33-15</inkml:trace>
          <inkml:trace contextRef="#ctx0" brushRef="#br0" timeOffset="15306.8255">-1252-217 154 0,'0'0'43'0,"32"-23"-23"15,-10 8-9-15,1-8-7 16,11 20-1-16,-15-5-1 15,11 11-1-15,-15 5 0 16,1 7-1-16,-8 5 0 16,-8 2 0-16,-8 1 1 0,-4-1-1 15,1 1 0-15,-1 0 0 16,1 0 0-16,3-4 0 16,8 0 0-16,0 3 0 15,8 1 0-15,3 4 1 16,5-4-1-16,-5 3 0 15,0 5 0-15,-3-5 0 16,0 1 0-16,-8-1 0 16,-11 0 1-16,-2 1-1 15,-5-4 0-15,-9-4 0 16,-7-4 0-16,0-6-1 16,0-3 0-16,-11-17-5 15,7 3-4-15,3-8-5 0,1-10-15 16</inkml:trace>
          <inkml:trace contextRef="#ctx0" brushRef="#br0" timeOffset="15515.838">-2120-411 176 0,'-41'7'31'16,"-1"13"-15"-16,-3 3-6 15,-12-8-7-15,23 26-1 16,-15 1 0-16,19 12-1 15,-5 2-1-15,16 16 1 16,8-7-1-16,22 10 1 16,8-2-1-16,19-5-1 15,16 0 0-15,6-18 0 16,31-4-6-16,-1-20-4 16,10-23-5-16,-2-18-20 15</inkml:trace>
          <inkml:trace contextRef="#ctx0" brushRef="#br0" timeOffset="15774.8518">-1015-297 189 0,'30'16'24'15,"-5"2"-11"-15,6 2-4 16,3 10-7-16,-3-4 0 15,3 8-2-15,-8 7 1 16,1 5-1-16,-19 0 1 16,3 3-1-16,-22 5 0 15,-1-9 0-15,-14 0 0 16,-5-3 0-16,1-7 0 0,-8-9-1 16,15 0-1-16,-14-15-7 15,13-11-3-15,5 0-10 16,5-18-37-16</inkml:trace>
          <inkml:trace contextRef="#ctx0" brushRef="#br0" timeOffset="16095.8705">-504-327 139 0,'0'0'54'0,"-19"4"-32"15,-4 7-10 1,-3 0-6-16,-1 24-2 16,-11-9-3-16,12 16 1 0,-9 0-1 15,13 7-1-15,6 4 0 16,8 4 1-16,8-1-1 15,8-2 0 1,8-1-1-16,3-15 0 0,11 3-2 16,-15-18-5-16,12-10-4 15,-5-22-9-15,-3-6-33 16</inkml:trace>
          <inkml:trace contextRef="#ctx0" brushRef="#br0" timeOffset="16343.8852">-576 59 158 0,'-19'-18'41'15,"19"18"-23"-15,0 0-6 16,-8-27-8-16,31 27-1 16,-23 0-1-16,41-8-1 15,-25 5 1-15,11 6-2 16,-8-3 1-16,0 12 0 16,-19-12-1-16,22 31 0 15,-19-10 1-15,5 7-1 16,-8 6 0-16,0 5 0 15,0-2 1-15,5 7-1 16,-5 2-1-16,0-4 1 16,0 0-2-16,-13-8-7 0,13-11-2 15,0-23-7-15,-14 4-23 16</inkml:trace>
        </inkml:traceGroup>
      </inkml:traceGroup>
    </inkml:traceGroup>
  </inkml:traceGroup>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1:11.74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2141246D-F181-44B2-8FF9-D338206CAA0D}" emma:medium="tactile" emma:mode="ink">
          <msink:context xmlns:msink="http://schemas.microsoft.com/ink/2010/main" type="writingRegion" rotatedBoundingBox="24436,6622 24475,9437 19224,9508 19186,6693"/>
        </emma:interpretation>
      </emma:emma>
    </inkml:annotationXML>
    <inkml:traceGroup>
      <inkml:annotationXML>
        <emma:emma xmlns:emma="http://www.w3.org/2003/04/emma" version="1.0">
          <emma:interpretation id="{0DFF7071-A4DD-42A4-94FD-6065772B8C8F}" emma:medium="tactile" emma:mode="ink">
            <msink:context xmlns:msink="http://schemas.microsoft.com/ink/2010/main" type="paragraph" rotatedBoundingBox="24565,6739 24244,9532 23319,9425 23641,6633" alignmentLevel="1"/>
          </emma:interpretation>
        </emma:emma>
      </inkml:annotationXML>
      <inkml:traceGroup>
        <inkml:annotationXML>
          <emma:emma xmlns:emma="http://www.w3.org/2003/04/emma" version="1.0">
            <emma:interpretation id="{000C5F33-3A2F-493F-AD15-07FF294E3362}" emma:medium="tactile" emma:mode="ink">
              <msink:context xmlns:msink="http://schemas.microsoft.com/ink/2010/main" type="line" rotatedBoundingBox="24565,6739 24244,9532 23319,9425 23640,6633"/>
            </emma:interpretation>
          </emma:emma>
        </inkml:annotationXML>
        <inkml:traceGroup>
          <inkml:annotationXML>
            <emma:emma xmlns:emma="http://www.w3.org/2003/04/emma" version="1.0">
              <emma:interpretation id="{6CFFDD58-F88A-4F03-8FE7-2E569ABD037E}" emma:medium="tactile" emma:mode="ink">
                <msink:context xmlns:msink="http://schemas.microsoft.com/ink/2010/main" type="inkWord" rotatedBoundingBox="24565,6739 24244,9532 23319,9425 23640,6633"/>
              </emma:interpretation>
            </emma:emma>
          </inkml:annotationXML>
          <inkml:trace contextRef="#ctx0" brushRef="#br0">2602 920 67 0,'0'0'93'0,"-14"15"-54"16,14-15-21-16,0 0-11 15,0 0-3-15,-5-27 0 16,18 16-2-1,-13-11-1-15,19 7 1 0,-13-11-1 16,13 10-1-16,-3-4 1 16,3 13-1-16,-8 3 1 15,8 8-1-15,-8 3 0 16,1 13 0-16,-5-2 0 16,1 13 0-16,-8-1 0 15,0 8 0-15,-8-3 1 0,-3-2-1 16,3-3 0-1,5-6 0-15,-1-9 0 0,4-15 0 16,0 0 0-16,15 0 0 16,0-19 0-16,4-4 0 15,4-7 0-15,3 0 0 16,1-5 0-16,3 4 0 16,-3 5 0-16,3 8 0 15,0 6 0-15,-3 9 0 16,-4 3 0-16,0 15 0 15,-4 0 0-15,-1 7 0 16,-6 9 0-16,-5-5 0 16,-3 8 0-16,-4-4-1 0,4 12-3 15,-12-12-5 1,1-3-4-16,-5-12-10 16,12-15-43-16</inkml:trace>
          <inkml:trace contextRef="#ctx0" brushRef="#br0" timeOffset="-9213.6364">2277-32 92 0,'0'0'75'16,"0"0"-44"-16,0 0-19 15,0 0-5-15,0 0-2 16,0 0-1-16,0 0-1 0,0 0-1 16,0 0-1-1,15 23 1-15,-15-23-1 0,0 26 0 16,0-7-1 0,0 7 1-16,0 9-1 0,0 3 0 15,0 11 0-15,0-4 0 16,-7 5 0-16,7-1 1 15,0-3-1-15,-5-4 0 16,5-9 0-16,0-6 0 16,0-8 0-16,0-3 0 15,0-16 0-15,0 0-1 16,8 15 1-16,-8-15-1 16,0 0-1-16,0-15-4 15,0 15-5-15,0 0-8 0,0-21-25 16,0 21-81-16</inkml:trace>
          <inkml:trace contextRef="#ctx0" brushRef="#br0" timeOffset="320424.236">2277 354 71 0,'0'0'91'16,"0"0"-55"-16,0 0-18 15,0 0-11-15,0 0-2 16,8-15-2-16,-8 15-1 16,0 0 0-16,0 0 0 15,0 0 0-15,0 0-1 16,0 0 0-16,3 15-1 0,-3-15 1 15,0 0-1 1,-3 24 1-16,3-9-1 16,0 4 0-16,-8 0 0 0,8 4 1 15,0 3-1-15,-8 0 0 16,8 1 0 0,-4-4 0-16,4 7 1 0,-4 0-1 15,4 0 0 1,-7 2 0-16,7-2 0 0,0 0 0 15,0-3 0-15,0 3 0 16,0-7 0-16,7-5 0 16,-7 6 0-16,0-6 0 15,0-2 1-15,0 2-1 16,0-2 0-16,0-1 0 16,0 4 0-16,0-8 0 15,0 4 0-15,0-15 0 0,0 23 0 16,0-23 0-16,0 19 0 15,0-19 0-15,0 15 1 16,0-15-1-16,0 12 0 16,0-12 0-16,0 0 0 15,0 0 0-15,-11 15 0 16,11-15-1-16,0 0 1 16,0 0 0-16,0 0-1 15,0 0-1-15,0-24-8 16,0 24-1-16,-4-21-7 15,4 1-24-15</inkml:trace>
          <inkml:trace contextRef="#ctx0" brushRef="#br0" timeOffset="321262.2847">2265 1497 179 0,'-38'113'27'0,"38"-113"-13"15,-11 19-4-15,11-19-10 16,0 0-2-16,0 19-8 16,0-19-6-16,0 0-19 0,8 15-61 15</inkml:trace>
          <inkml:trace contextRef="#ctx0" brushRef="#br0" timeOffset="321097.2743">2265 1497 192 0,'0'0'23'0,"0"0"-10"15,0 14-4-15,0-14-6 16,0 0-2-16,0 0-1 15,0 0 0-15,0 0 0 0,0 0-1 16,-4 16-1-16,4-16-5 16,0 0-3-16,0 0-7 15,0 0-20-15</inkml:trace>
          <inkml:trace contextRef="#ctx0" brushRef="#br0" timeOffset="321423.2942">2261 1747 108 0,'-7'19'67'16,"7"-19"-41"-16,-11 18-11 16,11-18-12-16,-16 12-2 15,16-12-4-15,0 0-10 16,0 0-13-16,0 0-37 15,0 18-47-15</inkml:trace>
          <inkml:trace contextRef="#ctx0" brushRef="#br0" timeOffset="321715.3109">2201 2054 165 0,'0'0'36'0,"-15"-4"-19"15,15 4-7-15,0 0-8 16,0 0-1-16,11 0-1 15,-11 0 0-15,0 0-1 16,19 19-2-16,-19-19-4 0,0 0-7 16,0 12-16-16,0-12-42 15</inkml:trace>
          <inkml:trace contextRef="#ctx0" brushRef="#br0" timeOffset="322745.3681">2201 2395 173 0,'0'0'33'0,"0"0"-18"16,23 0-8-16,-23 0-2 15,0 0-2 1,0 0 0-16,0 0-2 0,0 0 0 15,0 0 0-15,0 0 0 16,0 0 0 0,0 19-1-16,3 0 0 0,-3 0 1 15,0 7-1-15,0 1 0 16,0 3 0-16,4-3 0 16,0-1 0-16,-4-2 0 15,8-2 0-15,-8-7 0 16,0-15 0-16,7 23 0 0,-7-23 0 15,4 15 0 1,-4-15 0-16,0 0 0 0,0 0-1 16,7 12 0-16,-7-12-1 15,0 0-4-15,0 0-4 16,0 0-6-16,-11-16-17 16</inkml:trace>
          <inkml:trace contextRef="#ctx0" brushRef="#br0" timeOffset="323117.3912">2031 2665 186 0,'-12'0'27'15,"12"0"-13"-15,0 0-4 16,7 22-6-16,-7-22-2 16,16 27-1-16,-5-12 0 15,8 4-1-15,3-3 1 16,2-2-1-16,-2-10 0 16,8-1 1-16,1-6-1 15,3-9 0-15,-4-3 1 16,1-3-1-16,-1-9 0 15,-3 4 0-15,0 1 0 16,-9-5-1-16,1 8 0 0,-7 0 1 16,-1 11-2-16,-15-11-5 15,4 19-4-15,0 0-3 16,0 0-18-16</inkml:trace>
        </inkml:traceGroup>
      </inkml:traceGroup>
    </inkml:traceGroup>
    <inkml:traceGroup>
      <inkml:annotationXML>
        <emma:emma xmlns:emma="http://www.w3.org/2003/04/emma" version="1.0">
          <emma:interpretation id="{447CDC08-E8C2-4CC7-8BBD-E0DAC8ECC4D2}" emma:medium="tactile" emma:mode="ink">
            <msink:context xmlns:msink="http://schemas.microsoft.com/ink/2010/main" type="paragraph" rotatedBoundingBox="21466,6542 22765,7651 22260,8242 20962,7133" alignmentLevel="1"/>
          </emma:interpretation>
        </emma:emma>
      </inkml:annotationXML>
      <inkml:traceGroup>
        <inkml:annotationXML>
          <emma:emma xmlns:emma="http://www.w3.org/2003/04/emma" version="1.0">
            <emma:interpretation id="{D3D2E203-B472-4B41-B7B6-78681C9B6C62}" emma:medium="tactile" emma:mode="ink">
              <msink:context xmlns:msink="http://schemas.microsoft.com/ink/2010/main" type="inkBullet" rotatedBoundingBox="21363,6664 21658,6916 21415,7202 21119,6949"/>
            </emma:interpretation>
          </emma:emma>
        </inkml:annotationXML>
        <inkml:trace contextRef="#ctx0" brushRef="#br0" timeOffset="1786.0857">-1 36 29 0,'0'0'113'0,"0"-15"-64"15,0 15-28-15,0-22-13 16,0 22-2-16,0 0-2 16,0 0-2-16,11 22-1 15,-4 2 0-15,-7 1 0 16,0 9 0-16,4 8-1 16,-4 11-1-16,11 7-1 0,-11 2-5 15,4 10-6 1,4 4-8-16,-1-8-32 0</inkml:trace>
      </inkml:traceGroup>
      <inkml:traceGroup>
        <inkml:annotationXML>
          <emma:emma xmlns:emma="http://www.w3.org/2003/04/emma" version="1.0">
            <emma:interpretation id="{A0CD62BB-6D95-4245-9228-FA01330B2CAC}" emma:medium="tactile" emma:mode="ink">
              <msink:context xmlns:msink="http://schemas.microsoft.com/ink/2010/main" type="line" rotatedBoundingBox="22081,7067 22765,7651 22260,8242 21576,7658"/>
            </emma:interpretation>
          </emma:emma>
        </inkml:annotationXML>
        <inkml:traceGroup>
          <inkml:annotationXML>
            <emma:emma xmlns:emma="http://www.w3.org/2003/04/emma" version="1.0">
              <emma:interpretation id="{5C4692BB-CA30-4A7C-8D1F-BE730065E074}" emma:medium="tactile" emma:mode="ink">
                <msink:context xmlns:msink="http://schemas.microsoft.com/ink/2010/main" type="inkWord" rotatedBoundingBox="22081,7067 22765,7651 22260,8242 21576,7658"/>
              </emma:interpretation>
            </emma:emma>
          </inkml:annotationXML>
          <inkml:trace contextRef="#ctx0" brushRef="#br0" timeOffset="3266.7226">309 1011 100 0,'-23'11'76'0,"8"-3"-46"16,0-8-15-16,12-23-10 16,3 23-1-16,6-30-1 15,10 11-1-15,-1-16-1 16,8 9 0-16,-12-8 0 15,12 16 0-15,-8-6-1 16,4 9 0-16,-19 15 1 16,19-3-1-16,-19 3 0 15,4 33 0-15,-4-6 0 0,0 7 0 16,-8 4 0-16,1 4 0 16,3-3 0-16,-4-10 0 15,1 2 0-15,-1-12 0 16,4-4 0-1,4-15 0-15,0 0 0 0,0 0 0 16,16-13 0-16,-5-5 0 16,0-1 0-16,5-3 0 15,3-5 0-15,-5 8 0 16,5-3 0-16,-3 10 0 16,-5 4 0-16,-11 8 0 15,22 8 0-15,-22-8 0 16,16 27 0-16,-8-5 0 15,-1-2 0-15,0 6 0 0,-7 0 0 16,5 0 0-16,-5 1 0 16,0-4 0-1,7 4-1-15,-7-9 0 16,8 13-1-16,-8-31-4 16,0 23-5-16,0-23-7 0,0 0-23 15,19-8-76-15</inkml:trace>
          <inkml:trace contextRef="#ctx0" brushRef="#br0" timeOffset="3448.7325">685 1027 181 0,'19'-9'28'16,"0"7"-14"-16,0-3-4 16,11 5-8-16,-11-8 0 15,3 8-2-15,5 0 0 0,-4-7-1 16,7 7 0-1,-11-11-3-15,3 3-7 0,5 1-5 16,-4-9-19-16,3-3-63 16</inkml:trace>
          <inkml:trace contextRef="#ctx0" brushRef="#br0" timeOffset="3629.7445">1207 821 191 0,'-7'19'22'15,"-4"4"-8"-15,-1 8-5 16,1-10-7-16,3 22-1 16,-11-1 0-16,12 3-1 0,-1 5 0 15,-3-5-1 1,14 11-8-16,-10-2-2 16,3-5-8-16,1-11-25 0</inkml:trace>
        </inkml:traceGroup>
      </inkml:traceGroup>
    </inkml:traceGroup>
    <inkml:traceGroup>
      <inkml:annotationXML>
        <emma:emma xmlns:emma="http://www.w3.org/2003/04/emma" version="1.0">
          <emma:interpretation id="{CB1837C6-AA13-486B-A562-3B467681A0C1}" emma:medium="tactile" emma:mode="ink">
            <msink:context xmlns:msink="http://schemas.microsoft.com/ink/2010/main" type="paragraph" rotatedBoundingBox="21659,7202 21525,9156 21081,9126 21215,7172" alignmentLevel="1"/>
          </emma:interpretation>
        </emma:emma>
      </inkml:annotationXML>
      <inkml:traceGroup>
        <inkml:annotationXML>
          <emma:emma xmlns:emma="http://www.w3.org/2003/04/emma" version="1.0">
            <emma:interpretation id="{786174F4-422F-48C2-964E-961E9FBC7F16}" emma:medium="tactile" emma:mode="ink">
              <msink:context xmlns:msink="http://schemas.microsoft.com/ink/2010/main" type="line" rotatedBoundingBox="21659,7202 21525,9156 21081,9126 21215,7172"/>
            </emma:interpretation>
          </emma:emma>
        </inkml:annotationXML>
        <inkml:traceGroup>
          <inkml:annotationXML>
            <emma:emma xmlns:emma="http://www.w3.org/2003/04/emma" version="1.0">
              <emma:interpretation id="{A67C7E01-7E5E-4D2D-A8D7-0D559D3084AC}" emma:medium="tactile" emma:mode="ink">
                <msink:context xmlns:msink="http://schemas.microsoft.com/ink/2010/main" type="inkWord" rotatedBoundingBox="21659,7202 21525,9156 21081,9126 21215,7172"/>
              </emma:interpretation>
            </emma:emma>
          </inkml:annotationXML>
          <inkml:trace contextRef="#ctx0" brushRef="#br0" timeOffset="330370.8064">-27 1474 189 0,'0'0'24'0,"0"0"-11"0,0 0-3 15,0 0-9-15,0 0 0 16,0 0-1-16,0 0-1 16,-5 16-1-1,5-16-2-15,0 0-6 0,0 0-5 16,0 0-15-16,0 0-58 16</inkml:trace>
          <inkml:trace contextRef="#ctx0" brushRef="#br0" timeOffset="330538.8157">-27 1474 118 0,'-5'113'57'16,"5"-90"-36"-16,-11-16-17 16,11-7-23-16,8 16-28 0,-8-16-48 15</inkml:trace>
          <inkml:trace contextRef="#ctx0" brushRef="#br0" timeOffset="330730.8269">25 1720 67 0,'0'0'75'0,"0"19"-42"16,0-19-28-16,-15 3-38 15,22 13-39-15,-7-16 2 16</inkml:trace>
          <inkml:trace contextRef="#ctx0" brushRef="#br0" timeOffset="331639.8775">-77 1989 100 0,'0'0'70'0,"0"0"-40"15,8-15-18-15,-8 15-5 0,0 0-3 16,17-3-1-16,-17 3 0 16,0 0-1-16,16-16 0 15,-16 16 0-15,0 0 0 16,0 0-1-16,0 0 0 15,3 19-1-15,-3-19 1 16,-3 27 0-16,3-12-1 16,0 8 0-16,0-1 0 15,0 5 0-15,8-4 0 16,-8 4 1-16,0-1-1 0,3 0 0 16,-3-3 0-16,0 0 0 15,0-8 0-15,0 0 0 16,0-15 1-16,0 15-1 15,0-15 0 1,0 0 0-16,0 0 0 0,0 0 0 16,0 0 0-16,0 0-1 15,0 0 1-15,0 0 0 16,0 0-1-16,0 0-7 16,0 0-3-16,0-15-5 15,0 4-23-15</inkml:trace>
          <inkml:trace contextRef="#ctx0" brushRef="#br0" timeOffset="333061.9686">-271 2320 147 0,'0'0'48'0,"0"-20"-27"16,4 5-12-16,-4 15-3 16,0 0-2-16,19 0-1 15,-19 0-1-15,11 15-1 16,-7 0 0-16,7 9 0 16,1-3-1-16,3 7 1 15,4-2-1-15,0-3 1 0,4-4-1 16,4-3 0-1,-5-13 1-15,5-3-1 16,-2-8 0-16,2-7 0 0,-4-7 0 16,4-2 0-16,-4-2 0 15,-1-4 0 1,1 3 0-16,-8 0 0 0,0 10 0 16,-7 1 0-16,-8 16 0 15,15-20-1-15,-15 20 0 16,0 0-1-16,12 15-5 15,-12-15-3-15,0 12-5 16,0-12-19-16</inkml:trace>
          <inkml:trace contextRef="#ctx0" brushRef="#br0" timeOffset="329703.7672">14 540 43 0,'0'0'82'16,"0"0"-44"-16,12-11-18 15,-12 11-10-15,15-8-3 16,-15 8 0-16,15 0-2 15,-15 0 0-15,0 0-2 16,0 0 1-16,15 8-1 16,-15-8 0-16,0 11-1 15,0-11-1-15,0 19 0 16,0-19 0-16,0 24 0 16,0-5 0-16,0 3 0 15,0-3-1-15,0 8 1 16,0-4-1-16,-3 3 1 0,-1-4-1 15,4 2 0 1,-12-2 1-16,12-3-1 16,-7 0 0-16,7-4 0 15,0 5 0-15,-4-5 0 0,4-4 0 16,0 4 0-16,0-1 0 16,0-1 0-1,0 2 0-15,-4-4 0 0,4 5 0 16,0-1 0-16,0 0 0 15,0 1 0-15,0-5 1 16,0 3-1-16,-4-2 0 16,4-12 0-16,0 23 0 15,0-23 0-15,0 19 0 0,0-19 0 16,0 22 0 0,0-22 0-16,-3 23 0 15,3-23 1-15,0 19-1 0,0-19 0 16,0 15 0-16,0-15 0 15,0 0 0-15,0 0 0 16,0 0 0-16,0 11 0 16,0-11 0-16,0 0 0 15,0 0 0-15,0 0 0 16,15 11 0-16,-15-11 0 16,0 0 0-16,0 0 0 15,0 0 0-15,15 13 0 16,-15-13-1-16,0 0 1 15,0 0-1-15,0 0-6 0,0 0-3 16,-19 0-5 0,19 0-16-16</inkml:trace>
        </inkml:traceGroup>
      </inkml:traceGroup>
    </inkml:traceGroup>
    <inkml:traceGroup>
      <inkml:annotationXML>
        <emma:emma xmlns:emma="http://www.w3.org/2003/04/emma" version="1.0">
          <emma:interpretation id="{7BF23F18-23A3-440E-828D-F057376AEFFB}" emma:medium="tactile" emma:mode="ink">
            <msink:context xmlns:msink="http://schemas.microsoft.com/ink/2010/main" type="paragraph" rotatedBoundingBox="19449,6690 20953,7667 20539,8304 19035,7327" alignmentLevel="1"/>
          </emma:interpretation>
        </emma:emma>
      </inkml:annotationXML>
      <inkml:traceGroup>
        <inkml:annotationXML>
          <emma:emma xmlns:emma="http://www.w3.org/2003/04/emma" version="1.0">
            <emma:interpretation id="{84764160-D2BA-4FBA-B21C-592B4ACDF26E}" emma:medium="tactile" emma:mode="ink">
              <msink:context xmlns:msink="http://schemas.microsoft.com/ink/2010/main" type="line" rotatedBoundingBox="19449,6690 20953,7667 20539,8304 19035,7327"/>
            </emma:interpretation>
          </emma:emma>
        </inkml:annotationXML>
        <inkml:traceGroup>
          <inkml:annotationXML>
            <emma:emma xmlns:emma="http://www.w3.org/2003/04/emma" version="1.0">
              <emma:interpretation id="{3340FEE0-050A-409D-B05B-611C468D7782}" emma:medium="tactile" emma:mode="ink">
                <msink:context xmlns:msink="http://schemas.microsoft.com/ink/2010/main" type="inkWord" rotatedBoundingBox="19449,6690 20953,7667 20539,8304 19035,7327"/>
              </emma:interpretation>
            </emma:emma>
          </inkml:annotationXML>
          <inkml:trace contextRef="#ctx0" brushRef="#br0" timeOffset="9020.485">-1833 954 115 0,'0'0'52'16,"-4"16"-25"-16,4-16-13 0,0 0-5 15,0 0-3-15,-7-27-2 16,7 27-2-16,15-35 0 15,4 17-1-15,-11-9 0 16,14 4 0-16,-6 1-1 16,6 7 0-16,-11 3 0 15,5 5 0-15,-16 7 1 16,11 11-1-16,-11 7 0 16,0 3 0-16,-3 5 0 15,-5 4 0-15,4 3 0 16,-8-2 0-16,5 0 0 0,0-9 0 15,2-2 0 1,5-20 0-16,0 11 0 16,0-11 0-16,5-20 0 0,2 2 0 15,8-9 0-15,1 0 0 16,3 1 0-16,0 0 0 16,3 3 0-16,-3 3 0 15,3 9 0-15,-3 5 0 16,0 6 0-16,0 11 0 15,-3 4 0-15,-1 8 0 16,-4 2 0-16,-3 6 0 16,0 3 0-16,-8 0 0 15,3-3 0-15,-3-1 0 16,0 7-2-16,-3-16-4 0,3-4-5 16,0-1-9-1,0-16-25-15,0 0-77 0</inkml:trace>
          <inkml:trace contextRef="#ctx0" brushRef="#br0" timeOffset="9216.4928">-1242 912 172 0,'0'0'30'0,"12"19"-14"16,-12-19-6-16,0 0-10 0,23 12 0 15,-23-12-1-15,19 7-1 16,0-11-9-16,-5 4-7 16,-6-11-20-16,11 4-58 15</inkml:trace>
          <inkml:trace contextRef="#ctx0" brushRef="#br0" timeOffset="9583.5125">-1025 733 151 0,'11'16'45'0,"-11"-16"-26"16,19 27-7-16,-8 0-9 15,-11-27-1-15,27 33 1 16,-15-14-2-16,10 12 1 16,-14-5-2-16,3 5 1 15,-11-1-1-15,0 4 1 16,-8-3-1-16,-3 3 0 0,-8-1 0 15,-3-6 0 1,-5 0 0-16,0-4 0 0,1-9 0 16,3-1 0-16,4-2 0 15,4-8 0 1,15-3 0-16,0 0 1 0,0 0-1 16,27 0 0-16,-1 0 0 15,16 0 1-15,0 8-1 16,15-1 0-16,-1 5 0 15,5 0 0-15,3 6-2 16,-10-10-7-16,-5-8-2 16,-16-11-7-16,-9-24-26 0</inkml:trace>
          <inkml:trace contextRef="#ctx0" brushRef="#br0" timeOffset="4760.1848">-1909 29 144 0,'0'0'48'16,"0"0"-28"-16,-14 11-10 15,14-11-6-15,-13 19-1 16,13-19-1-16,-14 30-1 16,6-7-1-16,0 4 0 15,0 6 0-15,-3 2-2 16,11 10-8-16,0 9-6 16,0 6-15-16,0 5-54 0</inkml:trace>
        </inkml:traceGroup>
      </inkml:traceGroup>
    </inkml:traceGroup>
    <inkml:traceGroup>
      <inkml:annotationXML>
        <emma:emma xmlns:emma="http://www.w3.org/2003/04/emma" version="1.0">
          <emma:interpretation id="{A5881504-D5E0-47BA-9C02-25B9562ADF9D}" emma:medium="tactile" emma:mode="ink">
            <msink:context xmlns:msink="http://schemas.microsoft.com/ink/2010/main" type="paragraph" rotatedBoundingBox="19582,7181 19602,8643 19212,8648 19192,7187" alignmentLevel="1"/>
          </emma:interpretation>
        </emma:emma>
      </inkml:annotationXML>
      <inkml:traceGroup>
        <inkml:annotationXML>
          <emma:emma xmlns:emma="http://www.w3.org/2003/04/emma" version="1.0">
            <emma:interpretation id="{7C46258D-F3BC-4678-A802-7B3014A27C65}" emma:medium="tactile" emma:mode="ink">
              <msink:context xmlns:msink="http://schemas.microsoft.com/ink/2010/main" type="line" rotatedBoundingBox="19582,7181 19602,8643 19212,8648 19192,7187"/>
            </emma:interpretation>
          </emma:emma>
        </inkml:annotationXML>
        <inkml:traceGroup>
          <inkml:annotationXML>
            <emma:emma xmlns:emma="http://www.w3.org/2003/04/emma" version="1.0">
              <emma:interpretation id="{B1B00CA7-8429-4166-8D25-E6ED7C8C03F9}" emma:medium="tactile" emma:mode="ink">
                <msink:context xmlns:msink="http://schemas.microsoft.com/ink/2010/main" type="inkWord" rotatedBoundingBox="19582,7181 19602,8643 19212,8648 19192,7187"/>
              </emma:interpretation>
            </emma:emma>
          </inkml:annotationXML>
          <inkml:trace contextRef="#ctx0" brushRef="#br0" timeOffset="343334.4974">-2091 521 100 0,'0'0'70'0,"0"0"-38"15,0 0-22-15,0 0-2 16,0 0-4-16,16 19-1 0,-16-19 0 15,3 19-1 1,-3-3-1-16,12 7 1 16,-12-5-1-16,7 12 0 15,-7-6 0-15,8 10-1 16,0-8 1-16,-1 5-1 0,-3-5 0 16,4 0 0-16,-5 1 0 15,1 0 0-15,0 0 1 16,-4-6-1-16,3 3 0 15,-3-5 0-15,0 0 0 16,8-4 1-16,-8-15-1 16,0 19 0-16,0-19 0 15,4 11 0-15,-4-11 0 16,0 0 0-16,0 0 0 0,0 0 0 16,0 0 0-16,0 0 0 15,0 0 0-15,0 0 0 16,0 0 0-16,0 0 0 15,15 8-3-15,-15-8-6 16,0-19-3-16,0 4-8 16,8-1-33-16</inkml:trace>
          <inkml:trace contextRef="#ctx0" brushRef="#br0" timeOffset="343792.5242">-2034 1235 162 0,'0'0'38'16,"-8"15"-21"-16,8-15-7 15,0 0-8-15,0 0-1 16,0 0-1-16,0 0 0 16,5 19 0-16,-5-19-2 15,0 0-5-15,19 8-7 16,-19-8-10-16,0 0-41 15</inkml:trace>
          <inkml:trace contextRef="#ctx0" brushRef="#br0" timeOffset="344204.5474">-2015 1387 169 0,'23'105'33'16,"-42"-90"-18"-16,19-15-5 16,-19 0-9-16,19 0-3 15,0 0-3-15,15 15-10 16,-15-15-11-16,0 0-43 15,0 0-37-15</inkml:trace>
          <inkml:trace contextRef="#ctx0" brushRef="#br0" timeOffset="343999.5367">-2015 1387 176 0,'-11'2'27'0,"11"-2"-12"16,-11 24-8 0,11-24-6-16,0 0-2 15,0 0 0-15,11 11-3 0,-11-11-8 16,19 16-12-16,-19-16-29 16,0 0-68-16</inkml:trace>
          <inkml:trace contextRef="#ctx0" brushRef="#br0" timeOffset="344654.5741">-2037 1727 156 0,'0'0'41'16,"0"0"-21"-1,-16 15-9-15,1-15-7 0,23 20-2 16,-8-20 0-16,0 30-1 16,0-11 0-16,4 8-1 15,-4-4 1-15,0 3-1 16,3-4-1-16,-3-6 1 16,8 7-3-16,-8-23-5 15,-8 18-5-15,8-18-9 0,0 0-36 16</inkml:trace>
          <inkml:trace contextRef="#ctx0" brushRef="#br0" timeOffset="344878.5859">-2136 1879 183 0,'0'0'27'0,"-16"27"-13"15,16-4-4-15,0-23-8 16,24 26 0-16,-10-17 0 15,13 5-1-15,-4-14-1 16,7 4 1-16,-3-8-1 16,3-3 0-16,0-9 0 15,0-4-1-15,8 10-2 16,-3-13-6-16,-5-3-3 16,-3-9-9-16,-4-3-36 0</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07T22:48:40.155"/>
    </inkml:context>
    <inkml:brush xml:id="br0">
      <inkml:brushProperty name="width" value="0.00882" units="cm"/>
      <inkml:brushProperty name="height" value="0.00882" units="cm"/>
      <inkml:brushProperty name="fitToCurve" value="1"/>
    </inkml:brush>
  </inkml:definitions>
  <inkml:traceGroup>
    <inkml:annotationXML>
      <emma:emma xmlns:emma="http://www.w3.org/2003/04/emma" version="1.0">
        <emma:interpretation id="{55363D39-AFBD-4AF6-AFCC-CB08FD62774F}" emma:medium="tactile" emma:mode="ink">
          <msink:context xmlns:msink="http://schemas.microsoft.com/ink/2010/main" type="inkDrawing" rotatedBoundingBox="9868,7282 12861,7335 12859,7445 9866,7392" shapeName="Other"/>
        </emma:interpretation>
      </emma:emma>
    </inkml:annotationXML>
    <inkml:trace contextRef="#ctx0" brushRef="#br0">17 49 15 0,'0'0'19'15,"0"0"0"-15,0 0-1 16,0 0 7-16,0 0 1 16,0-14-1-16,0 14-3 15,0 0-6-15,0 0-3 16,0 0-4-16,0 0-2 15,-17-3-1-15,17 3-2 16,0 0-2-16,0 0 1 0,0 0-2 16,0 0 1-16,0 0-1 15,13-7 0 1,-13 7 0-16,0 0 0 0,10-13-1 16,-10 13 1-1,0 0 0-15,14-7-1 16,-14 7 0-16,0 0 1 15,0 0-1-15,14-4 0 0,-14 4 0 16,14 0 1-16,-14 0-1 16,17 4 0-16,-17-4 0 15,20 0 0-15,-20 0 0 16,25 7 0-16,-25-7 0 16,20 3 0-16,-20-3 1 0,21 7-1 15,-21-7 0-15,24 7 0 16,-24-7 0-16,24 11 0 15,-24-11 0-15,20 9 0 16,-20-9 0-16,22 10 0 16,-22-10 0-16,20 10 0 15,-20-10 0-15,24 11 0 16,-11-4 0-16,2-3 0 16,2-4 0-16,0 3 0 15,0-3 0-15,0 0 0 16,4 0 0-16,-1 0 0 15,1 0 0-15,3-3 0 16,-3 3 0-16,2 0 0 16,2 0 0-16,-1 0 0 15,0 0 1-15,0 3-1 0,0-3 0 16,0 4 0-16,-3-4 0 16,6 6 0-1,-3-6 0-15,1 7 0 0,2-7 0 16,0 3 0-16,1-3 0 15,-1 0 0-15,1 0 0 16,-4 7 0-16,0-7 0 16,0 0 0-16,-3 4 0 15,-1-4 0-15,5 3 0 16,-2-3 0-16,1 0 0 16,4 0 0-16,3 0 0 15,-4 0 0-15,-2 0 0 16,2 0 0-16,-3 0 0 15,-3 0 0-15,2 0 0 0,-2 0 0 16,0 0 0-16,3-3 0 16,0 3 1-1,0-4-1-15,0 4 0 0,3 0 0 16,-2 0 0 0,-1 0 0-16,-1 0 0 0,2 0 0 15,-5 0 0-15,4 0 0 16,-3 4 0-16,0-4 0 15,2 0 0-15,-1 3 0 16,-2-3 0-16,0 0 0 16,5 0 0-16,-5 4 0 15,4-4 0-15,-3 0 0 16,0 0 0-16,3 0 0 16,-4 0 0-16,1 0 0 15,0 0 0-15,-1 0 0 16,1 0 0-16,0 0 0 15,2 0 0-15,2-4 0 0,-1 4 0 16,-1 0 0-16,-2 0 0 16,3 0 0-1,0 0 0-15,0 0 0 0,1 0 0 16,2 0 0-16,-3 0 0 16,4-7 0-16,-1 7 0 15,1 0 0-15,-4-3 0 16,-1 3 0-16,2 0 0 15,-8 0 0-15,3 0 0 0,2 0 0 16,-5 0 0-16,3 0 0 16,-3 0 0-16,4 0 0 15,-4 0 0-15,0 0 0 16,0 0 0-16,4-4 0 16,3 4 0-16,-7-3 0 15,8 3 0-15,-5-3 0 16,-3 3 0-16,7-7 0 15,-6 7 0-15,-1-7 0 16,-4 7 0-16,4-7 0 16,-2 4 0-16,-2 3 0 15,1-4 0-15,-1 4 0 16,-13 0 0-16,21 0 0 16,-21 0 0-16,21 0 0 15,-21 0 0-15,13 0 0 16,-13 0 0-16,0 0 0 15,17 7 0-15,-17-7 0 16,0 0 0-16,17 7 1 16,-17-7-1-16,15 4 0 15,-15-4 0-15,10 0 0 16,-10 0 0-16,0 0 0 16,17 6 0-16,-17-6 0 0,0 0 0 15,0 0 0-15,0 0 0 16,0 0 0-16,0 0 0 15,0 0-1-15,0 0-3 16,-27 10-6-16,12-10-2 16,-8-13-10-16,2 3-39 15</inkml:trace>
  </inkml:traceGroup>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6:58.07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EDA7750-B734-4BF2-A2AF-64902D003992}" emma:medium="tactile" emma:mode="ink">
          <msink:context xmlns:msink="http://schemas.microsoft.com/ink/2010/main" type="writingRegion" rotatedBoundingBox="17418,8609 19879,8562 19899,9584 17437,9631"/>
        </emma:interpretation>
      </emma:emma>
    </inkml:annotationXML>
    <inkml:traceGroup>
      <inkml:annotationXML>
        <emma:emma xmlns:emma="http://www.w3.org/2003/04/emma" version="1.0">
          <emma:interpretation id="{F594555F-27E0-4C3C-807B-607D72BC26B1}" emma:medium="tactile" emma:mode="ink">
            <msink:context xmlns:msink="http://schemas.microsoft.com/ink/2010/main" type="paragraph" rotatedBoundingBox="17418,8609 19879,8562 19899,9584 17437,9631" alignmentLevel="1"/>
          </emma:interpretation>
        </emma:emma>
      </inkml:annotationXML>
      <inkml:traceGroup>
        <inkml:annotationXML>
          <emma:emma xmlns:emma="http://www.w3.org/2003/04/emma" version="1.0">
            <emma:interpretation id="{70E6B09C-C9EB-4109-B8E0-784B4EAE91B0}" emma:medium="tactile" emma:mode="ink">
              <msink:context xmlns:msink="http://schemas.microsoft.com/ink/2010/main" type="line" rotatedBoundingBox="17418,8609 19879,8562 19899,9584 17437,9631"/>
            </emma:interpretation>
          </emma:emma>
        </inkml:annotationXML>
        <inkml:traceGroup>
          <inkml:annotationXML>
            <emma:emma xmlns:emma="http://www.w3.org/2003/04/emma" version="1.0">
              <emma:interpretation id="{F3119B64-E6A1-4266-B287-D5DBFD335571}" emma:medium="tactile" emma:mode="ink">
                <msink:context xmlns:msink="http://schemas.microsoft.com/ink/2010/main" type="inkWord" rotatedBoundingBox="17418,8609 19879,8562 19899,9584 17437,9631"/>
              </emma:interpretation>
            </emma:emma>
          </inkml:annotationXML>
          <inkml:trace contextRef="#ctx0" brushRef="#br0">90 239 58 0,'-14'19'98'16,"-13"-19"-58"-16,11 4-21 15,2-4-11 1,-5-27-3-16,22 16-2 0,-6-28-1 16,17 13-1-1,-2-11 1-15,14 6-1 0,-2-3-1 16,6 8 1-16,-3 3-1 16,6 16 0-16,-6 7 0 15,-5 15 1-15,-3 11-2 16,-3 12 2-16,-9 4-1 15,-3 11 0-15,-4-4 0 16,0 1 0-16,-8-13 0 0,5-1 0 16,-5-11 1-1,4-9-1-15,4-16 0 0,0 0 1 16,-7-27-2-16,14 0 1 16,-3-10 0-16,4-2 0 15,7-3 0-15,-4-3 0 16,4 7-1-16,-3 9 1 15,3 5 0-15,-15 24 0 16,18-15 0-16,-18 15 0 16,16 19 0-16,-8 4 0 15,-1 3 1-15,0 0-1 16,1 5 0-16,0 0 0 16,0 2 0-16,-2 2 0 15,-1-8 1-15,-2-1-1 0,5-4 0 16,-8 2-1-16,8-6 0 15,-8-18-2-15,8 19-6 16,-8-19-4-16,0 0-12 16,0 0-39-16</inkml:trace>
          <inkml:trace contextRef="#ctx0" brushRef="#br0" timeOffset="197.0112">541 213 195 0,'15'0'21'0,"1"3"-9"16,6-3-3-16,1-3-8 15,11 3 0-15,0 0-1 0,1 0-1 16,3 11-1 0,-13-11-4-16,5 8-4 0,-6-1-8 15,-2-7-22-15,-3 9-79 16</inkml:trace>
          <inkml:trace contextRef="#ctx0" brushRef="#br0" timeOffset="6409.4072">-152-284 172 0,'-31'19'32'16,"-2"15"-15"-16,-5 7-7 15,0 6-8-15,16 18 1 16,-9 2-2-16,19 20 0 15,1 1 0-15,19 6-1 0,3-5 1 16,16-3-1 0,14 1-1-16,13-22 0 0,21 3-6 15,5-23-4 1,14-18-6-16,4-19-23 0</inkml:trace>
          <inkml:trace contextRef="#ctx0" brushRef="#br0" timeOffset="5739.3667">1113-113 156 0,'0'0'43'0,"16"-20"-25"16,-16 20-7-16,0 0-7 16,-16 8-2-16,8 7 0 0,-11-3-2 15,5 10 1 1,-9 1 0-16,4 7 0 15,-4-4 0-15,4 10-1 0,4-10 1 16,4 0-1 0,3-2 1-16,16 5-1 15,3-9 0-15,15-2 0 0,5-2 0 16,11-1 0-16,7-4 1 16,3-3-1-16,10-5 0 15,-10-3-1-15,1 0 1 16,-11-3-1-16,0 3-1 15,-23-16-4-15,0 13-5 16,-19 3-6-16,14-28-18 16</inkml:trace>
          <inkml:trace contextRef="#ctx0" brushRef="#br0" timeOffset="5958.381">1284-98 184 0,'-19'15'27'0,"0"4"-13"16,-4 4-5-16,8 15-7 16,-7-4-1-16,9 11 0 15,2-3 0-15,8 11-1 16,3 0 0-16,0-3 0 16,3 2-1-16,-3-17-2 15,19-5-6-15,-11-7-5 0,0-9-11 16,-8-14-40-16</inkml:trace>
          <inkml:trace contextRef="#ctx0" brushRef="#br0" timeOffset="6903.4346">1594-128 158 0,'0'0'41'0,"0"0"-23"16,0 0-6-16,19 11-9 15,-19-11-1-15,31 39 0 16,-16-10-1-16,7 17 0 16,-6-1 0-16,3 9-1 0,-8-1 0 15,-3 4 0-15,-8-9 1 16,-16-2-1-1,1-4 0-15,-11-4 0 0,-5-8 0 16,-7-7-1-16,8 3-1 16,-19-26-3-16,14 0-6 15,5-8-6-15,8-7-18 16,11-7-76-16</inkml:trace>
          <inkml:trace contextRef="#ctx0" brushRef="#br0" timeOffset="7264.4554">2087-216 144 0,'-23'0'48'15,"4"11"-27"-15,-15 1-9 16,-4 4-8-16,15 21-1 16,-15-3-2-16,16 15 0 0,-8-3 0 15,14 7-1 1,-3-4 1-16,16 4-1 0,3-7 1 15,8-8-2 1,11 3-1-16,-13-17-4 16,18-9-5-16,-2-5-9 0,5-10-23 15,-5-7-87-15</inkml:trace>
          <inkml:trace contextRef="#ctx0" brushRef="#br0" timeOffset="7522.4716">1912 122 178 0,'0'0'30'0,"0"0"-15"16,0 0-5-16,19 0-8 15,-7 0 0-15,14 0-1 16,-3 0 0-16,4 11 0 16,-8-3-1-1,3 7 1-15,-14 4-1 0,3 4 1 16,-7-5-1-1,-4 14 0-15,0-3 0 0,-4 2 0 16,1 10-1-16,-21-7-5 16,13 11-4-16,-11-2-4 15,-1-5-13-15,-4-7-61 16</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1:39.78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93CEABD-CBCD-402F-A0C7-2FA07A867DF3}" emma:medium="tactile" emma:mode="ink">
          <msink:context xmlns:msink="http://schemas.microsoft.com/ink/2010/main" type="writingRegion" rotatedBoundingBox="19160,11990 24436,12027 24417,14588 19141,14551"/>
        </emma:interpretation>
      </emma:emma>
    </inkml:annotationXML>
    <inkml:traceGroup>
      <inkml:annotationXML>
        <emma:emma xmlns:emma="http://www.w3.org/2003/04/emma" version="1.0">
          <emma:interpretation id="{092100C6-F2B0-4479-8AC2-BD92D281FC1C}" emma:medium="tactile" emma:mode="ink">
            <msink:context xmlns:msink="http://schemas.microsoft.com/ink/2010/main" type="paragraph" rotatedBoundingBox="19240,11990 24436,12027 24424,13567 19229,13530" alignmentLevel="1"/>
          </emma:interpretation>
        </emma:emma>
      </inkml:annotationXML>
      <inkml:traceGroup>
        <inkml:annotationXML>
          <emma:emma xmlns:emma="http://www.w3.org/2003/04/emma" version="1.0">
            <emma:interpretation id="{AE00064C-82DD-40E7-924D-1BC0B82F414D}" emma:medium="tactile" emma:mode="ink">
              <msink:context xmlns:msink="http://schemas.microsoft.com/ink/2010/main" type="line" rotatedBoundingBox="19240,11990 24436,12027 24424,13567 19229,13530"/>
            </emma:interpretation>
          </emma:emma>
        </inkml:annotationXML>
        <inkml:traceGroup>
          <inkml:annotationXML>
            <emma:emma xmlns:emma="http://www.w3.org/2003/04/emma" version="1.0">
              <emma:interpretation id="{09BAD94C-2858-472D-B95C-D3BBC52DB3BE}" emma:medium="tactile" emma:mode="ink">
                <msink:context xmlns:msink="http://schemas.microsoft.com/ink/2010/main" type="inkWord" rotatedBoundingBox="19240,12005 20748,12016 20737,13541 19229,13530"/>
              </emma:interpretation>
            </emma:emma>
          </inkml:annotationXML>
          <inkml:trace contextRef="#ctx0" brushRef="#br0">-2874 2426 162 0,'0'0'38'0,"8"-15"-22"15,-8 15-8-15,0 0-3 16,0 0-1-16,0-15-2 16,0 15 0-16,0 0 0 15,0 18-1-15,0-18 0 0,0 31-1 16,0-11 0-16,0 6 1 15,-8 4-1 1,8 8 0-16,-3-1 1 16,-2 1-1-16,5 1 0 0,-6-1 0 15,6 0-1-15,0-9 1 16,3 2-1 0,-3-4 0-16,19 11-2 0,-19-19-4 15,11 4-6-15,0-5-8 16,1 1-31-16</inkml:trace>
          <inkml:trace contextRef="#ctx0" brushRef="#br0" timeOffset="862.0499">-2536 3036 39 0,'0'0'110'15,"-16"20"-65"-15,16-20-24 16,-19-11-13-16,19 11-3 16,0 0-2-16,16-9 0 0,-16-13-1 15,19 14 0 1,-11-15-1-16,6 13-1 15,2-6 1-15,-1 5-1 0,-15 11 1 16,27 0-1 0,-27 0 0-16,14 37 0 0,-14-6 0 15,5 3 0-15,-5 8 0 16,-8 3 0-16,-3-3 0 16,-1-1 0-16,-3 1 0 15,0-11 0-15,3-5 0 16,1-6 0-16,11-20 0 15,0 0 0-15,0 0 0 16,0 0 0-16,26-36 0 0,-6 10 0 16,2-4 0-16,-3-4 0 15,4 5 0 1,-5-3 0-16,-2 10 0 0,-5 7 0 16,-11 15 1-16,19-12-1 15,-19 12 0-15,11 15 0 16,-6 4 0-16,-2 4 0 15,5 4 0-15,-5-1-1 16,2 8 2-16,-5-7-2 16,7 2 2-16,-7-5-2 15,0 6 1-15,0-15-2 16,0 12 0-16,0-27-3 16,0 0-7-16,0 11-5 15,0-11-23-15,0 0-70 0</inkml:trace>
          <inkml:trace contextRef="#ctx0" brushRef="#br0" timeOffset="1074.0617">-2214 3215 176 0,'15'-7'30'16,"-15"7"-14"-16,30-23-8 15,-6 23-5-15,-10-12-2 16,5 12 0-16,0-2-1 15,5 2 0-15,-10 0 0 16,2 0 0-16,3 2-2 16,-19-2-2-16,19-11-7 15,-19 11-7-15,18-4-20 0,-18 4-76 16</inkml:trace>
          <inkml:trace contextRef="#ctx0" brushRef="#br0" timeOffset="1478.084">-1891 3093 142 0,'0'0'52'16,"22"12"-31"-16,-11 4-9 15,-11-16-8-15,35 26 0 16,-35-26-2-16,33 35 0 16,-21-21-1-16,0 8 0 15,-12-2-1-15,0 2 0 16,-8 1 1-16,-3 0-1 15,-13-1 0-15,5 3 0 0,-6-3 0 16,1-4-1 0,5-6 1-16,-3-1 0 0,7 0 0 15,15-11 0-15,-12 4 0 16,12-4 0 0,0 0 0-16,15-18 0 0,0 10 1 15,9 0-1 1,1 4 0-16,7 8 1 0,-2-4-1 15,8 11 0-15,-5 1 0 16,5-1 0-16,-7 0 0 16,-1 5 0-16,-7-5 0 15,0-3-1-15,-4-1 0 16,-19-7-1-16,0 0-8 0,0 0-3 16,0 0-10-16,0-19-39 15</inkml:trace>
          <inkml:trace contextRef="#ctx0" brushRef="#br0" timeOffset="346529.1532">-3029 3712 111 0,'0'0'73'16,"-26"-19"-46"-16,26 19-13 15,0 0-7-15,-24 0-3 16,36 15-1-16,-12-15-1 15,15 38 0-15,-7-15-1 16,15 10 0-16,-8-6 0 16,15 8 0-16,-4-13 0 0,9 0-1 15,-5-9 1-15,4-13-1 16,4 0 0 0,-4-20 0-16,0-2 0 0,1-13-1 15,-5 0 1 1,-8-9-1-16,8 10-2 0,-11-12-6 15,5-7-2-15,-5-7-7 16,3-9-25-16</inkml:trace>
          <inkml:trace contextRef="#ctx0" brushRef="#br0" timeOffset="346274.1385">-2938 2714 156 0,'0'0'43'15,"0"0"-25"-15,0 0-6 16,15 8-8-16,-15-8-1 0,0 0-2 15,0 0 1-15,0 0-1 16,0 19 0-16,3 0 0 16,-3-1 0-1,0 10-1-15,0 4 0 0,5 7 1 16,-5 7-1-16,3 4 1 16,-3 2-1-16,5 5 0 15,-5 0 0-15,0 6 0 16,0 3 0-16,0 3 0 15,0-5 0-15,0 0 0 16,0-3 0-16,0-8 0 16,0 0 0-16,0-11 0 15,0-8 0-15,0-11 0 16,0 0 0-16,0-12 0 16,0 4-1-16,0-15 0 15,6 15 0-15,-6-15-1 0,0 14-1 16,0-14-5-1,-14 0-4-15,14 0-9 0,-11-7-31 16</inkml:trace>
        </inkml:traceGroup>
        <inkml:traceGroup>
          <inkml:annotationXML>
            <emma:emma xmlns:emma="http://www.w3.org/2003/04/emma" version="1.0">
              <emma:interpretation id="{CDC581C8-1107-48CC-9EE0-6DDFAF2652BC}" emma:medium="tactile" emma:mode="ink">
                <msink:context xmlns:msink="http://schemas.microsoft.com/ink/2010/main" type="inkWord" rotatedBoundingBox="21305,12074 22637,12083 22628,13347 21296,13337"/>
              </emma:interpretation>
            </emma:emma>
          </inkml:annotationXML>
          <inkml:trace contextRef="#ctx0" brushRef="#br0" timeOffset="2591.1477">-744 2465 43 0,'0'0'113'0,"0"0"-70"16,0 0-25-16,0 22-10 16,0-22-3-16,0 0-2 15,-14 0-1-15,14 0 0 0,0 0-1 16,-3 15 0-1,3-15-1-15,-8 27 1 16,0-5-1-16,8 5 0 16,-4 7 0-16,4 4-1 0,0 15 0 15,-15-15-2-15,15 7-7 16,0 5-4-16,0-12-14 16,8-4-55-16</inkml:trace>
          <inkml:trace contextRef="#ctx0" brushRef="#br0" timeOffset="3395.1932">-504 3202 147 0,'-16'9'49'0,"16"-9"-29"15,-3-15-8-15,3-8-8 16,19 8-1-16,-16-19-1 16,16 11-1-16,-3-8 0 15,-2 9-1-15,2-1 0 16,0 7 1-16,-16 16-1 0,14-3 0 16,-14 3 0-16,8 27 1 15,-8-4-1-15,0 7 0 16,-8 0 0-1,5 1 0-15,-5-1 0 0,5-5 0 16,-2-1 0-16,5-5 0 16,-8-7 0-1,8-12 0-15,0 0 0 0,0 0 0 16,16 0 0-16,-5-16 0 16,0 1 0-16,5 0 0 15,-1-8 0-15,0 6 0 16,0 1 0-16,-15 16 0 15,23-20 0-15,-23 20 0 0,23 0 0 16,-23 0 0 0,19 23 0-16,-11-8 0 15,-5 4 0-15,5 4 1 16,0-4-2-16,-5 4 1 16,1-5 1-16,-4 2-2 0,12 6 1 15,-12-26-2-15,11 38-2 16,-11-19-6-16,0-19-4 15,0 15-16-15,0-15-59 16</inkml:trace>
          <inkml:trace contextRef="#ctx0" brushRef="#br0" timeOffset="3600.2065">-171 3200 181 0,'23'-23'30'0,"-8"19"-16"0,4-3-4 16,-3-4-8-1,14 11 0-15,-7-5-2 16,7 5 1-16,-8-3-1 0,5 3 0 16,-5-8-1-16,-3 4 1 15,5 4-2-15,-16-11-1 16,17 11-5-16,-13-11-6 16,3-1-12-16,4 4-45 15</inkml:trace>
          <inkml:trace contextRef="#ctx0" brushRef="#br0" timeOffset="3780.217">288 3020 158 0,'16'-2'42'0,"-16"2"-23"15,7 15-8-15,5 8-6 0,-20-9-2 16,16 17-2 0,-16-4 0-16,8 11 0 15,-4-2-1-15,0 0 0 0,4 6 0 16,-15-12-3-16,15 8-6 15,0-4-3-15,0-11-10 16,0-8-39-16</inkml:trace>
          <inkml:trace contextRef="#ctx0" brushRef="#br0" timeOffset="347500.2085">-998 3546 187 0,'-14'11'26'15,"14"-11"-11"-15,0 30-6 16,0-30-6-16,19 33-1 15,-5-13-1-15,13 6 1 16,-4-7-2-16,4 4 1 16,-1-12-1-16,8-2 1 15,1-9 0-15,3-13-1 16,0-5 0-16,-5-9-1 16,5-3 0-16,-11-20 0 0,18 6-8 15,-22-10-2-15,3-4-6 16,-10-6-18-1</inkml:trace>
          <inkml:trace contextRef="#ctx0" brushRef="#br0" timeOffset="347251.194">-872 2722 92 0,'0'0'83'16,"15"0"-52"-16,-15 0-16 0,0 0-8 15,8 22-3-15,-8-22-2 16,0 34 0 0,-8-6 0-16,8 17-1 15,-7 0 0-15,7 12 0 0,-12 4 0 16,12 3-1-16,0 1 1 15,0 0-1-15,0-5 0 16,0-3 0-16,8-7 0 16,-4-5 0-16,-1-7 0 15,5 0 0-15,-4-8 0 16,-4-4 0-16,11 1-1 0,-11-16 0 16,8 12-1-1,-8-23-5-15,0 0-3 0,0 0-8 16,-15 3-23-1</inkml:trace>
        </inkml:traceGroup>
        <inkml:traceGroup>
          <inkml:annotationXML>
            <emma:emma xmlns:emma="http://www.w3.org/2003/04/emma" version="1.0">
              <emma:interpretation id="{4240690D-297F-4385-B12B-44C677F6A5A1}" emma:medium="tactile" emma:mode="ink">
                <msink:context xmlns:msink="http://schemas.microsoft.com/ink/2010/main" type="inkWord" rotatedBoundingBox="23275,12019 24436,12027 24425,13508 23264,13499"/>
              </emma:interpretation>
            </emma:emma>
          </inkml:annotationXML>
          <inkml:trace contextRef="#ctx0" brushRef="#br0" timeOffset="4727.2712">1312 2411 104 0,'0'0'75'16,"0"0"-46"-16,0 0-15 15,0 0-8-15,0 0-2 16,0 0-1-16,0 19-2 15,0 3 1-15,-12-2-1 16,9 10-1-16,-5 4 1 16,0 8-1-16,1-1 0 15,3 1 0-15,4 11-1 16,-11-15-1-16,14 11-5 0,-3-3-5 16,-7-3-8-1,7-10-27-15</inkml:trace>
          <inkml:trace contextRef="#ctx0" brushRef="#br0" timeOffset="5471.3132">1448 3344 178 0,'0'0'30'15,"-11"-23"-14"-15,11 3-7 16,3-9-6-16,21 6-1 15,-5-8 0-15,7 5-1 16,0-4-1-16,5 7 1 16,-5 8-1-16,1 0 1 15,-9 11-1-15,-2 4 1 16,-16 0-1-16,19 27 0 16,-19-9 0-16,3 9 0 15,-3-4 0-15,0 3 0 16,-3 0 0-16,3-6 0 15,0-1 0-15,0-4 0 0,0-15 0 16,0 0 0-16,16 11 0 16,-16-11 0-16,25-19 0 15,-6 8 0 1,0-4 0-16,8-5 0 0,0 2 0 16,-1 2 1-1,1 6-1-15,-1 4 0 0,-3 6 0 16,-1 9 0-16,2 3 1 15,-10 10-1-15,5 5 0 16,-3-1 0-16,-1 4 0 16,0 1 0-16,-4-5 0 15,5-6 0-15,-1 2-1 16,-15-22-6-16,15 4-3 16,0-15-4-16,0-12-13 15</inkml:trace>
          <inkml:trace contextRef="#ctx0" brushRef="#br0" timeOffset="348658.2736">978 3708 195 0,'-22'11'21'16,"22"-11"-8"-16,0 15-3 15,0-15-8-15,11 35 0 16,0-16-1-16,12 7 0 16,-4-7 0-16,8 4 0 15,-1-4-1-15,5-4 1 16,7-15-1-16,3 0 0 16,-3-15 1-16,3-12-1 15,1-3-1-15,0-8 1 16,-8-8-1-16,-12-6-1 15,10 10-8-15,-21 0-1 0,-11 8-6 16,-8 5-21-16</inkml:trace>
          <inkml:trace contextRef="#ctx0" brushRef="#br0" timeOffset="348372.2584">1088 2726 158 0,'19'0'42'0,"-19"0"-25"16,0 0-5-16,16 0-9 16,-16 0 0-1,0 0-1-15,-5 15 0 0,5 8-1 16,-8-4 0-16,8 14 0 15,-6 2 0-15,6 10 0 16,-5 5 0-16,5 10-1 16,-7 1 0-16,7 4 0 15,-7-5 1-15,7 5-1 16,0-5 0-16,7-2 0 0,-7-6 0 16,7-2 0-16,-2-9 0 15,6 1 0 1,0-7 0-16,-3-1 0 15,6-8-1-15,-1 1 2 16,-2-9-1-16,0-3 0 0,0 4 0 16,-3-7-1-16,3 3 1 15,-11-15 0 1,11 23-1-16,-11-23 0 0,8 18-1 16,-8-18-2-16,-11 7-6 15,11-7-4-15,0 0-13 16,-23 0-55-16</inkml:trace>
        </inkml:traceGroup>
      </inkml:traceGroup>
    </inkml:traceGroup>
    <inkml:traceGroup>
      <inkml:annotationXML>
        <emma:emma xmlns:emma="http://www.w3.org/2003/04/emma" version="1.0">
          <emma:interpretation id="{1A7D5971-C4C6-4589-971D-296A6574A11D}" emma:medium="tactile" emma:mode="ink">
            <msink:context xmlns:msink="http://schemas.microsoft.com/ink/2010/main" type="paragraph" rotatedBoundingBox="19130,13734 23588,13619 23609,14454 19152,14569" alignmentLevel="1"/>
          </emma:interpretation>
        </emma:emma>
      </inkml:annotationXML>
      <inkml:traceGroup>
        <inkml:annotationXML>
          <emma:emma xmlns:emma="http://www.w3.org/2003/04/emma" version="1.0">
            <emma:interpretation id="{365005B3-FDE6-45D9-B99C-54068A26CC7A}" emma:medium="tactile" emma:mode="ink">
              <msink:context xmlns:msink="http://schemas.microsoft.com/ink/2010/main" type="line" rotatedBoundingBox="19130,13734 23588,13619 23609,14454 19152,14569"/>
            </emma:interpretation>
          </emma:emma>
        </inkml:annotationXML>
        <inkml:traceGroup>
          <inkml:annotationXML>
            <emma:emma xmlns:emma="http://www.w3.org/2003/04/emma" version="1.0">
              <emma:interpretation id="{673879AC-43C3-4FB1-9932-9D9BE5C8B8AA}" emma:medium="tactile" emma:mode="ink">
                <msink:context xmlns:msink="http://schemas.microsoft.com/ink/2010/main" type="inkWord" rotatedBoundingBox="19132,13801 19784,13784 19804,14552 19152,14569"/>
              </emma:interpretation>
            </emma:emma>
          </inkml:annotationXML>
          <inkml:trace contextRef="#ctx0" brushRef="#br0" timeOffset="352522.4953">-3109 4710 193 0,'-22'0'23'0,"3"-8"-10"0,11-11-4 16,0-17-7-1,24 5-1-15,-5-19 0 0,19-4 0 16,0-7-1-16,9 1 0 15,-1 2 0-15,0 8 1 16,-5 6-1 0,-6 9 0-16,-5 20 0 0,-3 8 0 15,-3 14 1-15,-1 13-1 16,-3 14 0-16,2 15 0 16,5 4 0-16,1 20 0 15,2 2 0-15,1 5 0 16,0-1 0-16,-1-3 0 15,5-6-1-15,-11-23 0 16,3 3-1-16,-19-27-1 16,6 3-3-16,-25-26-4 0,19 0-4 15,-49-22 2 1,23 3 3-16,-19-12 6 16,-5-6 5-16,12 11 8 0,-14-21 5 15,17 21-2 1,-6-8-4-16,25 18-4 15,-10-10-2-15,26 26-1 0,11-27-1 16,12 20 0-16,11 3-1 16,8-2 0-16,7 6 0 15,11 0-2-15,17 6-5 16,-17-6-3-16,12 8-6 16,-8-8-15-16</inkml:trace>
        </inkml:traceGroup>
        <inkml:traceGroup>
          <inkml:annotationXML>
            <emma:emma xmlns:emma="http://www.w3.org/2003/04/emma" version="1.0">
              <emma:interpretation id="{A65F0E51-CEC9-4F1D-AC91-7AD64ED3A44B}" emma:medium="tactile" emma:mode="ink">
                <msink:context xmlns:msink="http://schemas.microsoft.com/ink/2010/main" type="inkWord" rotatedBoundingBox="21143,13682 21641,13669 21661,14461 21164,14474"/>
              </emma:interpretation>
            </emma:emma>
          </inkml:annotationXML>
          <inkml:trace contextRef="#ctx0" brushRef="#br0" timeOffset="352979.5213">-1145 4637 189 0,'0'0'25'0,"0"0"-12"16,-7-21-3-16,7-18-8 15,15 5-1-15,0-16 0 16,8-3-1-16,-1-8 1 16,5 0-1-16,3 1 0 15,5-1 0-15,-10 12 0 16,6 11 0-16,-8 7 1 16,-4 16-1-16,0 15 0 15,-4 15 0-15,0 12 0 16,-3 19 1-16,-5 6-1 0,8 16 0 15,1 5 0 1,-5 7 0-16,5 3 0 0,-5-7 0 16,3-4-1-1,-6-15 1-15,8 3-2 0,-24-29-4 16,8 0-5 0,-11-16-5-16,-5-12-17 0,-6-11-75 15</inkml:trace>
          <inkml:trace contextRef="#ctx0" brushRef="#br0" timeOffset="353126.5302">-1058 4626 196 0,'-19'-23'21'0,"8"0"-8"15,11 9-4-15,11 6-7 0,13-7-2 16,14 10 0 0,6 5 0-16,2 0-3 15,22 0-6-15,-4 8-4 0,4-1-10 16,1-2-39-16</inkml:trace>
        </inkml:traceGroup>
        <inkml:traceGroup>
          <inkml:annotationXML>
            <emma:emma xmlns:emma="http://www.w3.org/2003/04/emma" version="1.0">
              <emma:interpretation id="{B824D4B6-8025-41FB-9AC2-C27AEBBE3F46}" emma:medium="tactile" emma:mode="ink">
                <msink:context xmlns:msink="http://schemas.microsoft.com/ink/2010/main" type="inkWord" rotatedBoundingBox="22922,13662 23589,13645 23608,14407 22942,14424"/>
              </emma:interpretation>
            </emma:emma>
          </inkml:annotationXML>
          <inkml:trace contextRef="#ctx0" brushRef="#br0" timeOffset="353855.5722">629 4686 184 0,'0'0'26'0,"0"0"-12"16,8-18-5-16,26-9-7 15,-11-19 0-15,22 1-1 16,-3-20 0-16,15 5 0 15,-7-12 0-15,2 2-1 16,-6 7 1-16,-1 6-1 16,-3 4 0-16,-11 19 0 15,-9 7 1-15,0 16-1 16,-9 19 0-16,1 7 0 16,-3 18 0-16,-3 9 1 0,0 8-1 15,3 10 0-15,-3 5 0 16,-5 3 0-16,9-3 0 15,-5-1 0-15,5-3 0 16,-8-8-1-16,11-7 0 16,-15-9-1-16,4 4 0 0,-23-21-2 15,15 3-5 1,-19-14-5-16,-7-9-13 0,-8-17-42 16,0 9 7-1,-19-22 38-15,4-3 43 0,11 6 37 16,-11-9 15-1,15 5-39-15,11 3-16 0,21 6-5 16,-6-6-6-16,43 28-3 16,-6-11 0-16,21 19-1 15,7 0 0-15,4 2-1 16,3 6-2-16,-9-5-5 16,1 0-4-16,-10-11-5 15,-4-14-20-15</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6:28.14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848F62B-FC0E-448C-A510-0F97DD590526}" emma:medium="tactile" emma:mode="ink">
          <msink:context xmlns:msink="http://schemas.microsoft.com/ink/2010/main" type="inkDrawing" rotatedBoundingBox="8981,7042 9045,9082 9018,9083 8954,7043" semanticType="callout" shapeName="Line"/>
        </emma:interpretation>
      </emma:emma>
    </inkml:annotationXML>
    <inkml:trace contextRef="#ctx0" brushRef="#br0">1760 18 53 0,'0'0'101'16,"0"0"-59"-16,0 0-24 0,0 0-10 15,0 0-4-15,0 18-1 16,0-18 0-16,-4 31-2 15,-3-17 1-15,7 25-1 16,0-5 0 0,0 15 0-16,0-3 0 0,7 15-1 15,-7-5 1-15,8 5-1 16,-4 7 1-16,3-3-1 16,1 3 0-16,-4 4 0 15,-4-4 0-15,7 4 0 16,-7-3 0-16,4-1 0 15,-4-3 0-15,0-5 1 16,0-3-1-16,0-5 0 16,0-6 0-16,0-4 0 15,0-4 1-15,0 1-1 16,4-2 0-16,-4 1 0 16,0-3 0-16,0 2 0 0,0 1 0 15,3 0 0 1,-3-4 0-16,0 1 0 0,0-5 0 15,0 0 0-15,0-7 0 16,0 4 0-16,0-5 0 16,0-4 0-16,0 2 0 15,0-5 0-15,0-1 1 16,4 2-1-16,-4-1 0 16,0-15 0-16,0 23 0 15,0-11 0-15,0-12 0 0,8 22 0 16,-8-22 0-1,0 16 0-15,0-16 0 0,0 0 0 16,0 15 0-16,0-15 0 16,0 0 0-16,0 0 0 15,0 0 0-15,0 0 0 16,0 14 0-16,0-14 1 16,0 0-1-16,0 0 0 15,0 16-1-15,0-16 2 16,4 15-2-16,-4-15 1 15,0 12 0-15,0-12 0 16,0 0 0-16,0 15 0 16,0-15 0-16,0 0 0 0,0 0 0 15,0 0-1-15,0 0 1 16,0 0-2-16,0 0-1 16,0 0-6-16,0 0-4 15,0 0-9-15,0 0-36 16</inkml:trace>
  </inkml:traceGroup>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0:48.367"/>
    </inkml:context>
    <inkml:brush xml:id="br0">
      <inkml:brushProperty name="width" value="0.04667" units="cm"/>
      <inkml:brushProperty name="height" value="0.04667" units="cm"/>
      <inkml:brushProperty name="fitToCurve" value="1"/>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C85857F0-5E6F-49F7-B2AA-9868082A34CA}" emma:medium="tactile" emma:mode="ink">
          <msink:context xmlns:msink="http://schemas.microsoft.com/ink/2010/main" type="writingRegion" rotatedBoundingBox="841,6674 9647,6586 9661,7921 854,8009"/>
        </emma:interpretation>
      </emma:emma>
    </inkml:annotationXML>
    <inkml:traceGroup>
      <inkml:annotationXML>
        <emma:emma xmlns:emma="http://www.w3.org/2003/04/emma" version="1.0">
          <emma:interpretation id="{F3978FE9-DA9F-4B1F-B88D-EEC8DEC9AAD1}" emma:medium="tactile" emma:mode="ink">
            <msink:context xmlns:msink="http://schemas.microsoft.com/ink/2010/main" type="paragraph" rotatedBoundingBox="841,6674 9647,6586 9661,7921 854,8009" alignmentLevel="1"/>
          </emma:interpretation>
        </emma:emma>
      </inkml:annotationXML>
      <inkml:traceGroup>
        <inkml:annotationXML>
          <emma:emma xmlns:emma="http://www.w3.org/2003/04/emma" version="1.0">
            <emma:interpretation id="{1B689713-D7DF-43C5-B251-B78B4DB85F31}" emma:medium="tactile" emma:mode="ink">
              <msink:context xmlns:msink="http://schemas.microsoft.com/ink/2010/main" type="line" rotatedBoundingBox="841,6674 9647,6586 9661,7921 854,8009"/>
            </emma:interpretation>
          </emma:emma>
        </inkml:annotationXML>
        <inkml:traceGroup>
          <inkml:annotationXML>
            <emma:emma xmlns:emma="http://www.w3.org/2003/04/emma" version="1.0">
              <emma:interpretation id="{5188643A-CD6E-4259-A949-280B775887F0}" emma:medium="tactile" emma:mode="ink">
                <msink:context xmlns:msink="http://schemas.microsoft.com/ink/2010/main" type="inkWord" rotatedBoundingBox="1131,6330 2399,6881 1918,7988 650,7437"/>
              </emma:interpretation>
            </emma:emma>
          </inkml:annotationXML>
          <inkml:trace contextRef="#ctx0" brushRef="#br0">-5284 526 115 0,'0'0'64'16,"-15"-11"-37"-16,15 11-16 16,-26-12-5-16,26 12-2 15,-19 15-2-15,11 8 0 16,-8-4-1-16,5 15 0 15,3 4 0-15,-3 3 0 16,8 2-1-16,3 2 0 0,8-11 0 16,3-7 0-1,8-9 1-15,8-14-1 16,-2-12 0-16,2-6 0 16,7-9 0-16,-3-10 0 0,-5-3 0 15,-11-1 0 1,0 2 0-16,-15-3 0 0,0 8 0 15,-11 8 0-15,-8-2 0 16,-4 10 0-16,1 7-1 16,-1-1 1-16,4 11-2 15,0-6-3-15,19 3-7 16,-19 0-7-16,19 0-27 16,0 0-76-16</inkml:trace>
          <inkml:trace contextRef="#ctx0" brushRef="#br0" timeOffset="-479.0253">-5208-315 53 0,'0'0'107'0,"0"0"-69"0,0 0-19 15,19 14-12 1,-19-14-3-16,-8 35-1 0,-3-17-2 16,11 9 0-16,-4 6-1 15,4 9 0-15,4 8-2 16,-4-6-2-16,8 18-8 16,-1 2-7-1,4-3-28-15,1 0-73 0</inkml:trace>
          <inkml:trace contextRef="#ctx0" brushRef="#br1" timeOffset="462441.4138">-6357-58 149 0,'-8'15'48'0,"5"0"-28"15,3-15-8 1,0 22-7-16,0-22-4 0,19 8 1 15,0-8-1-15,7 8 0 16,-3-4-1-16,8 8 1 16,-5-5-1-16,8 12 0 0,-4 3 1 15,-3 8-1 1,-5 5 0-16,-3 6 0 16,0 8 0-16,-7 5 1 0,-1-1-1 15,-11 0 0 1,4 8 0-16,-12-20-1 15,8 12-5-15,-11-18-5 16,3-9-5-16,-11-14-17 0</inkml:trace>
        </inkml:traceGroup>
        <inkml:traceGroup>
          <inkml:annotationXML>
            <emma:emma xmlns:emma="http://www.w3.org/2003/04/emma" version="1.0">
              <emma:interpretation id="{186DB933-2A3B-4423-8006-D769B6587BA4}" emma:medium="tactile" emma:mode="ink">
                <msink:context xmlns:msink="http://schemas.microsoft.com/ink/2010/main" type="inkWord" rotatedBoundingBox="3832,6644 4212,6640 4221,7622 3842,7626"/>
              </emma:interpretation>
            </emma:emma>
          </inkml:annotationXML>
          <inkml:trace contextRef="#ctx0" brushRef="#br0" timeOffset="663.0374">-3370-358 67 0,'5'-23'93'16,"-5"23"-56"-16,0 0-19 16,0 0-12-16,0 0-2 15,-12 27-1-15,12 7-2 16,0 3 0-16,0 6 0 16,0 9-2-16,0 3-2 15,0 1-7-15,12 8-7 0,-5 1-21 16,0-4-66-16</inkml:trace>
          <inkml:trace contextRef="#ctx0" brushRef="#br0" timeOffset="5728.6461">-3062 215 80 0,'0'0'89'0,"0"0"-57"16,0 0-19-16,11-27-5 16,4 27-3-16,-15 0-2 15,16-8-1-15,-16 8-1 0,14 31 0 16,-9-8 0-1,-5 11-1-15,7 8 0 0,-7 3-1 16,0 16-1 0,-4-8-7-16,4-4-5 0,0 1-12 15,0-20-49-15</inkml:trace>
        </inkml:traceGroup>
        <inkml:traceGroup>
          <inkml:annotationXML>
            <emma:emma xmlns:emma="http://www.w3.org/2003/04/emma" version="1.0">
              <emma:interpretation id="{C196ED94-5387-470C-AB74-B4E3D1AE8865}" emma:medium="tactile" emma:mode="ink">
                <msink:context xmlns:msink="http://schemas.microsoft.com/ink/2010/main" type="inkWord" rotatedBoundingBox="5617,6652 6276,6645 6285,7569 5627,7576"/>
              </emma:interpretation>
            </emma:emma>
          </inkml:annotationXML>
          <inkml:trace contextRef="#ctx0" brushRef="#br0" timeOffset="1572.5507">-1562-361 92 0,'0'0'81'0,"16"-12"-50"16,-16 12-16 0,0 0-10-16,-8 27-1 0,-3-12-2 15,8 18-1-15,-5 2-1 16,0 7 0-16,8 11-2 15,-8 0-8-15,8-1-6 16,8 5-17-16,-8-2-57 16</inkml:trace>
          <inkml:trace contextRef="#ctx0" brushRef="#br0" timeOffset="6590.6953">-1314 177 96 0,'0'0'76'0,"22"-8"-46"15,-22 8-19-15,11 0-4 16,13 11-2-16,-24-11-2 16,33 19 0-1,-14-7-2-15,4 11 1 16,-4-4-1-16,0 7 0 0,-8 5 0 16,5-5-1-16,-13 8 1 15,-3 1-1-15,-7-5 0 16,-5-4 0-16,-7 1 0 15,1-4 0-15,-5-4 0 16,0-8 0-16,4-4 0 16,-3-7 1-16,6 0-1 15,16 0 0-15,-11-4 0 0,11 4 0 16,14-7 0 0,10 7 0-16,2 0 0 0,8 0 1 15,4 0-1-15,4 0 0 16,-1 0 0-1,-3 0 0-15,0 7-1 0,-11-14-2 16,-4 7-6-16,-12 0-4 16,-11 0-11-16,0-19-41 15</inkml:trace>
        </inkml:traceGroup>
        <inkml:traceGroup>
          <inkml:annotationXML>
            <emma:emma xmlns:emma="http://www.w3.org/2003/04/emma" version="1.0">
              <emma:interpretation id="{7463C319-7632-4BB2-86D0-BFFB104068D9}" emma:medium="tactile" emma:mode="ink">
                <msink:context xmlns:msink="http://schemas.microsoft.com/ink/2010/main" type="inkWord" rotatedBoundingBox="7241,6705 7857,6699 7867,7749 7251,7756"/>
              </emma:interpretation>
            </emma:emma>
          </inkml:annotationXML>
          <inkml:trace contextRef="#ctx0" brushRef="#br0" timeOffset="7778.9081">88-320 115 0,'0'0'64'15,"-12"16"-41"-15,12-16-12 16,0 0-3-16,-14 14-4 0,14-2-1 16,0-12-1-16,-11 30-1 15,6-3-1-15,5-5 0 16,-3 16-1-16,-8-8-2 16,11 12-8-16,0 4-7 15,0-9-22-15,0 2-70 16</inkml:trace>
          <inkml:trace contextRef="#ctx0" brushRef="#br0" timeOffset="8386.9428">380 89 29 0,'7'-11'115'15,"-7"11"-67"-15,16-18-27 16,-5 7-14 0,12 11-1-16,-8-8-2 0,16 11-2 15,-17-3-1-15,10 12 0 16,-10-1-1-16,-2 11 0 15,-12 2 0-15,-4 2 0 16,-11 4 1-16,0 0-1 16,-1-3 1-16,-2 0-1 15,6-9 1-15,8 5-1 16,4-4 1-16,8 1-1 16,11-5 0-16,4 7 0 15,4 1 0-15,3 4 0 16,-3-1 0-16,-2 4 0 15,-6-3 0-15,-7 4 0 0,-12-2 0 16,0 2 1 0,-19-5-1-16,-4 1 0 0,-10-1 0 15,-10-6-1 1,5 3-2-16,-11-12-6 0,12-11-4 16,2-15-10-16,8-12-39 15</inkml:trace>
        </inkml:traceGroup>
        <inkml:traceGroup>
          <inkml:annotationXML>
            <emma:emma xmlns:emma="http://www.w3.org/2003/04/emma" version="1.0">
              <emma:interpretation id="{A5F39C3A-98D2-49D0-A9D3-DCA1E02C3FC0}" emma:medium="tactile" emma:mode="ink">
                <msink:context xmlns:msink="http://schemas.microsoft.com/ink/2010/main" type="inkWord" rotatedBoundingBox="8962,6633 9648,6626 9661,7921 8975,7927"/>
              </emma:interpretation>
            </emma:emma>
          </inkml:annotationXML>
          <inkml:trace contextRef="#ctx0" brushRef="#br0" timeOffset="9091.9824">1787-381 88 0,'7'-11'85'16,"-7"11"-54"-16,0 0-15 16,-15 0-10-16,15 19-2 15,0-19-2-15,-11 42 0 16,3-12-2-16,4 8 0 15,4 4-1-15,-4 3-1 16,16 5-6-16,-1-1-6 16,-3-8-11-16,7 1-48 0</inkml:trace>
          <inkml:trace contextRef="#ctx0" brushRef="#br0" timeOffset="9431.0326">2109 81 167 0,'-15'0'35'0,"3"16"-19"15,-3 3-5-15,-8 4-10 0,12 11 1 16,-4-8 0 0,15 13-1-16,0-9 0 15,11 8 0-15,4-8 0 0,12 0-1 16,7-7 1-16,0 0-1 16,8 0-1-16,-4-15 0 15,8 7-1-15,-13-23-2 16,5 1-7-16,0-9-5 15,-4-6-19-15,1-10-63 16</inkml:trace>
          <inkml:trace contextRef="#ctx0" brushRef="#br0" timeOffset="9610.0435">2431 113 167 0,'-26'17'35'0,"3"19"-18"16,-4 9-6-16,1 8-9 15,7 24 0 1,-4 2-1-16,4 4-1 16,8 16-1-16,-5-16-5 0,16 0-5 15,0-11-8-15,8-14-25 16</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8:30.41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CD85F15-143F-4756-B021-5D619602C32B}" emma:medium="tactile" emma:mode="ink">
          <msink:context xmlns:msink="http://schemas.microsoft.com/ink/2010/main" type="writingRegion" rotatedBoundingBox="424,7296 1528,7296 1528,10232 424,10232"/>
        </emma:interpretation>
      </emma:emma>
    </inkml:annotationXML>
    <inkml:traceGroup>
      <inkml:annotationXML>
        <emma:emma xmlns:emma="http://www.w3.org/2003/04/emma" version="1.0">
          <emma:interpretation id="{3FAAAA40-D3F0-41DD-BB33-F22E4F5B1C8E}" emma:medium="tactile" emma:mode="ink">
            <msink:context xmlns:msink="http://schemas.microsoft.com/ink/2010/main" type="paragraph" rotatedBoundingBox="424,7296 1528,7296 1528,10232 424,10232" alignmentLevel="1"/>
          </emma:interpretation>
        </emma:emma>
      </inkml:annotationXML>
      <inkml:traceGroup>
        <inkml:annotationXML>
          <emma:emma xmlns:emma="http://www.w3.org/2003/04/emma" version="1.0">
            <emma:interpretation id="{66F313CD-CE99-4DF0-82DD-915BB40AF133}" emma:medium="tactile" emma:mode="ink">
              <msink:context xmlns:msink="http://schemas.microsoft.com/ink/2010/main" type="line" rotatedBoundingBox="424,7296 1528,7296 1528,10232 424,10232"/>
            </emma:interpretation>
          </emma:emma>
        </inkml:annotationXML>
        <inkml:traceGroup>
          <inkml:annotationXML>
            <emma:emma xmlns:emma="http://www.w3.org/2003/04/emma" version="1.0">
              <emma:interpretation id="{E5DB17D3-CFE0-44A7-9390-B76739D75C88}" emma:medium="tactile" emma:mode="ink">
                <msink:context xmlns:msink="http://schemas.microsoft.com/ink/2010/main" type="inkWord" rotatedBoundingBox="424,7296 1528,7296 1528,10232 424,10232"/>
              </emma:interpretation>
            </emma:emma>
          </inkml:annotationXML>
          <inkml:trace contextRef="#ctx0" brushRef="#br0">-6417 3169 122 0,'0'0'59'0,"-16"19"-38"16,16-8-9-16,0-11-5 15,0 0-2-15,-14 8-2 16,14-8 0-16,0 0-2 16,0 0 1-16,-27-23-1 15,16 0 0-15,-8-8 0 16,-4-2-1-16,-4-13 1 15,1-6-1-15,-5-13 0 16,1-7 1-16,0-11-1 16,3-5 0-16,5-14 0 15,-2-5 1-15,10-6-1 16,2-4 0-16,0-5 0 0,5 5 0 16,7 2 0-1,0 5 0-15,7 9 0 16,1 5 0-16,3 1 0 0,1 5 0 15,7 3-1-15,-4 3 1 16,7 0 0-16,5-3 0 16,0 0 0-1,11-4 0-15,-4 4 1 0,0 4-1 16,4 7 0-16,0 4 0 16,-4 11 0-16,1 12 0 15,-5 7 0-15,-4 12 0 16,-3 6 0-16,0 10 0 15,-1 2 0-15,-3 4 0 16,-3 1 0-16,3 4 0 0,-19 3 0 16,22-8 0-16,-22 8 0 15,0 0 0-15,16 0 0 16,-16 0 0-16,0 0 0 16,0 0-1-16,0 0-1 15,0 0-7-15,0 0-3 16,-8-24-10-16,8 9-34 15</inkml:trace>
          <inkml:trace contextRef="#ctx0" brushRef="#br0" timeOffset="2055.1177">-5811 705 53 0,'11'-20'103'16,"-11"20"-62"-1,0 0-24-15,0-15-9 0,0 15-3 16,0 0-2-16,0 0 0 16,0 0-2-16,0 15 1 15,0-15-1-15,-11 31-1 16,0-12 1-16,3 12-1 15,-11 2 0-15,8 8 0 16,-8 5 0-16,3 7 0 0,2 4 0 16,-5 7 0-1,0 6 1-15,3 4-1 16,2 10 0-16,-2 0 0 0,5 6 0 16,0 5 0-1,-1-4 0-15,1 4 0 0,3 0 1 16,0 0-1-1,1-5 0-15,7-1 0 0,0-6 0 16,0-4 0-16,4-3 0 16,7-1 0-16,0-2 0 15,9-9 0-15,-1 1 0 16,3-1 0-16,5-7 0 16,0-4 1-16,-2-3-1 15,2-9 0-15,0-7 0 0,-5-3 0 16,5-12 0-16,-8-4 0 15,0-4-1-15,-19-11 0 16,27 12 0-16,-27-12-9 16,-12-20-2-16,1 9-9 15,-8-11-35-15</inkml:trace>
          <inkml:trace contextRef="#ctx0" brushRef="#br0" timeOffset="2896.1633">-5784 2669 179 0,'-19'-8'29'15,"3"1"-13"1,5 7-7-16,3 15-6 15,8-15-2-15,-7 33 1 0,7-2-2 16,15 7 1-16,-4 8-1 16,5 6 0-16,6-2 0 15,-6 3 0-15,3-4 1 16,-4-4-1-16,0-10 0 16,-3-6 0-16,-9-9 0 15,5-1 0-15,-8-19 0 16,8 15 0-16,-8-15 0 0,0 0 0 15,0 0 0 1,-16 0 0-16,-3 0 1 0,0 0-1 16,-11 0 0-1,-4 0 0-15,-4 0 1 0,-3 0-1 16,-5 0 0 0,4 0 0-16,4 0 0 0,0 0 0 15,11-3 0-15,1-5-1 16,11 8-2-16,-1-8-7 15,10-14-2-15,-7-5-11 16,2-11-40-16</inkml:trace>
        </inkml:traceGroup>
      </inkml:traceGroup>
    </inkml:traceGroup>
  </inkml:traceGroup>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8:57.88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719 822 58 0,'0'19'89'16,"0"-19"-50"-16,-16 7-26 16,16-7-5-16,-34 19-3 0,7-7 0 15,-17-12-3-15,1 7 1 16,-14-7-1-16,1-7-1 16,-12-8 0-16,0-8 1 15,-5-11-2-15,9-4 1 16,3-12-1-16,16 1 1 15,7-12-1-15,15-7 0 16,19-3 0-16,20-2 0 16,14-4 0-1,11 2 0-15,16 6 0 0,4 10 0 16,11 5 0-16,3 16 0 16,2 20 0-16,-1 9 0 15,3 18 0-15,-7 9 0 16,-4 17 0-16,-3 2 1 15,-13 13-1-15,-6 3 0 16,-16 7 0-16,-7 5 0 16,-15 3 1-16,-8 1-1 0,-15 3 0 15,-4-1 0 1,-11-2 0-16,-13-16-2 0,6-11-8 16,-5-9-5-16,-7-18-15 15,-1-15-61-15</inkml:trace>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6:25.49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ADEEA6B9-6F65-4822-84A2-CC7851D190A1}" emma:medium="tactile" emma:mode="ink">
          <msink:context xmlns:msink="http://schemas.microsoft.com/ink/2010/main" type="writingRegion" rotatedBoundingBox="7661,7045 7507,9721 6712,9675 6865,7000"/>
        </emma:interpretation>
      </emma:emma>
    </inkml:annotationXML>
    <inkml:traceGroup>
      <inkml:annotationXML>
        <emma:emma xmlns:emma="http://www.w3.org/2003/04/emma" version="1.0">
          <emma:interpretation id="{12F6CE79-C6FC-4D79-850B-C1177BD3A68A}" emma:medium="tactile" emma:mode="ink">
            <msink:context xmlns:msink="http://schemas.microsoft.com/ink/2010/main" type="paragraph" rotatedBoundingBox="7661,7045 7507,9721 6712,9675 6865,7000" alignmentLevel="1"/>
          </emma:interpretation>
        </emma:emma>
      </inkml:annotationXML>
      <inkml:traceGroup>
        <inkml:annotationXML>
          <emma:emma xmlns:emma="http://www.w3.org/2003/04/emma" version="1.0">
            <emma:interpretation id="{15390F12-012F-442D-891F-22B540D4BCF8}" emma:medium="tactile" emma:mode="ink">
              <msink:context xmlns:msink="http://schemas.microsoft.com/ink/2010/main" type="line" rotatedBoundingBox="7661,7045 7507,9721 6712,9675 6865,7000"/>
            </emma:interpretation>
          </emma:emma>
        </inkml:annotationXML>
        <inkml:traceGroup>
          <inkml:annotationXML>
            <emma:emma xmlns:emma="http://www.w3.org/2003/04/emma" version="1.0">
              <emma:interpretation id="{02A32D9B-9197-4038-9B76-D75AF54E8191}" emma:medium="tactile" emma:mode="ink">
                <msink:context xmlns:msink="http://schemas.microsoft.com/ink/2010/main" type="inkWord" rotatedBoundingBox="7661,7045 7507,9721 6712,9675 6865,7000"/>
              </emma:interpretation>
            </emma:emma>
          </inkml:annotationXML>
          <inkml:trace contextRef="#ctx0" brushRef="#br0">35-2 43 0,'0'0'106'0,"0"0"-62"15,0 0-24-15,0 0-13 16,16 0-2-16,-16 0-2 15,0 0-1-15,0 0 0 16,-13 16-1-16,13-16 0 0,-6 19 1 16,1-3-2-16,5 9 1 15,-3-2 0-15,3 15-1 16,0 4 1-16,0 4-1 16,0 2 0-16,3 9 1 15,-3 4-1-15,0 8 0 16,0-1 0-16,0 0 1 15,0 0-2-15,0 0 2 16,0 1-2-16,-3-5 2 16,3-3-1-16,0-5 0 15,-4-7 0-15,4-3 0 16,0-4 0-16,-7-4 0 16,7-4 0-16,-5 1 0 15,5-9 0-15,-3 5 0 16,3 0 1-16,0-6-1 0,-4 2 0 15,4 0 0 1,0-1 0-16,0 0 0 16,0-7 0-16,4 5 0 15,-4-5 0-15,8-1 0 0,-5 5 0 16,5 0 0-16,-5-4 0 16,2-1 0-16,-5 5 0 15,11 0 0-15,-11-1 1 16,8-6-1-16,-8-16 0 15,3 19-1-15,-3-19 1 16,0 0 0-16,0 0 0 16,0 0-1-16,0 0-1 15,0-26-2-15,0 26-6 0,-11-27-4 16,6 7-16-16,-1 6-55 16</inkml:trace>
          <inkml:trace contextRef="#ctx0" brushRef="#br0" timeOffset="313.0184">-154 1575 185 0,'-19'13'26'16,"19"-13"-12"-16,-5 18-4 15,5-18-7-15,8 16-1 16,-8-16-1-16,19 34 0 15,-8-19 0-15,8 8 0 16,0-8-1-16,4-3 1 16,-4-5-1-16,8-7 1 0,0-7-1 15,-1-5 0 1,0-10 0-16,1-6 0 16,0-2 0-16,-5-8 0 0,1 8-1 15,-8-4 1-15,4 8-2 16,-19-5-8-16,15 4-1 15,-11 1-7-15,4 7-24 16</inkml:trace>
          <inkml:trace contextRef="#ctx0" brushRef="#br0" timeOffset="1414.0795">92 2049 185 0,'-19'9'26'15,"0"10"-12"-15,-3 0-4 16,-9-3-7-16,16 22-2 16,-8-8 1-16,16 15-1 0,-5-7 0 15,12 7 0-15,0-7-1 16,8 4 1-16,7-8-1 16,0-4-1-16,11-3 1 15,-2-16-1-15,6 4-1 16,-11-22 0-16,11 7-1 15,-22-19 0-15,14 12-1 16,-22-20 1-16,4 12 1 0,-11-8 1 16,-5 4 2-16,12 19 0 15,-26-31 2 1,26 31 1-16,-19-18-1 0,19 18-1 16,0 0 0-1,22-4 0-15,-22 4-1 0,35 0 0 16,-17 0 0-1,5 11 0-15,-4-3-1 0,4 11 1 16,-8-4-1-16,0 7 0 16,-4-2 0-16,1 6 1 15,-8 0-1-15,4 5 0 16,-5 0 0-16,-3 0-1 16,8-2 1-16,-16-6-1 15,16 11-7-15,-16-15-3 0,0-4-3 16,-3-15-18-16</inkml:trace>
          <inkml:trace contextRef="#ctx0" brushRef="#br0" timeOffset="933.0537">-443 2168 196 0,'0'-15'21'15,"0"15"-8"-15,23 0-4 16,0 8-8-16,-4-1 0 15,4 12 0 1,-1 0 0-16,1 3-1 0,-8 5 1 16,-4 3-1-16,-3 0 0 15,-8 1 0-15,-8 0 0 16,-6-1 0-16,-2 0 0 16,-6-4 0-16,-1-2 0 15,-7-6-1-15,6-6 1 0,-2-5 0 16,8-7 0-16,2 0 0 15,0 0 0-15,16 0 0 16,0 0 0-16,-3-15 0 16,3 15 0-16,27-7 1 15,-8 7-1-15,7 0 0 16,0 0 0-16,9 3 0 16,3 5 0-16,-4-8-1 15,12 7 1-15,-13-14-3 16,16 7-5-16,-11-11-3 15,-3-4-7-15,-5-9-23 16</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8:59.482"/>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808 656 84 0,'-11'15'83'15,"7"12"-50"-15,-15-12-16 16,-4-4-13-16,1 12-1 0,-16-12 0 16,0 8-2-1,-15-7 1-15,5 3-1 16,-13-15 1-16,0 4-1 16,-11-12 0-16,7-8 0 15,-3-18-1-15,9-3 0 16,2-17 0-16,12-6 0 15,10-5 0-15,13-7 0 0,14-4 0 16,16 5 0 0,11 3 0-16,14 3 0 0,17 8 0 15,3 12 0-15,10 3 0 16,2 15 0-16,3 16 0 16,4 11 0-16,-7 15 0 15,0 12 1-15,-14 15-1 0,-5 6 0 16,-8 9 0-16,-8 9 0 15,-15-2 0-15,-11 3 0 16,-8 6 0-16,-11-5 0 16,-8 4-2-16,-19-7-7 15,1-13-4-15,-7-7-9 16,-17-22-38-16</inkml:trace>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3388.52124" units="1/cm"/>
          <inkml:channelProperty channel="Y" name="resolution" value="4519.58643" units="1/cm"/>
          <inkml:channelProperty channel="F" name="resolution" value="3.51433E-7" units="1/dev"/>
          <inkml:channelProperty channel="T" name="resolution" value="1" units="1/dev"/>
        </inkml:channelProperties>
      </inkml:inkSource>
      <inkml:timestamp xml:id="ts0" timeString="2014-09-18T02:46:28.49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011D956-4573-4AF1-9A21-EC96AFF06A5E}" emma:medium="tactile" emma:mode="ink">
          <msink:context xmlns:msink="http://schemas.microsoft.com/ink/2010/main" type="writingRegion" rotatedBoundingBox="8499,8892 9310,8892 9310,10024 8499,10024"/>
        </emma:interpretation>
      </emma:emma>
    </inkml:annotationXML>
    <inkml:traceGroup>
      <inkml:annotationXML>
        <emma:emma xmlns:emma="http://www.w3.org/2003/04/emma" version="1.0">
          <emma:interpretation id="{BE854C04-C8AC-493C-8D00-3235DB4FC1BB}" emma:medium="tactile" emma:mode="ink">
            <msink:context xmlns:msink="http://schemas.microsoft.com/ink/2010/main" type="paragraph" rotatedBoundingBox="8499,8892 9310,8892 9310,10024 8499,10024" alignmentLevel="1"/>
          </emma:interpretation>
        </emma:emma>
      </inkml:annotationXML>
      <inkml:traceGroup>
        <inkml:annotationXML>
          <emma:emma xmlns:emma="http://www.w3.org/2003/04/emma" version="1.0">
            <emma:interpretation id="{03BE004D-FA11-44FB-BC77-85ED771EE87F}" emma:medium="tactile" emma:mode="ink">
              <msink:context xmlns:msink="http://schemas.microsoft.com/ink/2010/main" type="line" rotatedBoundingBox="8499,8892 9310,8892 9310,10024 8499,10024"/>
            </emma:interpretation>
          </emma:emma>
        </inkml:annotationXML>
        <inkml:traceGroup>
          <inkml:annotationXML>
            <emma:emma xmlns:emma="http://www.w3.org/2003/04/emma" version="1.0">
              <emma:interpretation id="{167C3F49-7E3E-45C9-925A-7CCCC6678E4D}" emma:medium="tactile" emma:mode="ink">
                <msink:context xmlns:msink="http://schemas.microsoft.com/ink/2010/main" type="inkWord" rotatedBoundingBox="8499,8892 9310,8892 9310,10024 8499,10024"/>
              </emma:interpretation>
            </emma:emma>
          </inkml:annotationXML>
          <inkml:trace contextRef="#ctx0" brushRef="#br0">1605 1952 188 0,'0'0'25'15,"0"0"-11"-15,0 0-4 0,0 34-8 16,0-34 0-16,14 30 0 16,-6-11-1-16,16 8 0 15,-5-9-1-15,3 5 1 16,5-8-1-16,-1-3 0 16,4-12 1-16,0 0-1 15,-3-8 0-15,0-11 1 16,-1 1-1-16,-3-5 0 15,-1-4 0-15,2-3 0 16,-10 0-1-16,2-1 1 16,-2 8-1-16,-6-7 0 15,8 22-3-15,-16-8-5 16,0 16-3-16,0 0-9 0,-16 13-31 16</inkml:trace>
          <inkml:trace contextRef="#ctx0" brushRef="#br0" timeOffset="645.0367">1286 2357 156 0,'0'0'44'0,"0"-22"-26"15,0 22-6-15,15-15-8 16,-15-5 0-16,19 20-2 16,-19 0-1-16,31-8 1 15,-17 8-2-15,5 16 1 16,-3-4 0-16,-2 7-1 16,-6 7 0-16,3 2 0 15,-11-3 0-15,0 6 0 0,0 2 0 16,-11-2 0-16,3-5 0 15,2 5 0-15,6 3-1 16,-5-3 1-16,5 3 0 16,8-4 0-16,0 0 0 15,6 0 0 1,2-3 0-16,0-1 0 0,2-7 0 16,-3-3 0-16,-3-5 0 15,-12-11 1-15,11 15-1 16,-11-15 0-16,-15 15 0 15,0-11 0-15,-4-4 0 16,-4 0 0-16,1 0 0 16,-5-4-1-16,5-3 1 15,-2-1-1-15,24 8-1 0,-26-26-1 16,26 26-3 0,7-11-5-16,4-5-6 0,5 5-24 15,6-8-74-15</inkml:trace>
          <inkml:trace contextRef="#ctx0" brushRef="#br0" timeOffset="954.0547">1973 2404 198 0,'-16'0'20'0,"-6"3"-8"15,-8 8-3-15,3 13-7 16,-8-3-1-16,9 14 0 16,-1-5 0-16,12 12-1 15,0-5 1-15,7 5-1 16,8-4 0-16,8-7 0 0,11-1-2 16,-4-10 1-16,15 6-2 15,-30-26-6-15,31 11-3 16,-16-11-10-16,-15 0-32 15</inkml:trace>
          <inkml:trace contextRef="#ctx0" brushRef="#br0" timeOffset="1178.0665">1847 2661 178 0,'0'0'30'0,"-11"-19"-14"16,11 19-6 0,15-7-6-16,-7-9-1 0,18 16-2 15,-6-7 1 1,10 7-1-16,-5 0 0 15,10 7-1-15,-8 1 1 16,-1 3-1-16,-11 5 1 0,0 2-1 16,-3 5 0-1,-5 7 1-15,-7 2-1 0,0-3 0 16,0 5 0-16,-7-3 0 16,3 2 0-16,0-2 0 15,4 4-1-15,-4-21-1 16,16 5-7-16,-12-19-1 15,0 16-5-15,0-16-17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2B61F-E066-4782-9584-16F9C95560CA}" type="datetimeFigureOut">
              <a:rPr lang="en-US" smtClean="0"/>
              <a:t>9/18/2014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CDB3B-19E4-4352-B7C7-2281CFB1683F}" type="slidenum">
              <a:rPr lang="en-US" smtClean="0"/>
              <a:t>‹#›</a:t>
            </a:fld>
            <a:endParaRPr lang="en-US"/>
          </a:p>
        </p:txBody>
      </p:sp>
    </p:spTree>
    <p:extLst>
      <p:ext uri="{BB962C8B-B14F-4D97-AF65-F5344CB8AC3E}">
        <p14:creationId xmlns:p14="http://schemas.microsoft.com/office/powerpoint/2010/main" val="168438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6.4 %</a:t>
            </a:r>
            <a:endParaRPr lang="en-US" dirty="0"/>
          </a:p>
        </p:txBody>
      </p:sp>
      <p:sp>
        <p:nvSpPr>
          <p:cNvPr id="4" name="Slide Number Placeholder 3"/>
          <p:cNvSpPr>
            <a:spLocks noGrp="1"/>
          </p:cNvSpPr>
          <p:nvPr>
            <p:ph type="sldNum" sz="quarter" idx="10"/>
          </p:nvPr>
        </p:nvSpPr>
        <p:spPr/>
        <p:txBody>
          <a:bodyPr/>
          <a:lstStyle/>
          <a:p>
            <a:fld id="{CB4CDB3B-19E4-4352-B7C7-2281CFB1683F}" type="slidenum">
              <a:rPr lang="en-US" smtClean="0"/>
              <a:t>17</a:t>
            </a:fld>
            <a:endParaRPr lang="en-US"/>
          </a:p>
        </p:txBody>
      </p:sp>
    </p:spTree>
    <p:extLst>
      <p:ext uri="{BB962C8B-B14F-4D97-AF65-F5344CB8AC3E}">
        <p14:creationId xmlns:p14="http://schemas.microsoft.com/office/powerpoint/2010/main" val="17795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88,321</a:t>
            </a:r>
          </a:p>
          <a:p>
            <a:r>
              <a:rPr lang="en-US" dirty="0" smtClean="0"/>
              <a:t>44,160.50</a:t>
            </a:r>
          </a:p>
          <a:p>
            <a:endParaRPr lang="en-US" dirty="0"/>
          </a:p>
        </p:txBody>
      </p:sp>
      <p:sp>
        <p:nvSpPr>
          <p:cNvPr id="4" name="Slide Number Placeholder 3"/>
          <p:cNvSpPr>
            <a:spLocks noGrp="1"/>
          </p:cNvSpPr>
          <p:nvPr>
            <p:ph type="sldNum" sz="quarter" idx="10"/>
          </p:nvPr>
        </p:nvSpPr>
        <p:spPr/>
        <p:txBody>
          <a:bodyPr/>
          <a:lstStyle/>
          <a:p>
            <a:fld id="{CB4CDB3B-19E4-4352-B7C7-2281CFB1683F}" type="slidenum">
              <a:rPr lang="en-US" smtClean="0"/>
              <a:t>21</a:t>
            </a:fld>
            <a:endParaRPr lang="en-US"/>
          </a:p>
        </p:txBody>
      </p:sp>
    </p:spTree>
    <p:extLst>
      <p:ext uri="{BB962C8B-B14F-4D97-AF65-F5344CB8AC3E}">
        <p14:creationId xmlns:p14="http://schemas.microsoft.com/office/powerpoint/2010/main" val="197701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A1 = 450,000</a:t>
            </a:r>
          </a:p>
          <a:p>
            <a:r>
              <a:rPr lang="en-US" dirty="0" smtClean="0"/>
              <a:t>g</a:t>
            </a:r>
            <a:r>
              <a:rPr lang="en-US" baseline="0" dirty="0" smtClean="0"/>
              <a:t> = </a:t>
            </a:r>
            <a:r>
              <a:rPr lang="en-US" baseline="0" dirty="0" smtClean="0"/>
              <a:t>0.09, </a:t>
            </a:r>
            <a:r>
              <a:rPr lang="en-US" baseline="0" dirty="0" err="1" smtClean="0"/>
              <a:t>i</a:t>
            </a:r>
            <a:r>
              <a:rPr lang="en-US" baseline="0" smtClean="0"/>
              <a:t> = 0.1</a:t>
            </a:r>
            <a:endParaRPr lang="en-US" dirty="0" smtClean="0"/>
          </a:p>
          <a:p>
            <a:r>
              <a:rPr lang="en-US" dirty="0" smtClean="0"/>
              <a:t>$2,008,601</a:t>
            </a:r>
          </a:p>
          <a:p>
            <a:endParaRPr lang="en-US" dirty="0"/>
          </a:p>
        </p:txBody>
      </p:sp>
      <p:sp>
        <p:nvSpPr>
          <p:cNvPr id="4" name="Slide Number Placeholder 3"/>
          <p:cNvSpPr>
            <a:spLocks noGrp="1"/>
          </p:cNvSpPr>
          <p:nvPr>
            <p:ph type="sldNum" sz="quarter" idx="10"/>
          </p:nvPr>
        </p:nvSpPr>
        <p:spPr/>
        <p:txBody>
          <a:bodyPr/>
          <a:lstStyle/>
          <a:p>
            <a:fld id="{CB4CDB3B-19E4-4352-B7C7-2281CFB1683F}" type="slidenum">
              <a:rPr lang="en-US" smtClean="0"/>
              <a:t>27</a:t>
            </a:fld>
            <a:endParaRPr lang="en-US"/>
          </a:p>
        </p:txBody>
      </p:sp>
    </p:spTree>
    <p:extLst>
      <p:ext uri="{BB962C8B-B14F-4D97-AF65-F5344CB8AC3E}">
        <p14:creationId xmlns:p14="http://schemas.microsoft.com/office/powerpoint/2010/main" val="117839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9D47CD-7581-47B4-A993-36C568632E46}"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E1FBB-CBF6-4C17-AF69-A9BE0B6DB36C}" type="slidenum">
              <a:rPr lang="en-US" smtClean="0"/>
              <a:t>‹#›</a:t>
            </a:fld>
            <a:endParaRPr lang="en-US"/>
          </a:p>
        </p:txBody>
      </p:sp>
    </p:spTree>
    <p:extLst>
      <p:ext uri="{BB962C8B-B14F-4D97-AF65-F5344CB8AC3E}">
        <p14:creationId xmlns:p14="http://schemas.microsoft.com/office/powerpoint/2010/main" val="40972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D47CD-7581-47B4-A993-36C568632E46}"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E1FBB-CBF6-4C17-AF69-A9BE0B6DB36C}" type="slidenum">
              <a:rPr lang="en-US" smtClean="0"/>
              <a:t>‹#›</a:t>
            </a:fld>
            <a:endParaRPr lang="en-US"/>
          </a:p>
        </p:txBody>
      </p:sp>
    </p:spTree>
    <p:extLst>
      <p:ext uri="{BB962C8B-B14F-4D97-AF65-F5344CB8AC3E}">
        <p14:creationId xmlns:p14="http://schemas.microsoft.com/office/powerpoint/2010/main" val="242448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D47CD-7581-47B4-A993-36C568632E46}"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E1FBB-CBF6-4C17-AF69-A9BE0B6DB36C}" type="slidenum">
              <a:rPr lang="en-US" smtClean="0"/>
              <a:t>‹#›</a:t>
            </a:fld>
            <a:endParaRPr lang="en-US"/>
          </a:p>
        </p:txBody>
      </p:sp>
    </p:spTree>
    <p:extLst>
      <p:ext uri="{BB962C8B-B14F-4D97-AF65-F5344CB8AC3E}">
        <p14:creationId xmlns:p14="http://schemas.microsoft.com/office/powerpoint/2010/main" val="201222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9D47CD-7581-47B4-A993-36C568632E46}"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E1FBB-CBF6-4C17-AF69-A9BE0B6DB36C}" type="slidenum">
              <a:rPr lang="en-US" smtClean="0"/>
              <a:t>‹#›</a:t>
            </a:fld>
            <a:endParaRPr lang="en-US"/>
          </a:p>
        </p:txBody>
      </p:sp>
    </p:spTree>
    <p:extLst>
      <p:ext uri="{BB962C8B-B14F-4D97-AF65-F5344CB8AC3E}">
        <p14:creationId xmlns:p14="http://schemas.microsoft.com/office/powerpoint/2010/main" val="196785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D47CD-7581-47B4-A993-36C568632E46}" type="datetimeFigureOut">
              <a:rPr lang="en-US" smtClean="0"/>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E1FBB-CBF6-4C17-AF69-A9BE0B6DB36C}" type="slidenum">
              <a:rPr lang="en-US" smtClean="0"/>
              <a:t>‹#›</a:t>
            </a:fld>
            <a:endParaRPr lang="en-US"/>
          </a:p>
        </p:txBody>
      </p:sp>
    </p:spTree>
    <p:extLst>
      <p:ext uri="{BB962C8B-B14F-4D97-AF65-F5344CB8AC3E}">
        <p14:creationId xmlns:p14="http://schemas.microsoft.com/office/powerpoint/2010/main" val="2995014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9D47CD-7581-47B4-A993-36C568632E46}"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E1FBB-CBF6-4C17-AF69-A9BE0B6DB36C}" type="slidenum">
              <a:rPr lang="en-US" smtClean="0"/>
              <a:t>‹#›</a:t>
            </a:fld>
            <a:endParaRPr lang="en-US"/>
          </a:p>
        </p:txBody>
      </p:sp>
    </p:spTree>
    <p:extLst>
      <p:ext uri="{BB962C8B-B14F-4D97-AF65-F5344CB8AC3E}">
        <p14:creationId xmlns:p14="http://schemas.microsoft.com/office/powerpoint/2010/main" val="347734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9D47CD-7581-47B4-A993-36C568632E46}" type="datetimeFigureOut">
              <a:rPr lang="en-US" smtClean="0"/>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E1FBB-CBF6-4C17-AF69-A9BE0B6DB36C}" type="slidenum">
              <a:rPr lang="en-US" smtClean="0"/>
              <a:t>‹#›</a:t>
            </a:fld>
            <a:endParaRPr lang="en-US"/>
          </a:p>
        </p:txBody>
      </p:sp>
    </p:spTree>
    <p:extLst>
      <p:ext uri="{BB962C8B-B14F-4D97-AF65-F5344CB8AC3E}">
        <p14:creationId xmlns:p14="http://schemas.microsoft.com/office/powerpoint/2010/main" val="218802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9D47CD-7581-47B4-A993-36C568632E46}" type="datetimeFigureOut">
              <a:rPr lang="en-US" smtClean="0"/>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E1FBB-CBF6-4C17-AF69-A9BE0B6DB36C}" type="slidenum">
              <a:rPr lang="en-US" smtClean="0"/>
              <a:t>‹#›</a:t>
            </a:fld>
            <a:endParaRPr lang="en-US"/>
          </a:p>
        </p:txBody>
      </p:sp>
    </p:spTree>
    <p:extLst>
      <p:ext uri="{BB962C8B-B14F-4D97-AF65-F5344CB8AC3E}">
        <p14:creationId xmlns:p14="http://schemas.microsoft.com/office/powerpoint/2010/main" val="14237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D47CD-7581-47B4-A993-36C568632E46}" type="datetimeFigureOut">
              <a:rPr lang="en-US" smtClean="0"/>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E1FBB-CBF6-4C17-AF69-A9BE0B6DB36C}" type="slidenum">
              <a:rPr lang="en-US" smtClean="0"/>
              <a:t>‹#›</a:t>
            </a:fld>
            <a:endParaRPr lang="en-US"/>
          </a:p>
        </p:txBody>
      </p:sp>
    </p:spTree>
    <p:extLst>
      <p:ext uri="{BB962C8B-B14F-4D97-AF65-F5344CB8AC3E}">
        <p14:creationId xmlns:p14="http://schemas.microsoft.com/office/powerpoint/2010/main" val="135506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D47CD-7581-47B4-A993-36C568632E46}"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E1FBB-CBF6-4C17-AF69-A9BE0B6DB36C}" type="slidenum">
              <a:rPr lang="en-US" smtClean="0"/>
              <a:t>‹#›</a:t>
            </a:fld>
            <a:endParaRPr lang="en-US"/>
          </a:p>
        </p:txBody>
      </p:sp>
    </p:spTree>
    <p:extLst>
      <p:ext uri="{BB962C8B-B14F-4D97-AF65-F5344CB8AC3E}">
        <p14:creationId xmlns:p14="http://schemas.microsoft.com/office/powerpoint/2010/main" val="275186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9D47CD-7581-47B4-A993-36C568632E46}" type="datetimeFigureOut">
              <a:rPr lang="en-US" smtClean="0"/>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E1FBB-CBF6-4C17-AF69-A9BE0B6DB36C}" type="slidenum">
              <a:rPr lang="en-US" smtClean="0"/>
              <a:t>‹#›</a:t>
            </a:fld>
            <a:endParaRPr lang="en-US"/>
          </a:p>
        </p:txBody>
      </p:sp>
    </p:spTree>
    <p:extLst>
      <p:ext uri="{BB962C8B-B14F-4D97-AF65-F5344CB8AC3E}">
        <p14:creationId xmlns:p14="http://schemas.microsoft.com/office/powerpoint/2010/main" val="157365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D47CD-7581-47B4-A993-36C568632E46}" type="datetimeFigureOut">
              <a:rPr lang="en-US" smtClean="0"/>
              <a:t>9/18/2014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E1FBB-CBF6-4C17-AF69-A9BE0B6DB36C}" type="slidenum">
              <a:rPr lang="en-US" smtClean="0"/>
              <a:t>‹#›</a:t>
            </a:fld>
            <a:endParaRPr lang="en-US"/>
          </a:p>
        </p:txBody>
      </p:sp>
    </p:spTree>
    <p:extLst>
      <p:ext uri="{BB962C8B-B14F-4D97-AF65-F5344CB8AC3E}">
        <p14:creationId xmlns:p14="http://schemas.microsoft.com/office/powerpoint/2010/main" val="1754234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zs177@ps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customXml" Target="../ink/ink45.xml"/><Relationship Id="rId18" Type="http://schemas.openxmlformats.org/officeDocument/2006/relationships/image" Target="../media/image45.emf"/><Relationship Id="rId26" Type="http://schemas.openxmlformats.org/officeDocument/2006/relationships/image" Target="../media/image49.emf"/><Relationship Id="rId3" Type="http://schemas.openxmlformats.org/officeDocument/2006/relationships/customXml" Target="../ink/ink40.xml"/><Relationship Id="rId21" Type="http://schemas.openxmlformats.org/officeDocument/2006/relationships/customXml" Target="../ink/ink49.xml"/><Relationship Id="rId34" Type="http://schemas.openxmlformats.org/officeDocument/2006/relationships/customXml" Target="../ink/ink55.xml"/><Relationship Id="rId7" Type="http://schemas.openxmlformats.org/officeDocument/2006/relationships/customXml" Target="../ink/ink42.xml"/><Relationship Id="rId12" Type="http://schemas.openxmlformats.org/officeDocument/2006/relationships/image" Target="../media/image42.emf"/><Relationship Id="rId17" Type="http://schemas.openxmlformats.org/officeDocument/2006/relationships/customXml" Target="../ink/ink47.xml"/><Relationship Id="rId25" Type="http://schemas.openxmlformats.org/officeDocument/2006/relationships/customXml" Target="../ink/ink51.xml"/><Relationship Id="rId33" Type="http://schemas.openxmlformats.org/officeDocument/2006/relationships/image" Target="../media/image50.emf"/><Relationship Id="rId2" Type="http://schemas.openxmlformats.org/officeDocument/2006/relationships/notesSlide" Target="../notesSlides/notesSlide1.xml"/><Relationship Id="rId16" Type="http://schemas.openxmlformats.org/officeDocument/2006/relationships/image" Target="../media/image44.emf"/><Relationship Id="rId20" Type="http://schemas.openxmlformats.org/officeDocument/2006/relationships/image" Target="../media/image46.emf"/><Relationship Id="rId29"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customXml" Target="../ink/ink44.xml"/><Relationship Id="rId24" Type="http://schemas.openxmlformats.org/officeDocument/2006/relationships/image" Target="../media/image48.emf"/><Relationship Id="rId32" Type="http://schemas.openxmlformats.org/officeDocument/2006/relationships/customXml" Target="../ink/ink54.xml"/><Relationship Id="rId5" Type="http://schemas.openxmlformats.org/officeDocument/2006/relationships/customXml" Target="../ink/ink41.xml"/><Relationship Id="rId15" Type="http://schemas.openxmlformats.org/officeDocument/2006/relationships/customXml" Target="../ink/ink46.xml"/><Relationship Id="rId23" Type="http://schemas.openxmlformats.org/officeDocument/2006/relationships/customXml" Target="../ink/ink50.xml"/><Relationship Id="rId28" Type="http://schemas.openxmlformats.org/officeDocument/2006/relationships/customXml" Target="../ink/ink52.xml"/><Relationship Id="rId10" Type="http://schemas.openxmlformats.org/officeDocument/2006/relationships/image" Target="../media/image41.emf"/><Relationship Id="rId19" Type="http://schemas.openxmlformats.org/officeDocument/2006/relationships/customXml" Target="../ink/ink48.xml"/><Relationship Id="rId31" Type="http://schemas.openxmlformats.org/officeDocument/2006/relationships/image" Target="../media/image52.emf"/><Relationship Id="rId4" Type="http://schemas.openxmlformats.org/officeDocument/2006/relationships/image" Target="../media/image22.emf"/><Relationship Id="rId9" Type="http://schemas.openxmlformats.org/officeDocument/2006/relationships/customXml" Target="../ink/ink43.xml"/><Relationship Id="rId14" Type="http://schemas.openxmlformats.org/officeDocument/2006/relationships/image" Target="../media/image43.emf"/><Relationship Id="rId22" Type="http://schemas.openxmlformats.org/officeDocument/2006/relationships/image" Target="../media/image47.emf"/><Relationship Id="rId27" Type="http://schemas.openxmlformats.org/officeDocument/2006/relationships/image" Target="../media/image10.png"/><Relationship Id="rId30" Type="http://schemas.openxmlformats.org/officeDocument/2006/relationships/customXml" Target="../ink/ink53.xml"/><Relationship Id="rId35" Type="http://schemas.openxmlformats.org/officeDocument/2006/relationships/image" Target="../media/image5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59.xml"/><Relationship Id="rId13" Type="http://schemas.openxmlformats.org/officeDocument/2006/relationships/image" Target="../media/image58.emf"/><Relationship Id="rId18" Type="http://schemas.openxmlformats.org/officeDocument/2006/relationships/customXml" Target="../ink/ink64.xml"/><Relationship Id="rId26" Type="http://schemas.openxmlformats.org/officeDocument/2006/relationships/customXml" Target="../ink/ink68.xml"/><Relationship Id="rId39" Type="http://schemas.openxmlformats.org/officeDocument/2006/relationships/image" Target="../media/image66.emf"/><Relationship Id="rId3" Type="http://schemas.openxmlformats.org/officeDocument/2006/relationships/image" Target="../media/image530.emf"/><Relationship Id="rId21" Type="http://schemas.openxmlformats.org/officeDocument/2006/relationships/image" Target="../media/image62.emf"/><Relationship Id="rId34" Type="http://schemas.openxmlformats.org/officeDocument/2006/relationships/customXml" Target="../ink/ink71.xml"/><Relationship Id="rId42" Type="http://schemas.openxmlformats.org/officeDocument/2006/relationships/customXml" Target="../ink/ink75.xml"/><Relationship Id="rId7" Type="http://schemas.openxmlformats.org/officeDocument/2006/relationships/image" Target="../media/image55.emf"/><Relationship Id="rId12" Type="http://schemas.openxmlformats.org/officeDocument/2006/relationships/customXml" Target="../ink/ink61.xml"/><Relationship Id="rId17" Type="http://schemas.openxmlformats.org/officeDocument/2006/relationships/image" Target="../media/image60.emf"/><Relationship Id="rId25" Type="http://schemas.openxmlformats.org/officeDocument/2006/relationships/image" Target="../media/image64.emf"/><Relationship Id="rId33" Type="http://schemas.openxmlformats.org/officeDocument/2006/relationships/image" Target="../media/image1.emf"/><Relationship Id="rId38" Type="http://schemas.openxmlformats.org/officeDocument/2006/relationships/customXml" Target="../ink/ink73.xml"/><Relationship Id="rId2" Type="http://schemas.openxmlformats.org/officeDocument/2006/relationships/customXml" Target="../ink/ink56.xml"/><Relationship Id="rId16" Type="http://schemas.openxmlformats.org/officeDocument/2006/relationships/customXml" Target="../ink/ink63.xml"/><Relationship Id="rId20" Type="http://schemas.openxmlformats.org/officeDocument/2006/relationships/customXml" Target="../ink/ink65.xml"/><Relationship Id="rId41" Type="http://schemas.openxmlformats.org/officeDocument/2006/relationships/image" Target="../media/image68.emf"/><Relationship Id="rId1" Type="http://schemas.openxmlformats.org/officeDocument/2006/relationships/slideLayout" Target="../slideLayouts/slideLayout2.xml"/><Relationship Id="rId6" Type="http://schemas.openxmlformats.org/officeDocument/2006/relationships/customXml" Target="../ink/ink58.xml"/><Relationship Id="rId11" Type="http://schemas.openxmlformats.org/officeDocument/2006/relationships/image" Target="../media/image57.emf"/><Relationship Id="rId24" Type="http://schemas.openxmlformats.org/officeDocument/2006/relationships/customXml" Target="../ink/ink67.xml"/><Relationship Id="rId32" Type="http://schemas.openxmlformats.org/officeDocument/2006/relationships/customXml" Target="../ink/ink70.xml"/><Relationship Id="rId37" Type="http://schemas.openxmlformats.org/officeDocument/2006/relationships/image" Target="../media/image500.emf"/><Relationship Id="rId40" Type="http://schemas.openxmlformats.org/officeDocument/2006/relationships/customXml" Target="../ink/ink74.xml"/><Relationship Id="rId5" Type="http://schemas.openxmlformats.org/officeDocument/2006/relationships/image" Target="../media/image54.emf"/><Relationship Id="rId15" Type="http://schemas.openxmlformats.org/officeDocument/2006/relationships/image" Target="../media/image59.emf"/><Relationship Id="rId23" Type="http://schemas.openxmlformats.org/officeDocument/2006/relationships/image" Target="../media/image63.emf"/><Relationship Id="rId28" Type="http://schemas.openxmlformats.org/officeDocument/2006/relationships/customXml" Target="../ink/ink69.xml"/><Relationship Id="rId36" Type="http://schemas.openxmlformats.org/officeDocument/2006/relationships/customXml" Target="../ink/ink72.xml"/><Relationship Id="rId10" Type="http://schemas.openxmlformats.org/officeDocument/2006/relationships/customXml" Target="../ink/ink60.xml"/><Relationship Id="rId19" Type="http://schemas.openxmlformats.org/officeDocument/2006/relationships/image" Target="../media/image61.emf"/><Relationship Id="rId31" Type="http://schemas.openxmlformats.org/officeDocument/2006/relationships/image" Target="../media/image67.emf"/><Relationship Id="rId4" Type="http://schemas.openxmlformats.org/officeDocument/2006/relationships/customXml" Target="../ink/ink57.xml"/><Relationship Id="rId9" Type="http://schemas.openxmlformats.org/officeDocument/2006/relationships/image" Target="../media/image56.emf"/><Relationship Id="rId14" Type="http://schemas.openxmlformats.org/officeDocument/2006/relationships/customXml" Target="../ink/ink62.xml"/><Relationship Id="rId22" Type="http://schemas.openxmlformats.org/officeDocument/2006/relationships/customXml" Target="../ink/ink66.xml"/><Relationship Id="rId27" Type="http://schemas.openxmlformats.org/officeDocument/2006/relationships/image" Target="../media/image65.emf"/><Relationship Id="rId35" Type="http://schemas.openxmlformats.org/officeDocument/2006/relationships/image" Target="../media/image2.emf"/><Relationship Id="rId43" Type="http://schemas.openxmlformats.org/officeDocument/2006/relationships/image" Target="../media/image6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3.emf"/><Relationship Id="rId13" Type="http://schemas.openxmlformats.org/officeDocument/2006/relationships/customXml" Target="../ink/ink81.xml"/><Relationship Id="rId18" Type="http://schemas.openxmlformats.org/officeDocument/2006/relationships/image" Target="../media/image78.emf"/><Relationship Id="rId3" Type="http://schemas.openxmlformats.org/officeDocument/2006/relationships/customXml" Target="../ink/ink76.xml"/><Relationship Id="rId21" Type="http://schemas.openxmlformats.org/officeDocument/2006/relationships/customXml" Target="../ink/ink85.xml"/><Relationship Id="rId7" Type="http://schemas.openxmlformats.org/officeDocument/2006/relationships/customXml" Target="../ink/ink78.xml"/><Relationship Id="rId12" Type="http://schemas.openxmlformats.org/officeDocument/2006/relationships/image" Target="../media/image75.emf"/><Relationship Id="rId17" Type="http://schemas.openxmlformats.org/officeDocument/2006/relationships/customXml" Target="../ink/ink83.xml"/><Relationship Id="rId2" Type="http://schemas.openxmlformats.org/officeDocument/2006/relationships/image" Target="../media/image70.png"/><Relationship Id="rId16" Type="http://schemas.openxmlformats.org/officeDocument/2006/relationships/image" Target="../media/image77.emf"/><Relationship Id="rId20" Type="http://schemas.openxmlformats.org/officeDocument/2006/relationships/image" Target="../media/image79.emf"/><Relationship Id="rId1" Type="http://schemas.openxmlformats.org/officeDocument/2006/relationships/slideLayout" Target="../slideLayouts/slideLayout2.xml"/><Relationship Id="rId6" Type="http://schemas.openxmlformats.org/officeDocument/2006/relationships/image" Target="../media/image72.emf"/><Relationship Id="rId11" Type="http://schemas.openxmlformats.org/officeDocument/2006/relationships/customXml" Target="../ink/ink80.xml"/><Relationship Id="rId5" Type="http://schemas.openxmlformats.org/officeDocument/2006/relationships/customXml" Target="../ink/ink77.xml"/><Relationship Id="rId15" Type="http://schemas.openxmlformats.org/officeDocument/2006/relationships/customXml" Target="../ink/ink82.xml"/><Relationship Id="rId10" Type="http://schemas.openxmlformats.org/officeDocument/2006/relationships/image" Target="../media/image74.emf"/><Relationship Id="rId19" Type="http://schemas.openxmlformats.org/officeDocument/2006/relationships/customXml" Target="../ink/ink84.xml"/><Relationship Id="rId4" Type="http://schemas.openxmlformats.org/officeDocument/2006/relationships/image" Target="../media/image71.emf"/><Relationship Id="rId9" Type="http://schemas.openxmlformats.org/officeDocument/2006/relationships/customXml" Target="../ink/ink79.xml"/><Relationship Id="rId14" Type="http://schemas.openxmlformats.org/officeDocument/2006/relationships/image" Target="../media/image76.emf"/><Relationship Id="rId22" Type="http://schemas.openxmlformats.org/officeDocument/2006/relationships/image" Target="../media/image80.emf"/></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2.emf"/><Relationship Id="rId13" Type="http://schemas.openxmlformats.org/officeDocument/2006/relationships/customXml" Target="../ink/ink91.xml"/><Relationship Id="rId18" Type="http://schemas.openxmlformats.org/officeDocument/2006/relationships/customXml" Target="../ink/ink93.xml"/><Relationship Id="rId26" Type="http://schemas.openxmlformats.org/officeDocument/2006/relationships/customXml" Target="../ink/ink97.xml"/><Relationship Id="rId3" Type="http://schemas.openxmlformats.org/officeDocument/2006/relationships/customXml" Target="../ink/ink86.xml"/><Relationship Id="rId21" Type="http://schemas.openxmlformats.org/officeDocument/2006/relationships/image" Target="../media/image89.emf"/><Relationship Id="rId7" Type="http://schemas.openxmlformats.org/officeDocument/2006/relationships/customXml" Target="../ink/ink88.xml"/><Relationship Id="rId12" Type="http://schemas.openxmlformats.org/officeDocument/2006/relationships/image" Target="../media/image84.emf"/><Relationship Id="rId17" Type="http://schemas.openxmlformats.org/officeDocument/2006/relationships/image" Target="../media/image87.png"/><Relationship Id="rId25" Type="http://schemas.openxmlformats.org/officeDocument/2006/relationships/image" Target="../media/image91.emf"/><Relationship Id="rId2" Type="http://schemas.openxmlformats.org/officeDocument/2006/relationships/image" Target="../media/image13.png"/><Relationship Id="rId16" Type="http://schemas.openxmlformats.org/officeDocument/2006/relationships/image" Target="../media/image86.emf"/><Relationship Id="rId20" Type="http://schemas.openxmlformats.org/officeDocument/2006/relationships/customXml" Target="../ink/ink94.xml"/><Relationship Id="rId29" Type="http://schemas.openxmlformats.org/officeDocument/2006/relationships/image" Target="../media/image93.emf"/><Relationship Id="rId1" Type="http://schemas.openxmlformats.org/officeDocument/2006/relationships/slideLayout" Target="../slideLayouts/slideLayout2.xml"/><Relationship Id="rId6" Type="http://schemas.openxmlformats.org/officeDocument/2006/relationships/image" Target="../media/image81.emf"/><Relationship Id="rId11" Type="http://schemas.openxmlformats.org/officeDocument/2006/relationships/customXml" Target="../ink/ink90.xml"/><Relationship Id="rId24" Type="http://schemas.openxmlformats.org/officeDocument/2006/relationships/customXml" Target="../ink/ink96.xml"/><Relationship Id="rId5" Type="http://schemas.openxmlformats.org/officeDocument/2006/relationships/customXml" Target="../ink/ink87.xml"/><Relationship Id="rId15" Type="http://schemas.openxmlformats.org/officeDocument/2006/relationships/customXml" Target="../ink/ink92.xml"/><Relationship Id="rId23" Type="http://schemas.openxmlformats.org/officeDocument/2006/relationships/image" Target="../media/image90.emf"/><Relationship Id="rId28" Type="http://schemas.openxmlformats.org/officeDocument/2006/relationships/customXml" Target="../ink/ink98.xml"/><Relationship Id="rId10" Type="http://schemas.openxmlformats.org/officeDocument/2006/relationships/image" Target="../media/image83.emf"/><Relationship Id="rId19" Type="http://schemas.openxmlformats.org/officeDocument/2006/relationships/image" Target="../media/image88.emf"/><Relationship Id="rId4" Type="http://schemas.openxmlformats.org/officeDocument/2006/relationships/image" Target="../media/image70.emf"/><Relationship Id="rId9" Type="http://schemas.openxmlformats.org/officeDocument/2006/relationships/customXml" Target="../ink/ink89.xml"/><Relationship Id="rId14" Type="http://schemas.openxmlformats.org/officeDocument/2006/relationships/image" Target="../media/image85.emf"/><Relationship Id="rId22" Type="http://schemas.openxmlformats.org/officeDocument/2006/relationships/customXml" Target="../ink/ink95.xml"/><Relationship Id="rId27" Type="http://schemas.openxmlformats.org/officeDocument/2006/relationships/image" Target="../media/image92.emf"/></Relationships>
</file>

<file path=ppt/slides/_rels/slide2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3.emf"/><Relationship Id="rId21" Type="http://schemas.openxmlformats.org/officeDocument/2006/relationships/image" Target="../media/image12.emf"/><Relationship Id="rId7" Type="http://schemas.openxmlformats.org/officeDocument/2006/relationships/image" Target="../media/image5.emf"/><Relationship Id="rId12" Type="http://schemas.openxmlformats.org/officeDocument/2006/relationships/customXml" Target="../ink/ink6.xml"/><Relationship Id="rId17" Type="http://schemas.openxmlformats.org/officeDocument/2006/relationships/image" Target="../media/image10.emf"/><Relationship Id="rId25" Type="http://schemas.openxmlformats.org/officeDocument/2006/relationships/image" Target="../media/image14.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7.emf"/><Relationship Id="rId24" Type="http://schemas.openxmlformats.org/officeDocument/2006/relationships/customXml" Target="../ink/ink12.xml"/><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11.emf"/><Relationship Id="rId31" Type="http://schemas.openxmlformats.org/officeDocument/2006/relationships/image" Target="../media/image17.emf"/><Relationship Id="rId4" Type="http://schemas.openxmlformats.org/officeDocument/2006/relationships/customXml" Target="../ink/ink2.xml"/><Relationship Id="rId9" Type="http://schemas.openxmlformats.org/officeDocument/2006/relationships/image" Target="../media/image6.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5.emf"/><Relationship Id="rId30" Type="http://schemas.openxmlformats.org/officeDocument/2006/relationships/customXml" Target="../ink/ink15.xml"/></Relationships>
</file>

<file path=ppt/slides/_rels/slide6.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19.emf"/><Relationship Id="rId4" Type="http://schemas.openxmlformats.org/officeDocument/2006/relationships/customXml" Target="../ink/ink17.xml"/><Relationship Id="rId9" Type="http://schemas.openxmlformats.org/officeDocument/2006/relationships/image" Target="../media/image21.emf"/></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image" Target="../media/image24.emf"/><Relationship Id="rId18" Type="http://schemas.openxmlformats.org/officeDocument/2006/relationships/customXml" Target="../ink/ink28.xml"/><Relationship Id="rId26" Type="http://schemas.openxmlformats.org/officeDocument/2006/relationships/customXml" Target="../ink/ink32.xml"/><Relationship Id="rId39" Type="http://schemas.openxmlformats.org/officeDocument/2006/relationships/image" Target="../media/image37.emf"/><Relationship Id="rId3" Type="http://schemas.openxmlformats.org/officeDocument/2006/relationships/image" Target="../media/image7.emf"/><Relationship Id="rId21" Type="http://schemas.openxmlformats.org/officeDocument/2006/relationships/image" Target="../media/image28.emf"/><Relationship Id="rId34" Type="http://schemas.openxmlformats.org/officeDocument/2006/relationships/customXml" Target="../ink/ink36.xml"/><Relationship Id="rId7" Type="http://schemas.openxmlformats.org/officeDocument/2006/relationships/image" Target="../media/image11.emf"/><Relationship Id="rId12" Type="http://schemas.openxmlformats.org/officeDocument/2006/relationships/customXml" Target="../ink/ink25.xml"/><Relationship Id="rId17" Type="http://schemas.openxmlformats.org/officeDocument/2006/relationships/image" Target="../media/image26.emf"/><Relationship Id="rId25" Type="http://schemas.openxmlformats.org/officeDocument/2006/relationships/image" Target="../media/image30.emf"/><Relationship Id="rId33" Type="http://schemas.openxmlformats.org/officeDocument/2006/relationships/image" Target="../media/image34.emf"/><Relationship Id="rId38" Type="http://schemas.openxmlformats.org/officeDocument/2006/relationships/customXml" Target="../ink/ink38.xml"/><Relationship Id="rId2" Type="http://schemas.openxmlformats.org/officeDocument/2006/relationships/customXml" Target="../ink/ink20.xml"/><Relationship Id="rId16" Type="http://schemas.openxmlformats.org/officeDocument/2006/relationships/customXml" Target="../ink/ink27.xml"/><Relationship Id="rId20" Type="http://schemas.openxmlformats.org/officeDocument/2006/relationships/customXml" Target="../ink/ink29.xml"/><Relationship Id="rId29" Type="http://schemas.openxmlformats.org/officeDocument/2006/relationships/image" Target="../media/image32.emf"/><Relationship Id="rId41" Type="http://schemas.openxmlformats.org/officeDocument/2006/relationships/image" Target="../media/image38.emf"/><Relationship Id="rId1" Type="http://schemas.openxmlformats.org/officeDocument/2006/relationships/slideLayout" Target="../slideLayouts/slideLayout2.xml"/><Relationship Id="rId6" Type="http://schemas.openxmlformats.org/officeDocument/2006/relationships/customXml" Target="../ink/ink22.xml"/><Relationship Id="rId11" Type="http://schemas.openxmlformats.org/officeDocument/2006/relationships/image" Target="../media/image23.emf"/><Relationship Id="rId24" Type="http://schemas.openxmlformats.org/officeDocument/2006/relationships/customXml" Target="../ink/ink31.xml"/><Relationship Id="rId32" Type="http://schemas.openxmlformats.org/officeDocument/2006/relationships/customXml" Target="../ink/ink35.xml"/><Relationship Id="rId37" Type="http://schemas.openxmlformats.org/officeDocument/2006/relationships/image" Target="../media/image36.emf"/><Relationship Id="rId40" Type="http://schemas.openxmlformats.org/officeDocument/2006/relationships/customXml" Target="../ink/ink39.xml"/><Relationship Id="rId5" Type="http://schemas.openxmlformats.org/officeDocument/2006/relationships/image" Target="../media/image10.emf"/><Relationship Id="rId15" Type="http://schemas.openxmlformats.org/officeDocument/2006/relationships/image" Target="../media/image25.emf"/><Relationship Id="rId23" Type="http://schemas.openxmlformats.org/officeDocument/2006/relationships/image" Target="../media/image29.emf"/><Relationship Id="rId28" Type="http://schemas.openxmlformats.org/officeDocument/2006/relationships/customXml" Target="../ink/ink33.xml"/><Relationship Id="rId36" Type="http://schemas.openxmlformats.org/officeDocument/2006/relationships/customXml" Target="../ink/ink37.xml"/><Relationship Id="rId10" Type="http://schemas.openxmlformats.org/officeDocument/2006/relationships/customXml" Target="../ink/ink24.xml"/><Relationship Id="rId19" Type="http://schemas.openxmlformats.org/officeDocument/2006/relationships/image" Target="../media/image27.emf"/><Relationship Id="rId31" Type="http://schemas.openxmlformats.org/officeDocument/2006/relationships/image" Target="../media/image33.emf"/><Relationship Id="rId4" Type="http://schemas.openxmlformats.org/officeDocument/2006/relationships/customXml" Target="../ink/ink21.xml"/><Relationship Id="rId9" Type="http://schemas.openxmlformats.org/officeDocument/2006/relationships/image" Target="../media/image12.emf"/><Relationship Id="rId14" Type="http://schemas.openxmlformats.org/officeDocument/2006/relationships/customXml" Target="../ink/ink26.xml"/><Relationship Id="rId22" Type="http://schemas.openxmlformats.org/officeDocument/2006/relationships/customXml" Target="../ink/ink30.xml"/><Relationship Id="rId27" Type="http://schemas.openxmlformats.org/officeDocument/2006/relationships/image" Target="../media/image31.emf"/><Relationship Id="rId30" Type="http://schemas.openxmlformats.org/officeDocument/2006/relationships/customXml" Target="../ink/ink34.xml"/><Relationship Id="rId35" Type="http://schemas.openxmlformats.org/officeDocument/2006/relationships/image" Target="../media/image35.emf"/></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en.wikipedia.org/wiki/Rule_of_7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IET 333:</a:t>
            </a:r>
            <a:br>
              <a:rPr lang="en-US" dirty="0" smtClean="0"/>
            </a:br>
            <a:r>
              <a:rPr lang="en-US" dirty="0" smtClean="0"/>
              <a:t>Week 3</a:t>
            </a:r>
            <a:endParaRPr lang="en-US" dirty="0"/>
          </a:p>
        </p:txBody>
      </p:sp>
      <p:sp>
        <p:nvSpPr>
          <p:cNvPr id="3" name="Subtitle 2"/>
          <p:cNvSpPr>
            <a:spLocks noGrp="1"/>
          </p:cNvSpPr>
          <p:nvPr>
            <p:ph type="subTitle" idx="1"/>
          </p:nvPr>
        </p:nvSpPr>
        <p:spPr/>
        <p:txBody>
          <a:bodyPr/>
          <a:lstStyle/>
          <a:p>
            <a:r>
              <a:rPr lang="en-US" dirty="0" smtClean="0"/>
              <a:t>Jung-woo Sohn (</a:t>
            </a:r>
            <a:r>
              <a:rPr lang="en-US" dirty="0" smtClean="0">
                <a:hlinkClick r:id="rId2"/>
              </a:rPr>
              <a:t>jzs177@psu.edu</a:t>
            </a:r>
            <a:r>
              <a:rPr lang="en-US" dirty="0" smtClean="0"/>
              <a:t>)</a:t>
            </a:r>
          </a:p>
          <a:p>
            <a:r>
              <a:rPr lang="en-US" dirty="0" smtClean="0"/>
              <a:t>College of Information Sciences and Technology</a:t>
            </a:r>
          </a:p>
          <a:p>
            <a:r>
              <a:rPr lang="en-US" dirty="0" smtClean="0"/>
              <a:t>The Pennsylvania State University</a:t>
            </a:r>
            <a:endParaRPr lang="en-US" dirty="0"/>
          </a:p>
        </p:txBody>
      </p:sp>
    </p:spTree>
    <p:extLst>
      <p:ext uri="{BB962C8B-B14F-4D97-AF65-F5344CB8AC3E}">
        <p14:creationId xmlns:p14="http://schemas.microsoft.com/office/powerpoint/2010/main" val="190350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Compounding period: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Compounding every year vs. compounding every month</a:t>
                </a:r>
              </a:p>
              <a:p>
                <a:r>
                  <a:rPr lang="en-US" dirty="0"/>
                  <a:t>Example: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=$1000, </m:t>
                    </m:r>
                  </m:oMath>
                </a14:m>
                <a:r>
                  <a:rPr lang="en-US" dirty="0" smtClean="0"/>
                  <a:t>annual </a:t>
                </a:r>
                <a:r>
                  <a:rPr lang="en-US" dirty="0"/>
                  <a:t>interest </a:t>
                </a:r>
                <a:r>
                  <a:rPr lang="en-US" dirty="0" smtClean="0"/>
                  <a:t>rate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𝑦</m:t>
                        </m:r>
                      </m:sub>
                    </m:sSub>
                    <m:r>
                      <a:rPr lang="en-US" b="0" i="1" smtClean="0">
                        <a:latin typeface="Cambria Math" panose="02040503050406030204" pitchFamily="18" charset="0"/>
                      </a:rPr>
                      <m:t>=12%</m:t>
                    </m:r>
                  </m:oMath>
                </a14:m>
                <a:r>
                  <a:rPr lang="en-US" dirty="0" smtClean="0"/>
                  <a:t>, total time period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smtClean="0"/>
                  <a:t> year</a:t>
                </a:r>
              </a:p>
              <a:p>
                <a:pPr lvl="1"/>
                <a:r>
                  <a:rPr lang="en-US" b="0" dirty="0" smtClean="0"/>
                  <a:t>Monthly interest rate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𝑚</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0.12</m:t>
                        </m:r>
                      </m:num>
                      <m:den>
                        <m:r>
                          <a:rPr lang="en-US" b="0" i="1" smtClean="0">
                            <a:latin typeface="Cambria Math" panose="02040503050406030204" pitchFamily="18" charset="0"/>
                          </a:rPr>
                          <m:t>12</m:t>
                        </m:r>
                      </m:den>
                    </m:f>
                    <m:r>
                      <a:rPr lang="en-US" b="0" i="1" smtClean="0">
                        <a:latin typeface="Cambria Math" panose="02040503050406030204" pitchFamily="18" charset="0"/>
                      </a:rPr>
                      <m:t>=0.01=1%</m:t>
                    </m:r>
                  </m:oMath>
                </a14:m>
                <a:endParaRPr lang="en-US" dirty="0" smtClean="0"/>
              </a:p>
              <a:p>
                <a:pPr lvl="1"/>
                <a:r>
                  <a:rPr lang="en-US" dirty="0" smtClean="0"/>
                  <a:t>Monthly time periods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𝑚</m:t>
                        </m:r>
                      </m:sub>
                    </m:sSub>
                    <m:r>
                      <a:rPr lang="en-US" b="0" i="1" smtClean="0">
                        <a:latin typeface="Cambria Math" panose="02040503050406030204" pitchFamily="18" charset="0"/>
                      </a:rPr>
                      <m:t>=12</m:t>
                    </m:r>
                  </m:oMath>
                </a14:m>
                <a:r>
                  <a:rPr lang="en-US" dirty="0" smtClean="0"/>
                  <a:t> months</a:t>
                </a:r>
              </a:p>
              <a:p>
                <a:r>
                  <a:rPr lang="en-US" dirty="0" smtClean="0"/>
                  <a:t>Annual compounding: </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𝑦</m:t>
                        </m:r>
                      </m:sub>
                    </m:sSub>
                    <m:r>
                      <a:rPr lang="en-US" b="0" i="0" smtClean="0">
                        <a:latin typeface="Cambria Math" panose="02040503050406030204" pitchFamily="18" charset="0"/>
                      </a:rPr>
                      <m:t>=1000</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1.12</m:t>
                            </m:r>
                          </m:e>
                        </m:d>
                      </m:e>
                      <m:sup>
                        <m:r>
                          <a:rPr lang="en-US" b="0" i="1" smtClean="0">
                            <a:latin typeface="Cambria Math" panose="02040503050406030204" pitchFamily="18" charset="0"/>
                          </a:rPr>
                          <m:t>1</m:t>
                        </m:r>
                      </m:sup>
                    </m:sSup>
                    <m:r>
                      <a:rPr lang="en-US" b="0" i="1" smtClean="0">
                        <a:latin typeface="Cambria Math" panose="02040503050406030204" pitchFamily="18" charset="0"/>
                      </a:rPr>
                      <m:t>=$1120</m:t>
                    </m:r>
                  </m:oMath>
                </a14:m>
                <a:endParaRPr lang="en-US" dirty="0" smtClean="0"/>
              </a:p>
              <a:p>
                <a:r>
                  <a:rPr lang="en-US" dirty="0" smtClean="0"/>
                  <a:t>Monthly compounding:</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𝑚</m:t>
                        </m:r>
                      </m:sub>
                    </m:sSub>
                    <m:r>
                      <a:rPr lang="en-US" b="0" i="1" smtClean="0">
                        <a:latin typeface="Cambria Math" panose="02040503050406030204" pitchFamily="18" charset="0"/>
                      </a:rPr>
                      <m:t>=1000⋅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1.01</m:t>
                            </m:r>
                          </m:e>
                        </m:d>
                      </m:e>
                      <m:sup>
                        <m:r>
                          <a:rPr lang="en-US" b="0" i="1" smtClean="0">
                            <a:latin typeface="Cambria Math" panose="02040503050406030204" pitchFamily="18" charset="0"/>
                          </a:rPr>
                          <m:t>12</m:t>
                        </m:r>
                      </m:sup>
                    </m:sSup>
                    <m:r>
                      <a:rPr lang="en-US" b="0" i="1" smtClean="0">
                        <a:latin typeface="Cambria Math" panose="02040503050406030204" pitchFamily="18" charset="0"/>
                      </a:rPr>
                      <m:t>=1000⋅</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,1%,12</m:t>
                        </m:r>
                      </m:e>
                    </m:d>
                    <m:r>
                      <a:rPr lang="en-US" b="0" i="1" smtClean="0">
                        <a:latin typeface="Cambria Math" panose="02040503050406030204" pitchFamily="18" charset="0"/>
                      </a:rPr>
                      <m:t>=$1127</m:t>
                    </m:r>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59" t="-2101" b="-140"/>
                </a:stretch>
              </a:blipFill>
            </p:spPr>
            <p:txBody>
              <a:bodyPr/>
              <a:lstStyle/>
              <a:p>
                <a:r>
                  <a:rPr lang="en-US">
                    <a:noFill/>
                  </a:rPr>
                  <a:t> </a:t>
                </a:r>
              </a:p>
            </p:txBody>
          </p:sp>
        </mc:Fallback>
      </mc:AlternateContent>
    </p:spTree>
    <p:extLst>
      <p:ext uri="{BB962C8B-B14F-4D97-AF65-F5344CB8AC3E}">
        <p14:creationId xmlns:p14="http://schemas.microsoft.com/office/powerpoint/2010/main" val="167165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interest rate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Compounding more often than </a:t>
                </a:r>
                <a:r>
                  <a:rPr lang="en-US" i="1" dirty="0" smtClean="0"/>
                  <a:t>yearly</a:t>
                </a:r>
                <a:r>
                  <a:rPr lang="en-US" dirty="0" smtClean="0"/>
                  <a:t> yields higher interests</a:t>
                </a:r>
              </a:p>
              <a:p>
                <a:r>
                  <a:rPr lang="en-US" dirty="0" smtClean="0"/>
                  <a:t>Let</a:t>
                </a:r>
              </a:p>
              <a:p>
                <a:pPr lvl="1"/>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smtClean="0"/>
                  <a:t> nominal interest rate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𝑒𝑓𝑓</m:t>
                        </m:r>
                      </m:sub>
                    </m:sSub>
                    <m:r>
                      <a:rPr lang="en-US" b="0" i="1" smtClean="0">
                        <a:latin typeface="Cambria Math" panose="02040503050406030204" pitchFamily="18" charset="0"/>
                      </a:rPr>
                      <m:t>:</m:t>
                    </m:r>
                  </m:oMath>
                </a14:m>
                <a:r>
                  <a:rPr lang="en-US" dirty="0" smtClean="0"/>
                  <a:t> effective interest rate (annual yield)</a:t>
                </a:r>
              </a:p>
              <a:p>
                <a:r>
                  <a:rPr lang="en-US" dirty="0" smtClean="0"/>
                  <a:t> Previous example: </a:t>
                </a:r>
              </a:p>
              <a:p>
                <a:pPr lvl="1"/>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=$1000, </m:t>
                    </m:r>
                    <m:r>
                      <a:rPr lang="en-US" b="0" i="1" smtClean="0">
                        <a:latin typeface="Cambria Math" panose="02040503050406030204" pitchFamily="18" charset="0"/>
                      </a:rPr>
                      <m:t>𝑖</m:t>
                    </m:r>
                    <m:r>
                      <a:rPr lang="en-US" i="1">
                        <a:latin typeface="Cambria Math" panose="02040503050406030204" pitchFamily="18" charset="0"/>
                      </a:rPr>
                      <m:t>=12%</m:t>
                    </m:r>
                  </m:oMath>
                </a14:m>
                <a:r>
                  <a:rPr lang="en-US" dirty="0"/>
                  <a: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m:t>
                    </m:r>
                  </m:oMath>
                </a14:m>
                <a:endParaRPr lang="en-US" dirty="0" smtClean="0"/>
              </a:p>
              <a:p>
                <a:pPr lvl="2"/>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dirty="0" smtClean="0"/>
                  <a:t> ?</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𝑒𝑓𝑓</m:t>
                        </m:r>
                      </m:sub>
                    </m:sSub>
                    <m:r>
                      <a:rPr lang="en-US" b="0" i="1" smtClean="0">
                        <a:latin typeface="Cambria Math" panose="02040503050406030204" pitchFamily="18" charset="0"/>
                      </a:rPr>
                      <m:t>:</m:t>
                    </m:r>
                  </m:oMath>
                </a14:m>
                <a:r>
                  <a:rPr lang="en-US" dirty="0" smtClean="0"/>
                  <a:t>?</a:t>
                </a:r>
              </a:p>
              <a:p>
                <a:pPr lvl="1"/>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r="-1005"/>
                </a:stretch>
              </a:blipFill>
            </p:spPr>
            <p:txBody>
              <a:bodyPr/>
              <a:lstStyle/>
              <a:p>
                <a:r>
                  <a:rPr lang="en-US">
                    <a:noFill/>
                  </a:rPr>
                  <a:t> </a:t>
                </a:r>
              </a:p>
            </p:txBody>
          </p:sp>
        </mc:Fallback>
      </mc:AlternateContent>
    </p:spTree>
    <p:extLst>
      <p:ext uri="{BB962C8B-B14F-4D97-AF65-F5344CB8AC3E}">
        <p14:creationId xmlns:p14="http://schemas.microsoft.com/office/powerpoint/2010/main" val="332337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interest rate: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Example: 24 months vs. 2 years</a:t>
                </a:r>
              </a:p>
              <a:p>
                <a:pPr lvl="1"/>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=$1000, </m:t>
                    </m:r>
                    <m:r>
                      <a:rPr lang="en-US" b="0" i="1" smtClean="0">
                        <a:latin typeface="Cambria Math" panose="02040503050406030204" pitchFamily="18" charset="0"/>
                      </a:rPr>
                      <m:t>𝑟</m:t>
                    </m:r>
                    <m:r>
                      <a:rPr lang="en-US" i="1">
                        <a:latin typeface="Cambria Math" panose="02040503050406030204" pitchFamily="18" charset="0"/>
                      </a:rPr>
                      <m:t>=12%</m:t>
                    </m:r>
                  </m:oMath>
                </a14:m>
                <a:r>
                  <a:rPr lang="en-US" dirty="0"/>
                  <a: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=2</m:t>
                    </m:r>
                  </m:oMath>
                </a14:m>
                <a:endParaRPr lang="en-US" b="0" dirty="0" smtClean="0"/>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𝑚</m:t>
                        </m:r>
                      </m:sub>
                    </m:sSub>
                    <m:r>
                      <a:rPr lang="en-US" b="0" i="1" smtClean="0">
                        <a:latin typeface="Cambria Math" panose="02040503050406030204" pitchFamily="18" charset="0"/>
                      </a:rPr>
                      <m:t>=0.12/12</m:t>
                    </m:r>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𝑚</m:t>
                        </m:r>
                      </m:sub>
                    </m:sSub>
                    <m:r>
                      <a:rPr lang="en-US" b="0" i="1" smtClean="0">
                        <a:latin typeface="Cambria Math" panose="02040503050406030204" pitchFamily="18" charset="0"/>
                      </a:rPr>
                      <m:t>=24</m:t>
                    </m:r>
                  </m:oMath>
                </a14:m>
                <a:endParaRPr lang="en-US" dirty="0" smtClean="0"/>
              </a:p>
              <a:p>
                <a:pPr lvl="1"/>
                <a:r>
                  <a:rPr lang="en-US" dirty="0" smtClean="0"/>
                  <a:t>Annual compounding:</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𝑦</m:t>
                        </m:r>
                      </m:sub>
                    </m:sSub>
                    <m:r>
                      <a:rPr lang="en-US" b="0" i="1" smtClean="0">
                        <a:latin typeface="Cambria Math" panose="02040503050406030204" pitchFamily="18" charset="0"/>
                      </a:rPr>
                      <m:t>=1000⋅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1.12</m:t>
                            </m:r>
                          </m:e>
                        </m:d>
                      </m:e>
                      <m:sup>
                        <m:r>
                          <a:rPr lang="en-US" b="0" i="1" smtClean="0">
                            <a:latin typeface="Cambria Math" panose="02040503050406030204" pitchFamily="18" charset="0"/>
                          </a:rPr>
                          <m:t>2</m:t>
                        </m:r>
                      </m:sup>
                    </m:sSup>
                    <m:r>
                      <a:rPr lang="en-US" b="0" i="1" smtClean="0">
                        <a:latin typeface="Cambria Math" panose="02040503050406030204" pitchFamily="18" charset="0"/>
                      </a:rPr>
                      <m:t>=1254.4</m:t>
                    </m:r>
                  </m:oMath>
                </a14:m>
                <a:endParaRPr lang="en-US" b="0" dirty="0" smtClean="0"/>
              </a:p>
              <a:p>
                <a:pPr lvl="1"/>
                <a:r>
                  <a:rPr lang="en-US" dirty="0" smtClean="0"/>
                  <a:t>Monthly compounding:</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𝑚</m:t>
                        </m:r>
                      </m:sub>
                    </m:sSub>
                    <m:r>
                      <a:rPr lang="en-US" b="0" i="1" smtClean="0">
                        <a:latin typeface="Cambria Math" panose="02040503050406030204" pitchFamily="18" charset="0"/>
                      </a:rPr>
                      <m:t>=1000⋅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1.01</m:t>
                            </m:r>
                          </m:e>
                        </m:d>
                      </m:e>
                      <m:sup>
                        <m:r>
                          <a:rPr lang="en-US" b="0" i="1" smtClean="0">
                            <a:latin typeface="Cambria Math" panose="02040503050406030204" pitchFamily="18" charset="0"/>
                          </a:rPr>
                          <m:t>24</m:t>
                        </m:r>
                      </m:sup>
                    </m:sSup>
                    <m:r>
                      <a:rPr lang="en-US" b="0" i="1" smtClean="0">
                        <a:latin typeface="Cambria Math" panose="02040503050406030204" pitchFamily="18" charset="0"/>
                      </a:rPr>
                      <m:t>=1269.73</m:t>
                    </m:r>
                  </m:oMath>
                </a14:m>
                <a:endParaRPr lang="en-US" b="0" dirty="0" smtClean="0"/>
              </a:p>
              <a:p>
                <a:r>
                  <a:rPr lang="en-US" dirty="0" smtClean="0"/>
                  <a:t>Effective interest rate (or annual yield):</a:t>
                </a:r>
              </a:p>
              <a:p>
                <a:pPr lvl="1"/>
                <a14:m>
                  <m:oMath xmlns:m="http://schemas.openxmlformats.org/officeDocument/2006/math">
                    <m:r>
                      <a:rPr lang="en-US" b="0" i="1" smtClean="0">
                        <a:latin typeface="Cambria Math" panose="02040503050406030204" pitchFamily="18" charset="0"/>
                      </a:rPr>
                      <m:t>1269.73=1000⋅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𝑒𝑓𝑓</m:t>
                                </m:r>
                              </m:sub>
                            </m:sSub>
                          </m:e>
                        </m:d>
                      </m:e>
                      <m:sup>
                        <m:r>
                          <a:rPr lang="en-US" b="0" i="1" smtClean="0">
                            <a:latin typeface="Cambria Math" panose="02040503050406030204" pitchFamily="18" charset="0"/>
                          </a:rPr>
                          <m:t>2</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Tree>
    <p:extLst>
      <p:ext uri="{BB962C8B-B14F-4D97-AF65-F5344CB8AC3E}">
        <p14:creationId xmlns:p14="http://schemas.microsoft.com/office/powerpoint/2010/main" val="923961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interest rate: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Derive: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𝑒𝑓𝑓</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𝑟</m:t>
                                </m:r>
                              </m:num>
                              <m:den>
                                <m:r>
                                  <a:rPr lang="en-US" b="0" i="1" smtClean="0">
                                    <a:latin typeface="Cambria Math" panose="02040503050406030204" pitchFamily="18" charset="0"/>
                                  </a:rPr>
                                  <m:t>𝑚</m:t>
                                </m:r>
                              </m:den>
                            </m:f>
                          </m:e>
                        </m:d>
                      </m:e>
                      <m:sup>
                        <m:r>
                          <a:rPr lang="en-US" b="0" i="1" smtClean="0">
                            <a:latin typeface="Cambria Math" panose="02040503050406030204" pitchFamily="18" charset="0"/>
                          </a:rPr>
                          <m:t>𝑚</m:t>
                        </m:r>
                      </m:sup>
                    </m:sSup>
                    <m:r>
                      <a:rPr lang="en-US" b="0" i="1" smtClean="0">
                        <a:latin typeface="Cambria Math" panose="02040503050406030204" pitchFamily="18" charset="0"/>
                      </a:rPr>
                      <m:t>−1</m:t>
                    </m:r>
                  </m:oMath>
                </a14:m>
                <a:endParaRPr lang="en-US" b="0" dirty="0" smtClean="0"/>
              </a:p>
              <a:p>
                <a:pPr lvl="2"/>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a14:m>
                <a:r>
                  <a:rPr lang="en-US" b="0" dirty="0" smtClean="0"/>
                  <a:t>number of months,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oMath>
                </a14:m>
                <a:r>
                  <a:rPr lang="en-US" b="0" dirty="0" smtClean="0"/>
                  <a:t> nominal </a:t>
                </a:r>
                <a:r>
                  <a:rPr lang="en-US" dirty="0" smtClean="0"/>
                  <a:t>annual interest rate</a:t>
                </a:r>
              </a:p>
              <a:p>
                <a:pPr lvl="1"/>
                <a:endParaRPr lang="en-US" dirty="0"/>
              </a:p>
              <a:p>
                <a:pPr lvl="1"/>
                <a:endParaRPr lang="en-US" dirty="0" smtClean="0"/>
              </a:p>
              <a:p>
                <a:r>
                  <a:rPr lang="en-US" dirty="0" smtClean="0"/>
                  <a:t>Credit card:</a:t>
                </a:r>
              </a:p>
              <a:p>
                <a:pPr lvl="1"/>
                <a:r>
                  <a:rPr lang="en-US" b="0" dirty="0" smtClean="0"/>
                  <a:t>APY: Annual percentage yield</a:t>
                </a:r>
              </a:p>
              <a:p>
                <a:pPr lvl="2"/>
                <a:r>
                  <a:rPr lang="en-US" dirty="0" smtClean="0"/>
                  <a:t>Lenders are required by law to quote the APY</a:t>
                </a:r>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Tree>
    <p:extLst>
      <p:ext uri="{BB962C8B-B14F-4D97-AF65-F5344CB8AC3E}">
        <p14:creationId xmlns:p14="http://schemas.microsoft.com/office/powerpoint/2010/main" val="1813549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on functional method &amp; interest rate table: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So far, we have been working on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r>
                          <a:rPr lang="en-US" b="0" i="1" smtClean="0">
                            <a:latin typeface="Cambria Math" panose="02040503050406030204" pitchFamily="18" charset="0"/>
                          </a:rPr>
                          <m:t>𝑃</m:t>
                        </m:r>
                      </m:den>
                    </m:f>
                  </m:oMath>
                </a14:m>
                <a:endParaRPr lang="en-US" b="0" dirty="0" smtClean="0"/>
              </a:p>
              <a:p>
                <a:r>
                  <a:rPr lang="en-US" dirty="0" smtClean="0"/>
                  <a:t>Periodic payment: </a:t>
                </a:r>
              </a:p>
              <a:p>
                <a:pPr lvl="1"/>
                <a:r>
                  <a:rPr lang="en-US" dirty="0" smtClean="0"/>
                  <a:t>how do you memorize the equation?</a:t>
                </a:r>
              </a:p>
              <a:p>
                <a:pPr lvl="2"/>
                <a14:m>
                  <m:oMath xmlns:m="http://schemas.openxmlformats.org/officeDocument/2006/math">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𝑆𝑢𝑚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smtClean="0"/>
              </a:p>
              <a:p>
                <a:r>
                  <a:rPr lang="en-US" dirty="0" smtClean="0"/>
                  <a:t>What about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smtClean="0"/>
                  <a:t> for periodic payment?</a:t>
                </a:r>
              </a:p>
              <a:p>
                <a:pPr lvl="1"/>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−1</m:t>
                        </m:r>
                      </m:num>
                      <m:den>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r>
                          <a:rPr lang="en-US" b="0" i="1" smtClean="0">
                            <a:latin typeface="Cambria Math" panose="02040503050406030204" pitchFamily="18" charset="0"/>
                          </a:rPr>
                          <m:t>−1</m:t>
                        </m:r>
                      </m:den>
                    </m:f>
                  </m:oMath>
                </a14:m>
                <a:endParaRPr lang="en-US" b="0" dirty="0" smtClean="0"/>
              </a:p>
              <a:p>
                <a:pPr lvl="2"/>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−1</m:t>
                        </m:r>
                      </m:num>
                      <m:den>
                        <m:r>
                          <a:rPr lang="en-US" b="0" i="1" smtClean="0">
                            <a:latin typeface="Cambria Math" panose="02040503050406030204" pitchFamily="18" charset="0"/>
                          </a:rPr>
                          <m:t>𝑖</m:t>
                        </m:r>
                      </m:den>
                    </m:f>
                  </m:oMath>
                </a14:m>
                <a:r>
                  <a:rPr lang="en-US" dirty="0" smtClean="0"/>
                  <a:t> or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smtClean="0"/>
              </a:p>
              <a:p>
                <a:pPr lvl="2"/>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𝑖</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−1</m:t>
                        </m:r>
                      </m:den>
                    </m:f>
                  </m:oMath>
                </a14:m>
                <a:r>
                  <a:rPr lang="en-US" dirty="0" smtClean="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80"/>
                </a:stretch>
              </a:blipFill>
            </p:spPr>
            <p:txBody>
              <a:bodyPr/>
              <a:lstStyle/>
              <a:p>
                <a:r>
                  <a:rPr lang="en-US">
                    <a:noFill/>
                  </a:rPr>
                  <a:t> </a:t>
                </a:r>
              </a:p>
            </p:txBody>
          </p:sp>
        </mc:Fallback>
      </mc:AlternateContent>
    </p:spTree>
    <p:extLst>
      <p:ext uri="{BB962C8B-B14F-4D97-AF65-F5344CB8AC3E}">
        <p14:creationId xmlns:p14="http://schemas.microsoft.com/office/powerpoint/2010/main" val="2715324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notation for periodic payment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Now consider </a:t>
                </a:r>
                <a14:m>
                  <m:oMath xmlns:m="http://schemas.openxmlformats.org/officeDocument/2006/math">
                    <m:r>
                      <a:rPr lang="en-US" b="0" i="1" smtClean="0">
                        <a:latin typeface="Cambria Math" panose="02040503050406030204" pitchFamily="18" charset="0"/>
                      </a:rPr>
                      <m:t>𝐴</m:t>
                    </m:r>
                  </m:oMath>
                </a14:m>
                <a:r>
                  <a:rPr lang="en-US" dirty="0" smtClean="0"/>
                  <a:t> and </a:t>
                </a:r>
                <a14:m>
                  <m:oMath xmlns:m="http://schemas.openxmlformats.org/officeDocument/2006/math">
                    <m:r>
                      <a:rPr lang="en-US" b="0" i="1" smtClean="0">
                        <a:latin typeface="Cambria Math" panose="02040503050406030204" pitchFamily="18" charset="0"/>
                      </a:rPr>
                      <m:t>𝑃</m:t>
                    </m:r>
                  </m:oMath>
                </a14:m>
                <a:endParaRPr lang="en-US" dirty="0" smtClean="0"/>
              </a:p>
              <a:p>
                <a:r>
                  <a:rPr lang="en-US" dirty="0" smtClean="0"/>
                  <a:t>The compounding formula:</a:t>
                </a:r>
              </a:p>
              <a:p>
                <a:pPr lvl="1"/>
                <a14:m>
                  <m:oMath xmlns:m="http://schemas.openxmlformats.org/officeDocument/2006/math">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𝑆𝑢𝑚</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𝑠</m:t>
                        </m:r>
                        <m:r>
                          <a:rPr lang="en-US" b="0" i="1" smtClean="0">
                            <a:latin typeface="Cambria Math" panose="02040503050406030204" pitchFamily="18" charset="0"/>
                          </a:rPr>
                          <m:t>?</m:t>
                        </m:r>
                      </m:e>
                    </m:d>
                  </m:oMath>
                </a14:m>
                <a:endParaRPr lang="en-US" b="0" dirty="0" smtClean="0"/>
              </a:p>
              <a:p>
                <a:pPr lvl="1"/>
                <a:endParaRPr lang="en-US" dirty="0"/>
              </a:p>
              <a:p>
                <a:r>
                  <a:rPr lang="en-US" b="0" dirty="0" smtClean="0"/>
                  <a:t>Functional notation:</a:t>
                </a:r>
              </a:p>
              <a:p>
                <a:pPr lvl="1"/>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−1</m:t>
                        </m:r>
                      </m:num>
                      <m:den>
                        <m:r>
                          <a:rPr lang="en-US" b="0" i="1" smtClean="0">
                            <a:latin typeface="Cambria Math" panose="02040503050406030204" pitchFamily="18" charset="0"/>
                          </a:rPr>
                          <m:t>𝑖</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den>
                    </m:f>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endParaRPr lang="en-US" b="0" dirty="0" smtClean="0"/>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𝑖</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−1</m:t>
                        </m:r>
                      </m:den>
                    </m:f>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smtClean="0"/>
              </a:p>
              <a:p>
                <a:pPr marL="0" indent="0">
                  <a:buNone/>
                </a:pPr>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Tree>
    <p:extLst>
      <p:ext uri="{BB962C8B-B14F-4D97-AF65-F5344CB8AC3E}">
        <p14:creationId xmlns:p14="http://schemas.microsoft.com/office/powerpoint/2010/main" val="291902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Ray’s company borrows $5,000 from a local bank to purchase laptops for the employees. The bank wants to have $1,200 payback each year for the next five years. What is the interest rate?</a:t>
                </a:r>
              </a:p>
              <a:p>
                <a:pPr lvl="1"/>
                <a:r>
                  <a:rPr lang="en-US" dirty="0" smtClean="0"/>
                  <a:t>Using formula: </a:t>
                </a:r>
              </a:p>
              <a:p>
                <a:pPr lvl="1"/>
                <a:r>
                  <a:rPr lang="en-US" dirty="0" smtClean="0"/>
                  <a:t>Using interest rate table/interpolation?</a:t>
                </a:r>
                <a:endParaRPr lang="en-US" b="0" dirty="0" smtClean="0">
                  <a:latin typeface="Cambria Math" panose="02040503050406030204" pitchFamily="18" charset="0"/>
                </a:endParaRPr>
              </a:p>
              <a:p>
                <a:pPr lvl="2"/>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,6%,5</m:t>
                        </m:r>
                      </m:e>
                    </m:d>
                    <m:r>
                      <a:rPr lang="en-US" b="0" i="1" smtClean="0">
                        <a:latin typeface="Cambria Math" panose="02040503050406030204" pitchFamily="18" charset="0"/>
                      </a:rPr>
                      <m:t>=0.2374</m:t>
                    </m:r>
                  </m:oMath>
                </a14:m>
                <a:endParaRPr lang="en-US" dirty="0" smtClean="0"/>
              </a:p>
              <a:p>
                <a:pPr lvl="2"/>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,7%,5</m:t>
                        </m:r>
                      </m:e>
                    </m:d>
                    <m:r>
                      <a:rPr lang="en-US" b="0" i="1" smtClean="0">
                        <a:latin typeface="Cambria Math" panose="02040503050406030204" pitchFamily="18" charset="0"/>
                      </a:rPr>
                      <m:t>=0.2439</m:t>
                    </m:r>
                  </m:oMath>
                </a14:m>
                <a:endParaRPr lang="en-US" b="0" dirty="0" smtClean="0"/>
              </a:p>
              <a:p>
                <a:pPr marL="0" indent="0">
                  <a:buNone/>
                </a:pPr>
                <a:endParaRPr lang="en-US" dirty="0" smtClean="0"/>
              </a:p>
              <a:p>
                <a:pPr marL="457200" lvl="1" indent="0">
                  <a:buNone/>
                </a:pPr>
                <a:endParaRPr lang="en-US" dirty="0"/>
              </a:p>
              <a:p>
                <a:pPr marL="457200" lvl="1" indent="0">
                  <a:buNone/>
                </a:pPr>
                <a:endParaRPr lang="en-US" dirty="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r="-2087"/>
                </a:stretch>
              </a:blipFill>
            </p:spPr>
            <p:txBody>
              <a:bodyPr/>
              <a:lstStyle/>
              <a:p>
                <a:r>
                  <a:rPr lang="en-US">
                    <a:noFill/>
                  </a:rPr>
                  <a:t> </a:t>
                </a:r>
              </a:p>
            </p:txBody>
          </p:sp>
        </mc:Fallback>
      </mc:AlternateContent>
    </p:spTree>
    <p:extLst>
      <p:ext uri="{BB962C8B-B14F-4D97-AF65-F5344CB8AC3E}">
        <p14:creationId xmlns:p14="http://schemas.microsoft.com/office/powerpoint/2010/main" val="2179053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a:t>
            </a:r>
            <a:endParaRPr lang="en-US"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051216" y="4435096"/>
              <a:ext cx="5291640" cy="184320"/>
            </p14:xfrm>
          </p:contentPart>
        </mc:Choice>
        <mc:Fallback xmlns="">
          <p:pic>
            <p:nvPicPr>
              <p:cNvPr id="5" name="Ink 4"/>
              <p:cNvPicPr/>
              <p:nvPr/>
            </p:nvPicPr>
            <p:blipFill>
              <a:blip r:embed="rId4"/>
              <a:stretch>
                <a:fillRect/>
              </a:stretch>
            </p:blipFill>
            <p:spPr>
              <a:xfrm>
                <a:off x="2032136" y="4414936"/>
                <a:ext cx="5330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1799216" y="4815976"/>
              <a:ext cx="517680" cy="387360"/>
            </p14:xfrm>
          </p:contentPart>
        </mc:Choice>
        <mc:Fallback xmlns="">
          <p:pic>
            <p:nvPicPr>
              <p:cNvPr id="14" name="Ink 13"/>
              <p:cNvPicPr/>
              <p:nvPr/>
            </p:nvPicPr>
            <p:blipFill>
              <a:blip r:embed="rId6"/>
              <a:stretch>
                <a:fillRect/>
              </a:stretch>
            </p:blipFill>
            <p:spPr>
              <a:xfrm>
                <a:off x="1785176" y="4805536"/>
                <a:ext cx="54540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p14:cNvContentPartPr/>
              <p14:nvPr/>
            </p14:nvContentPartPr>
            <p14:xfrm>
              <a:off x="7136936" y="4763056"/>
              <a:ext cx="572760" cy="418680"/>
            </p14:xfrm>
          </p:contentPart>
        </mc:Choice>
        <mc:Fallback xmlns="">
          <p:pic>
            <p:nvPicPr>
              <p:cNvPr id="18" name="Ink 17"/>
              <p:cNvPicPr/>
              <p:nvPr/>
            </p:nvPicPr>
            <p:blipFill>
              <a:blip r:embed="rId8"/>
              <a:stretch>
                <a:fillRect/>
              </a:stretch>
            </p:blipFill>
            <p:spPr>
              <a:xfrm>
                <a:off x="7123256" y="4749016"/>
                <a:ext cx="59976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p14:cNvContentPartPr/>
              <p14:nvPr/>
            </p14:nvContentPartPr>
            <p14:xfrm>
              <a:off x="4369616" y="4400176"/>
              <a:ext cx="608040" cy="886320"/>
            </p14:xfrm>
          </p:contentPart>
        </mc:Choice>
        <mc:Fallback xmlns="">
          <p:pic>
            <p:nvPicPr>
              <p:cNvPr id="26" name="Ink 25"/>
              <p:cNvPicPr/>
              <p:nvPr/>
            </p:nvPicPr>
            <p:blipFill>
              <a:blip r:embed="rId10"/>
              <a:stretch>
                <a:fillRect/>
              </a:stretch>
            </p:blipFill>
            <p:spPr>
              <a:xfrm>
                <a:off x="4357376" y="4387936"/>
                <a:ext cx="634320" cy="91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Ink 29"/>
              <p14:cNvContentPartPr/>
              <p14:nvPr/>
            </p14:nvContentPartPr>
            <p14:xfrm>
              <a:off x="4611536" y="2505496"/>
              <a:ext cx="87480" cy="1909800"/>
            </p14:xfrm>
          </p:contentPart>
        </mc:Choice>
        <mc:Fallback xmlns="">
          <p:pic>
            <p:nvPicPr>
              <p:cNvPr id="30" name="Ink 29"/>
              <p:cNvPicPr/>
              <p:nvPr/>
            </p:nvPicPr>
            <p:blipFill>
              <a:blip r:embed="rId12"/>
              <a:stretch>
                <a:fillRect/>
              </a:stretch>
            </p:blipFill>
            <p:spPr>
              <a:xfrm>
                <a:off x="4597496" y="2496856"/>
                <a:ext cx="115200" cy="193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Ink 36"/>
              <p14:cNvContentPartPr/>
              <p14:nvPr/>
            </p14:nvContentPartPr>
            <p14:xfrm>
              <a:off x="7319456" y="1881616"/>
              <a:ext cx="82080" cy="2594880"/>
            </p14:xfrm>
          </p:contentPart>
        </mc:Choice>
        <mc:Fallback xmlns="">
          <p:pic>
            <p:nvPicPr>
              <p:cNvPr id="37" name="Ink 36"/>
              <p:cNvPicPr/>
              <p:nvPr/>
            </p:nvPicPr>
            <p:blipFill>
              <a:blip r:embed="rId14"/>
              <a:stretch>
                <a:fillRect/>
              </a:stretch>
            </p:blipFill>
            <p:spPr>
              <a:xfrm>
                <a:off x="7305416" y="1868656"/>
                <a:ext cx="109800" cy="2621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Ink 38"/>
              <p14:cNvContentPartPr/>
              <p14:nvPr/>
            </p14:nvContentPartPr>
            <p14:xfrm>
              <a:off x="2014496" y="3042976"/>
              <a:ext cx="33840" cy="1619640"/>
            </p14:xfrm>
          </p:contentPart>
        </mc:Choice>
        <mc:Fallback xmlns="">
          <p:pic>
            <p:nvPicPr>
              <p:cNvPr id="39" name="Ink 38"/>
              <p:cNvPicPr/>
              <p:nvPr/>
            </p:nvPicPr>
            <p:blipFill>
              <a:blip r:embed="rId16"/>
              <a:stretch>
                <a:fillRect/>
              </a:stretch>
            </p:blipFill>
            <p:spPr>
              <a:xfrm>
                <a:off x="2000456" y="3028936"/>
                <a:ext cx="61920" cy="1647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6" name="Ink 45"/>
              <p14:cNvContentPartPr/>
              <p14:nvPr/>
            </p14:nvContentPartPr>
            <p14:xfrm>
              <a:off x="4286456" y="2081056"/>
              <a:ext cx="821520" cy="344880"/>
            </p14:xfrm>
          </p:contentPart>
        </mc:Choice>
        <mc:Fallback xmlns="">
          <p:pic>
            <p:nvPicPr>
              <p:cNvPr id="46" name="Ink 45"/>
              <p:cNvPicPr/>
              <p:nvPr/>
            </p:nvPicPr>
            <p:blipFill>
              <a:blip r:embed="rId18"/>
              <a:stretch>
                <a:fillRect/>
              </a:stretch>
            </p:blipFill>
            <p:spPr>
              <a:xfrm>
                <a:off x="4272416" y="2069524"/>
                <a:ext cx="849600" cy="370467"/>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4" name="Ink 53"/>
              <p14:cNvContentPartPr/>
              <p14:nvPr/>
            </p14:nvContentPartPr>
            <p14:xfrm>
              <a:off x="734336" y="5058976"/>
              <a:ext cx="25200" cy="948960"/>
            </p14:xfrm>
          </p:contentPart>
        </mc:Choice>
        <mc:Fallback xmlns="">
          <p:pic>
            <p:nvPicPr>
              <p:cNvPr id="54" name="Ink 53"/>
              <p:cNvPicPr/>
              <p:nvPr/>
            </p:nvPicPr>
            <p:blipFill>
              <a:blip r:embed="rId20"/>
              <a:stretch>
                <a:fillRect/>
              </a:stretch>
            </p:blipFill>
            <p:spPr>
              <a:xfrm>
                <a:off x="720296" y="5044936"/>
                <a:ext cx="53280" cy="976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7" name="Ink 56"/>
              <p14:cNvContentPartPr/>
              <p14:nvPr/>
            </p14:nvContentPartPr>
            <p14:xfrm>
              <a:off x="338696" y="4259056"/>
              <a:ext cx="608400" cy="963720"/>
            </p14:xfrm>
          </p:contentPart>
        </mc:Choice>
        <mc:Fallback xmlns="">
          <p:pic>
            <p:nvPicPr>
              <p:cNvPr id="57" name="Ink 56"/>
              <p:cNvPicPr/>
              <p:nvPr/>
            </p:nvPicPr>
            <p:blipFill>
              <a:blip r:embed="rId22"/>
              <a:stretch>
                <a:fillRect/>
              </a:stretch>
            </p:blipFill>
            <p:spPr>
              <a:xfrm>
                <a:off x="325016" y="4245016"/>
                <a:ext cx="633600" cy="990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 name="Ink 60"/>
              <p14:cNvContentPartPr/>
              <p14:nvPr/>
            </p14:nvContentPartPr>
            <p14:xfrm>
              <a:off x="732536" y="5978416"/>
              <a:ext cx="1348920" cy="68400"/>
            </p14:xfrm>
          </p:contentPart>
        </mc:Choice>
        <mc:Fallback xmlns="">
          <p:pic>
            <p:nvPicPr>
              <p:cNvPr id="61" name="Ink 60"/>
              <p:cNvPicPr/>
              <p:nvPr/>
            </p:nvPicPr>
            <p:blipFill>
              <a:blip r:embed="rId24"/>
              <a:stretch>
                <a:fillRect/>
              </a:stretch>
            </p:blipFill>
            <p:spPr>
              <a:xfrm>
                <a:off x="718856" y="5964376"/>
                <a:ext cx="1376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3" name="Ink 72"/>
              <p14:cNvContentPartPr/>
              <p14:nvPr/>
            </p14:nvContentPartPr>
            <p14:xfrm>
              <a:off x="1987496" y="5625616"/>
              <a:ext cx="5555160" cy="679320"/>
            </p14:xfrm>
          </p:contentPart>
        </mc:Choice>
        <mc:Fallback xmlns="">
          <p:pic>
            <p:nvPicPr>
              <p:cNvPr id="73" name="Ink 72"/>
              <p:cNvPicPr/>
              <p:nvPr/>
            </p:nvPicPr>
            <p:blipFill>
              <a:blip r:embed="rId26"/>
              <a:stretch>
                <a:fillRect/>
              </a:stretch>
            </p:blipFill>
            <p:spPr>
              <a:xfrm>
                <a:off x="1978496" y="5611936"/>
                <a:ext cx="5577840" cy="707400"/>
              </a:xfrm>
              <a:prstGeom prst="rect">
                <a:avLst/>
              </a:prstGeom>
            </p:spPr>
          </p:pic>
        </mc:Fallback>
      </mc:AlternateContent>
      <mc:AlternateContent xmlns:mc="http://schemas.openxmlformats.org/markup-compatibility/2006" xmlns:a14="http://schemas.microsoft.com/office/drawing/2010/main">
        <mc:Choice Requires="a14">
          <p:sp>
            <p:nvSpPr>
              <p:cNvPr id="74" name="Rectangle 73"/>
              <p:cNvSpPr/>
              <p:nvPr/>
            </p:nvSpPr>
            <p:spPr>
              <a:xfrm>
                <a:off x="-404932" y="1473754"/>
                <a:ext cx="5938466" cy="1200329"/>
              </a:xfrm>
              <a:prstGeom prst="rect">
                <a:avLst/>
              </a:prstGeom>
            </p:spPr>
            <p:txBody>
              <a:bodyPr wrap="square">
                <a:spAutoFit/>
              </a:bodyPr>
              <a:lstStyle/>
              <a:p>
                <a:pPr marL="1200150" lvl="2" indent="-285750">
                  <a:buFont typeface="Arial" panose="020B0604020202020204" pitchFamily="34" charset="0"/>
                  <a:buChar char="•"/>
                </a:pPr>
                <a:r>
                  <a:rPr lang="en-US" dirty="0" smtClean="0">
                    <a:latin typeface="Cambria Math" panose="02040503050406030204" pitchFamily="18" charset="0"/>
                  </a:rPr>
                  <a:t>P=5000, A=1200, (A/P, </a:t>
                </a:r>
                <a:r>
                  <a:rPr lang="en-US" dirty="0" err="1" smtClean="0">
                    <a:latin typeface="Cambria Math" panose="02040503050406030204" pitchFamily="18" charset="0"/>
                  </a:rPr>
                  <a:t>i</a:t>
                </a:r>
                <a:r>
                  <a:rPr lang="en-US" dirty="0" smtClean="0">
                    <a:latin typeface="Cambria Math" panose="02040503050406030204" pitchFamily="18" charset="0"/>
                  </a:rPr>
                  <a:t> %, 5) =1200/5000</a:t>
                </a:r>
              </a:p>
              <a:p>
                <a:pPr marL="1200150" lvl="2" indent="-285750">
                  <a:buFont typeface="Arial" panose="020B0604020202020204" pitchFamily="34" charset="0"/>
                  <a:buChar char="•"/>
                </a:pPr>
                <a:r>
                  <a:rPr lang="en-US" dirty="0" smtClean="0">
                    <a:latin typeface="Cambria Math" panose="02040503050406030204" pitchFamily="18" charset="0"/>
                  </a:rPr>
                  <a:t>Table:</a:t>
                </a:r>
              </a:p>
              <a:p>
                <a:pPr marL="1657350" lvl="3" indent="-285750">
                  <a:buFont typeface="Arial" panose="020B0604020202020204" pitchFamily="34" charset="0"/>
                  <a:buChar char="•"/>
                </a:pP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,6%,5</m:t>
                        </m:r>
                      </m:e>
                    </m:d>
                    <m:r>
                      <a:rPr lang="en-US" i="1">
                        <a:latin typeface="Cambria Math" panose="02040503050406030204" pitchFamily="18" charset="0"/>
                      </a:rPr>
                      <m:t>=0.2374</m:t>
                    </m:r>
                  </m:oMath>
                </a14:m>
                <a:endParaRPr lang="en-US" dirty="0"/>
              </a:p>
              <a:p>
                <a:pPr marL="1657350" lvl="3" indent="-285750">
                  <a:buFont typeface="Arial" panose="020B0604020202020204" pitchFamily="34" charset="0"/>
                  <a:buChar char="•"/>
                </a:pP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,7%,5</m:t>
                        </m:r>
                      </m:e>
                    </m:d>
                    <m:r>
                      <a:rPr lang="en-US" i="1">
                        <a:latin typeface="Cambria Math" panose="02040503050406030204" pitchFamily="18" charset="0"/>
                      </a:rPr>
                      <m:t>=0.2439</m:t>
                    </m:r>
                  </m:oMath>
                </a14:m>
                <a:endParaRPr lang="en-US" dirty="0"/>
              </a:p>
            </p:txBody>
          </p:sp>
        </mc:Choice>
        <mc:Fallback xmlns="">
          <p:sp>
            <p:nvSpPr>
              <p:cNvPr id="74" name="Rectangle 73"/>
              <p:cNvSpPr>
                <a:spLocks noRot="1" noChangeAspect="1" noMove="1" noResize="1" noEditPoints="1" noAdjustHandles="1" noChangeArrowheads="1" noChangeShapeType="1" noTextEdit="1"/>
              </p:cNvSpPr>
              <p:nvPr/>
            </p:nvSpPr>
            <p:spPr>
              <a:xfrm>
                <a:off x="-404932" y="1473754"/>
                <a:ext cx="5938466" cy="1200329"/>
              </a:xfrm>
              <a:prstGeom prst="rect">
                <a:avLst/>
              </a:prstGeom>
              <a:blipFill rotWithShape="0">
                <a:blip r:embed="rId27"/>
                <a:stretch>
                  <a:fillRect t="-3553" b="-5076"/>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28">
            <p14:nvContentPartPr>
              <p14:cNvPr id="88" name="Ink 87"/>
              <p14:cNvContentPartPr/>
              <p14:nvPr/>
            </p14:nvContentPartPr>
            <p14:xfrm>
              <a:off x="7797176" y="5240416"/>
              <a:ext cx="883080" cy="1154160"/>
            </p14:xfrm>
          </p:contentPart>
        </mc:Choice>
        <mc:Fallback xmlns="">
          <p:pic>
            <p:nvPicPr>
              <p:cNvPr id="88" name="Ink 87"/>
              <p:cNvPicPr/>
              <p:nvPr/>
            </p:nvPicPr>
            <p:blipFill>
              <a:blip r:embed="rId29"/>
              <a:stretch>
                <a:fillRect/>
              </a:stretch>
            </p:blipFill>
            <p:spPr>
              <a:xfrm>
                <a:off x="7783136" y="5226376"/>
                <a:ext cx="911160" cy="1182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9" name="Ink 88"/>
              <p14:cNvContentPartPr/>
              <p14:nvPr/>
            </p14:nvContentPartPr>
            <p14:xfrm>
              <a:off x="8133056" y="5559736"/>
              <a:ext cx="78120" cy="396000"/>
            </p14:xfrm>
          </p:contentPart>
        </mc:Choice>
        <mc:Fallback xmlns="">
          <p:pic>
            <p:nvPicPr>
              <p:cNvPr id="89" name="Ink 88"/>
              <p:cNvPicPr/>
              <p:nvPr/>
            </p:nvPicPr>
            <p:blipFill>
              <a:blip r:embed="rId31"/>
              <a:stretch>
                <a:fillRect/>
              </a:stretch>
            </p:blipFill>
            <p:spPr>
              <a:xfrm>
                <a:off x="8119016" y="5545696"/>
                <a:ext cx="10620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 name="Ink 7"/>
              <p14:cNvContentPartPr/>
              <p14:nvPr/>
            </p14:nvContentPartPr>
            <p14:xfrm>
              <a:off x="1370386" y="2686984"/>
              <a:ext cx="1155960" cy="401760"/>
            </p14:xfrm>
          </p:contentPart>
        </mc:Choice>
        <mc:Fallback xmlns="">
          <p:pic>
            <p:nvPicPr>
              <p:cNvPr id="8" name="Ink 7"/>
              <p:cNvPicPr/>
              <p:nvPr/>
            </p:nvPicPr>
            <p:blipFill>
              <a:blip r:embed="rId33"/>
              <a:stretch>
                <a:fillRect/>
              </a:stretch>
            </p:blipFill>
            <p:spPr>
              <a:xfrm>
                <a:off x="1357786" y="2672944"/>
                <a:ext cx="117612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Ink 16"/>
              <p14:cNvContentPartPr/>
              <p14:nvPr/>
            </p14:nvContentPartPr>
            <p14:xfrm>
              <a:off x="6763906" y="1426984"/>
              <a:ext cx="1701000" cy="472680"/>
            </p14:xfrm>
          </p:contentPart>
        </mc:Choice>
        <mc:Fallback xmlns="">
          <p:pic>
            <p:nvPicPr>
              <p:cNvPr id="17" name="Ink 16"/>
              <p:cNvPicPr/>
              <p:nvPr/>
            </p:nvPicPr>
            <p:blipFill>
              <a:blip r:embed="rId35"/>
              <a:stretch>
                <a:fillRect/>
              </a:stretch>
            </p:blipFill>
            <p:spPr>
              <a:xfrm>
                <a:off x="6758506" y="1416184"/>
                <a:ext cx="1712520" cy="496800"/>
              </a:xfrm>
              <a:prstGeom prst="rect">
                <a:avLst/>
              </a:prstGeom>
            </p:spPr>
          </p:pic>
        </mc:Fallback>
      </mc:AlternateContent>
    </p:spTree>
    <p:extLst>
      <p:ext uri="{BB962C8B-B14F-4D97-AF65-F5344CB8AC3E}">
        <p14:creationId xmlns:p14="http://schemas.microsoft.com/office/powerpoint/2010/main" val="891747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Periodic payment: arithmetic series</a:t>
            </a:r>
            <a:endParaRPr lang="en-US" dirty="0"/>
          </a:p>
        </p:txBody>
      </p:sp>
      <p:sp>
        <p:nvSpPr>
          <p:cNvPr id="3" name="Content Placeholder 2"/>
          <p:cNvSpPr>
            <a:spLocks noGrp="1"/>
          </p:cNvSpPr>
          <p:nvPr>
            <p:ph idx="1"/>
          </p:nvPr>
        </p:nvSpPr>
        <p:spPr>
          <a:xfrm>
            <a:off x="628650" y="1825625"/>
            <a:ext cx="7886700" cy="2857470"/>
          </a:xfrm>
        </p:spPr>
        <p:txBody>
          <a:bodyPr>
            <a:normAutofit lnSpcReduction="10000"/>
          </a:bodyPr>
          <a:lstStyle/>
          <a:p>
            <a:r>
              <a:rPr lang="en-US" dirty="0" smtClean="0"/>
              <a:t>Cases where </a:t>
            </a:r>
            <a:r>
              <a:rPr lang="en-US" dirty="0" err="1" smtClean="0"/>
              <a:t>cashflows</a:t>
            </a:r>
            <a:r>
              <a:rPr lang="en-US" dirty="0" smtClean="0"/>
              <a:t> increase/decrease with the time period</a:t>
            </a:r>
          </a:p>
          <a:p>
            <a:pPr lvl="1"/>
            <a:r>
              <a:rPr lang="en-US" dirty="0" smtClean="0"/>
              <a:t>Constant amount increase/decrease</a:t>
            </a:r>
          </a:p>
          <a:p>
            <a:pPr lvl="1"/>
            <a:r>
              <a:rPr lang="en-US" dirty="0" smtClean="0"/>
              <a:t>payment of $100, $120, $140, $160, …</a:t>
            </a:r>
          </a:p>
          <a:p>
            <a:r>
              <a:rPr lang="en-US" dirty="0" smtClean="0"/>
              <a:t>Example: </a:t>
            </a:r>
          </a:p>
          <a:p>
            <a:pPr lvl="1"/>
            <a:r>
              <a:rPr lang="en-US" dirty="0" smtClean="0"/>
              <a:t>Increasing maintenance costs, utility costs, insurance costs, etc.</a:t>
            </a:r>
          </a:p>
          <a:p>
            <a:endParaRPr lang="en-US" dirty="0" smtClean="0"/>
          </a:p>
        </p:txBody>
      </p:sp>
      <p:cxnSp>
        <p:nvCxnSpPr>
          <p:cNvPr id="5" name="Straight Connector 4"/>
          <p:cNvCxnSpPr/>
          <p:nvPr/>
        </p:nvCxnSpPr>
        <p:spPr>
          <a:xfrm>
            <a:off x="335280" y="4785550"/>
            <a:ext cx="3860705" cy="95"/>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a:off x="999858" y="4785645"/>
            <a:ext cx="0" cy="6000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1905711" y="4785550"/>
            <a:ext cx="1425" cy="777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2815838" y="4808807"/>
            <a:ext cx="11395" cy="9553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3730902" y="4808807"/>
            <a:ext cx="0" cy="11536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V="1">
            <a:off x="5247118" y="4775675"/>
            <a:ext cx="2895600" cy="9970"/>
          </a:xfrm>
          <a:prstGeom prst="line">
            <a:avLst/>
          </a:prstGeom>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4378200" y="4775675"/>
            <a:ext cx="686702" cy="9875"/>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7130591" y="5467599"/>
            <a:ext cx="7978" cy="10294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a:off x="8104260" y="5478139"/>
            <a:ext cx="0" cy="11536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7143697" y="4866452"/>
            <a:ext cx="0" cy="509138"/>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H="1" flipV="1">
            <a:off x="8104260" y="4818031"/>
            <a:ext cx="1" cy="557559"/>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838151" y="5467599"/>
            <a:ext cx="317716" cy="369332"/>
          </a:xfrm>
          <a:prstGeom prst="rect">
            <a:avLst/>
          </a:prstGeom>
          <a:noFill/>
        </p:spPr>
        <p:txBody>
          <a:bodyPr wrap="none" rtlCol="0">
            <a:spAutoFit/>
          </a:bodyPr>
          <a:lstStyle/>
          <a:p>
            <a:r>
              <a:rPr lang="en-US" dirty="0" smtClean="0"/>
              <a:t>A</a:t>
            </a:r>
            <a:endParaRPr lang="en-US" dirty="0"/>
          </a:p>
        </p:txBody>
      </p:sp>
      <p:sp>
        <p:nvSpPr>
          <p:cNvPr id="34" name="TextBox 33"/>
          <p:cNvSpPr txBox="1"/>
          <p:nvPr/>
        </p:nvSpPr>
        <p:spPr>
          <a:xfrm>
            <a:off x="3382890" y="6011638"/>
            <a:ext cx="696024" cy="369332"/>
          </a:xfrm>
          <a:prstGeom prst="rect">
            <a:avLst/>
          </a:prstGeom>
          <a:noFill/>
        </p:spPr>
        <p:txBody>
          <a:bodyPr wrap="none" rtlCol="0">
            <a:spAutoFit/>
          </a:bodyPr>
          <a:lstStyle/>
          <a:p>
            <a:r>
              <a:rPr lang="en-US" dirty="0" smtClean="0"/>
              <a:t>A+3G</a:t>
            </a:r>
            <a:endParaRPr lang="en-US" dirty="0"/>
          </a:p>
        </p:txBody>
      </p:sp>
      <p:sp>
        <p:nvSpPr>
          <p:cNvPr id="35" name="TextBox 34"/>
          <p:cNvSpPr txBox="1"/>
          <p:nvPr/>
        </p:nvSpPr>
        <p:spPr>
          <a:xfrm>
            <a:off x="1616208" y="5665672"/>
            <a:ext cx="579005" cy="369332"/>
          </a:xfrm>
          <a:prstGeom prst="rect">
            <a:avLst/>
          </a:prstGeom>
          <a:noFill/>
        </p:spPr>
        <p:txBody>
          <a:bodyPr wrap="none" rtlCol="0">
            <a:spAutoFit/>
          </a:bodyPr>
          <a:lstStyle/>
          <a:p>
            <a:r>
              <a:rPr lang="en-US" dirty="0" smtClean="0"/>
              <a:t>A+G</a:t>
            </a:r>
            <a:endParaRPr lang="en-US" dirty="0"/>
          </a:p>
        </p:txBody>
      </p:sp>
      <p:sp>
        <p:nvSpPr>
          <p:cNvPr id="36" name="TextBox 35"/>
          <p:cNvSpPr txBox="1"/>
          <p:nvPr/>
        </p:nvSpPr>
        <p:spPr>
          <a:xfrm>
            <a:off x="2467826" y="5870314"/>
            <a:ext cx="696024" cy="369332"/>
          </a:xfrm>
          <a:prstGeom prst="rect">
            <a:avLst/>
          </a:prstGeom>
          <a:noFill/>
        </p:spPr>
        <p:txBody>
          <a:bodyPr wrap="none" rtlCol="0">
            <a:spAutoFit/>
          </a:bodyPr>
          <a:lstStyle/>
          <a:p>
            <a:r>
              <a:rPr lang="en-US" dirty="0" smtClean="0"/>
              <a:t>A+2G</a:t>
            </a:r>
            <a:endParaRPr lang="en-US" dirty="0"/>
          </a:p>
        </p:txBody>
      </p:sp>
      <p:sp>
        <p:nvSpPr>
          <p:cNvPr id="38" name="TextBox 37"/>
          <p:cNvSpPr txBox="1"/>
          <p:nvPr/>
        </p:nvSpPr>
        <p:spPr>
          <a:xfrm>
            <a:off x="7113269" y="5500982"/>
            <a:ext cx="1029449" cy="369332"/>
          </a:xfrm>
          <a:prstGeom prst="rect">
            <a:avLst/>
          </a:prstGeom>
          <a:noFill/>
        </p:spPr>
        <p:txBody>
          <a:bodyPr wrap="none" rtlCol="0">
            <a:spAutoFit/>
          </a:bodyPr>
          <a:lstStyle/>
          <a:p>
            <a:r>
              <a:rPr lang="en-US" dirty="0" smtClean="0"/>
              <a:t>A+(n-2)G</a:t>
            </a:r>
            <a:endParaRPr lang="en-US" dirty="0"/>
          </a:p>
        </p:txBody>
      </p:sp>
      <p:sp>
        <p:nvSpPr>
          <p:cNvPr id="39" name="TextBox 38"/>
          <p:cNvSpPr txBox="1"/>
          <p:nvPr/>
        </p:nvSpPr>
        <p:spPr>
          <a:xfrm>
            <a:off x="8104260" y="5708491"/>
            <a:ext cx="1029449" cy="369332"/>
          </a:xfrm>
          <a:prstGeom prst="rect">
            <a:avLst/>
          </a:prstGeom>
          <a:noFill/>
        </p:spPr>
        <p:txBody>
          <a:bodyPr wrap="none" rtlCol="0">
            <a:spAutoFit/>
          </a:bodyPr>
          <a:lstStyle/>
          <a:p>
            <a:r>
              <a:rPr lang="en-US" dirty="0" smtClean="0"/>
              <a:t>A+(n-1)G</a:t>
            </a:r>
            <a:endParaRPr lang="en-US" dirty="0"/>
          </a:p>
        </p:txBody>
      </p:sp>
      <p:sp>
        <p:nvSpPr>
          <p:cNvPr id="41" name="TextBox 40"/>
          <p:cNvSpPr txBox="1"/>
          <p:nvPr/>
        </p:nvSpPr>
        <p:spPr>
          <a:xfrm>
            <a:off x="184437" y="4395233"/>
            <a:ext cx="301686" cy="369332"/>
          </a:xfrm>
          <a:prstGeom prst="rect">
            <a:avLst/>
          </a:prstGeom>
          <a:noFill/>
        </p:spPr>
        <p:txBody>
          <a:bodyPr wrap="none" rtlCol="0">
            <a:spAutoFit/>
          </a:bodyPr>
          <a:lstStyle/>
          <a:p>
            <a:r>
              <a:rPr lang="en-US" dirty="0" smtClean="0"/>
              <a:t>0</a:t>
            </a:r>
            <a:endParaRPr lang="en-US" dirty="0"/>
          </a:p>
        </p:txBody>
      </p:sp>
      <p:sp>
        <p:nvSpPr>
          <p:cNvPr id="44" name="TextBox 43"/>
          <p:cNvSpPr txBox="1"/>
          <p:nvPr/>
        </p:nvSpPr>
        <p:spPr>
          <a:xfrm>
            <a:off x="846166" y="4395233"/>
            <a:ext cx="301686" cy="369332"/>
          </a:xfrm>
          <a:prstGeom prst="rect">
            <a:avLst/>
          </a:prstGeom>
          <a:noFill/>
        </p:spPr>
        <p:txBody>
          <a:bodyPr wrap="none" rtlCol="0">
            <a:spAutoFit/>
          </a:bodyPr>
          <a:lstStyle/>
          <a:p>
            <a:r>
              <a:rPr lang="en-US" dirty="0"/>
              <a:t>1</a:t>
            </a:r>
          </a:p>
        </p:txBody>
      </p:sp>
      <p:sp>
        <p:nvSpPr>
          <p:cNvPr id="45" name="TextBox 44"/>
          <p:cNvSpPr txBox="1"/>
          <p:nvPr/>
        </p:nvSpPr>
        <p:spPr>
          <a:xfrm>
            <a:off x="1754867" y="4382955"/>
            <a:ext cx="301686" cy="369332"/>
          </a:xfrm>
          <a:prstGeom prst="rect">
            <a:avLst/>
          </a:prstGeom>
          <a:noFill/>
        </p:spPr>
        <p:txBody>
          <a:bodyPr wrap="none" rtlCol="0">
            <a:spAutoFit/>
          </a:bodyPr>
          <a:lstStyle/>
          <a:p>
            <a:r>
              <a:rPr lang="en-US" dirty="0" smtClean="0"/>
              <a:t>2</a:t>
            </a:r>
            <a:endParaRPr lang="en-US" dirty="0"/>
          </a:p>
        </p:txBody>
      </p:sp>
      <p:sp>
        <p:nvSpPr>
          <p:cNvPr id="46" name="TextBox 45"/>
          <p:cNvSpPr txBox="1"/>
          <p:nvPr/>
        </p:nvSpPr>
        <p:spPr>
          <a:xfrm>
            <a:off x="2658702" y="4393056"/>
            <a:ext cx="301686" cy="369332"/>
          </a:xfrm>
          <a:prstGeom prst="rect">
            <a:avLst/>
          </a:prstGeom>
          <a:noFill/>
        </p:spPr>
        <p:txBody>
          <a:bodyPr wrap="none" rtlCol="0">
            <a:spAutoFit/>
          </a:bodyPr>
          <a:lstStyle/>
          <a:p>
            <a:r>
              <a:rPr lang="en-US" dirty="0"/>
              <a:t>3</a:t>
            </a:r>
          </a:p>
        </p:txBody>
      </p:sp>
      <p:sp>
        <p:nvSpPr>
          <p:cNvPr id="47" name="TextBox 46"/>
          <p:cNvSpPr txBox="1"/>
          <p:nvPr/>
        </p:nvSpPr>
        <p:spPr>
          <a:xfrm>
            <a:off x="3567667" y="4393056"/>
            <a:ext cx="301686" cy="369332"/>
          </a:xfrm>
          <a:prstGeom prst="rect">
            <a:avLst/>
          </a:prstGeom>
          <a:noFill/>
        </p:spPr>
        <p:txBody>
          <a:bodyPr wrap="none" rtlCol="0">
            <a:spAutoFit/>
          </a:bodyPr>
          <a:lstStyle/>
          <a:p>
            <a:r>
              <a:rPr lang="en-US" dirty="0" smtClean="0"/>
              <a:t>4</a:t>
            </a:r>
            <a:endParaRPr lang="en-US" dirty="0"/>
          </a:p>
        </p:txBody>
      </p:sp>
      <p:sp>
        <p:nvSpPr>
          <p:cNvPr id="48" name="TextBox 47"/>
          <p:cNvSpPr txBox="1"/>
          <p:nvPr/>
        </p:nvSpPr>
        <p:spPr>
          <a:xfrm>
            <a:off x="7953417" y="4360053"/>
            <a:ext cx="306494" cy="369332"/>
          </a:xfrm>
          <a:prstGeom prst="rect">
            <a:avLst/>
          </a:prstGeom>
          <a:noFill/>
        </p:spPr>
        <p:txBody>
          <a:bodyPr wrap="none" rtlCol="0">
            <a:spAutoFit/>
          </a:bodyPr>
          <a:lstStyle/>
          <a:p>
            <a:r>
              <a:rPr lang="en-US" dirty="0" smtClean="0"/>
              <a:t>n</a:t>
            </a:r>
            <a:endParaRPr lang="en-US" dirty="0"/>
          </a:p>
        </p:txBody>
      </p:sp>
      <p:sp>
        <p:nvSpPr>
          <p:cNvPr id="49" name="TextBox 48"/>
          <p:cNvSpPr txBox="1"/>
          <p:nvPr/>
        </p:nvSpPr>
        <p:spPr>
          <a:xfrm>
            <a:off x="6891546" y="4360053"/>
            <a:ext cx="494046" cy="369332"/>
          </a:xfrm>
          <a:prstGeom prst="rect">
            <a:avLst/>
          </a:prstGeom>
          <a:noFill/>
        </p:spPr>
        <p:txBody>
          <a:bodyPr wrap="none" rtlCol="0">
            <a:spAutoFit/>
          </a:bodyPr>
          <a:lstStyle/>
          <a:p>
            <a:r>
              <a:rPr lang="en-US" dirty="0"/>
              <a:t>n</a:t>
            </a:r>
            <a:r>
              <a:rPr lang="en-US" dirty="0" smtClean="0"/>
              <a:t>-1</a:t>
            </a:r>
            <a:endParaRPr lang="en-US" dirty="0"/>
          </a:p>
        </p:txBody>
      </p:sp>
    </p:spTree>
    <p:extLst>
      <p:ext uri="{BB962C8B-B14F-4D97-AF65-F5344CB8AC3E}">
        <p14:creationId xmlns:p14="http://schemas.microsoft.com/office/powerpoint/2010/main" val="2308904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tackle this problem?</a:t>
            </a:r>
            <a:endParaRPr lang="en-US" dirty="0"/>
          </a:p>
        </p:txBody>
      </p:sp>
      <p:sp>
        <p:nvSpPr>
          <p:cNvPr id="3" name="Content Placeholder 2"/>
          <p:cNvSpPr>
            <a:spLocks noGrp="1"/>
          </p:cNvSpPr>
          <p:nvPr>
            <p:ph idx="1"/>
          </p:nvPr>
        </p:nvSpPr>
        <p:spPr>
          <a:xfrm>
            <a:off x="628650" y="1825625"/>
            <a:ext cx="7886700" cy="440055"/>
          </a:xfrm>
        </p:spPr>
        <p:txBody>
          <a:bodyPr>
            <a:normAutofit lnSpcReduction="10000"/>
          </a:bodyPr>
          <a:lstStyle/>
          <a:p>
            <a:r>
              <a:rPr lang="en-US" dirty="0" smtClean="0"/>
              <a:t>G: gradient</a:t>
            </a:r>
          </a:p>
          <a:p>
            <a:endParaRPr lang="en-US" dirty="0"/>
          </a:p>
        </p:txBody>
      </p:sp>
      <p:cxnSp>
        <p:nvCxnSpPr>
          <p:cNvPr id="7" name="Straight Connector 6"/>
          <p:cNvCxnSpPr/>
          <p:nvPr/>
        </p:nvCxnSpPr>
        <p:spPr>
          <a:xfrm>
            <a:off x="436880" y="3637280"/>
            <a:ext cx="1148080" cy="0"/>
          </a:xfrm>
          <a:prstGeom prst="line">
            <a:avLst/>
          </a:prstGeom>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225040" y="3637280"/>
            <a:ext cx="690880" cy="0"/>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656080" y="3637280"/>
            <a:ext cx="56896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61280" y="2956560"/>
            <a:ext cx="1148080" cy="0"/>
          </a:xfrm>
          <a:prstGeom prst="line">
            <a:avLst/>
          </a:prstGeom>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6949440" y="2956560"/>
            <a:ext cx="690880" cy="0"/>
          </a:xfrm>
          <a:prstGeom prst="line">
            <a:avLst/>
          </a:prstGeom>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6380480" y="2956560"/>
            <a:ext cx="568960"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4786600" y="5140960"/>
            <a:ext cx="1522760" cy="0"/>
          </a:xfrm>
          <a:prstGeom prst="line">
            <a:avLst/>
          </a:prstGeom>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6949440" y="5140960"/>
            <a:ext cx="690880" cy="0"/>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6380480" y="5140960"/>
            <a:ext cx="568960" cy="0"/>
          </a:xfrm>
          <a:prstGeom prst="line">
            <a:avLst/>
          </a:prstGeom>
          <a:ln>
            <a:prstDash val="das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9" name="Ink 48"/>
              <p14:cNvContentPartPr/>
              <p14:nvPr/>
            </p14:nvContentPartPr>
            <p14:xfrm>
              <a:off x="7549600" y="1698760"/>
              <a:ext cx="673560" cy="2827080"/>
            </p14:xfrm>
          </p:contentPart>
        </mc:Choice>
        <mc:Fallback xmlns="">
          <p:pic>
            <p:nvPicPr>
              <p:cNvPr id="49" name="Ink 48"/>
              <p:cNvPicPr/>
              <p:nvPr/>
            </p:nvPicPr>
            <p:blipFill>
              <a:blip r:embed="rId3"/>
              <a:stretch>
                <a:fillRect/>
              </a:stretch>
            </p:blipFill>
            <p:spPr>
              <a:xfrm>
                <a:off x="7539880" y="1686520"/>
                <a:ext cx="693720" cy="2853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1" name="Ink 50"/>
              <p14:cNvContentPartPr/>
              <p14:nvPr/>
            </p14:nvContentPartPr>
            <p14:xfrm>
              <a:off x="2491960" y="3708640"/>
              <a:ext cx="20160" cy="942120"/>
            </p14:xfrm>
          </p:contentPart>
        </mc:Choice>
        <mc:Fallback xmlns="">
          <p:pic>
            <p:nvPicPr>
              <p:cNvPr id="51" name="Ink 50"/>
              <p:cNvPicPr/>
              <p:nvPr/>
            </p:nvPicPr>
            <p:blipFill>
              <a:blip r:embed="rId5"/>
              <a:stretch>
                <a:fillRect/>
              </a:stretch>
            </p:blipFill>
            <p:spPr>
              <a:xfrm>
                <a:off x="2478280" y="3698560"/>
                <a:ext cx="46800" cy="965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5" name="Ink 64"/>
              <p14:cNvContentPartPr/>
              <p14:nvPr/>
            </p14:nvContentPartPr>
            <p14:xfrm>
              <a:off x="2890480" y="3646720"/>
              <a:ext cx="42120" cy="1149480"/>
            </p14:xfrm>
          </p:contentPart>
        </mc:Choice>
        <mc:Fallback xmlns="">
          <p:pic>
            <p:nvPicPr>
              <p:cNvPr id="65" name="Ink 64"/>
              <p:cNvPicPr/>
              <p:nvPr/>
            </p:nvPicPr>
            <p:blipFill>
              <a:blip r:embed="rId7"/>
              <a:stretch>
                <a:fillRect/>
              </a:stretch>
            </p:blipFill>
            <p:spPr>
              <a:xfrm>
                <a:off x="2876440" y="3633400"/>
                <a:ext cx="70200" cy="1176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 name="Ink 101"/>
              <p14:cNvContentPartPr/>
              <p14:nvPr/>
            </p14:nvContentPartPr>
            <p14:xfrm>
              <a:off x="2892640" y="3227320"/>
              <a:ext cx="0" cy="17280"/>
            </p14:xfrm>
          </p:contentPart>
        </mc:Choice>
        <mc:Fallback xmlns="">
          <p:pic>
            <p:nvPicPr>
              <p:cNvPr id="102" name="Ink 101"/>
              <p:cNvPicPr/>
              <p:nvPr/>
            </p:nvPicPr>
            <p:blipFill>
              <a:blip r:embed="rId9"/>
              <a:stretch>
                <a:fillRect/>
              </a:stretch>
            </p:blipFill>
            <p:spPr>
              <a:xfrm>
                <a:off x="0" y="0"/>
                <a:ext cx="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8" name="Ink 107"/>
              <p14:cNvContentPartPr/>
              <p14:nvPr/>
            </p14:nvContentPartPr>
            <p14:xfrm>
              <a:off x="2812720" y="2096560"/>
              <a:ext cx="564480" cy="389880"/>
            </p14:xfrm>
          </p:contentPart>
        </mc:Choice>
        <mc:Fallback xmlns="">
          <p:pic>
            <p:nvPicPr>
              <p:cNvPr id="108" name="Ink 107"/>
              <p:cNvPicPr/>
              <p:nvPr/>
            </p:nvPicPr>
            <p:blipFill>
              <a:blip r:embed="rId11"/>
              <a:stretch>
                <a:fillRect/>
              </a:stretch>
            </p:blipFill>
            <p:spPr>
              <a:xfrm>
                <a:off x="2798680" y="2082520"/>
                <a:ext cx="59220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2" name="Ink 151"/>
              <p14:cNvContentPartPr/>
              <p14:nvPr/>
            </p14:nvContentPartPr>
            <p14:xfrm>
              <a:off x="5095120" y="2478520"/>
              <a:ext cx="2765520" cy="642600"/>
            </p14:xfrm>
          </p:contentPart>
        </mc:Choice>
        <mc:Fallback xmlns="">
          <p:pic>
            <p:nvPicPr>
              <p:cNvPr id="152" name="Ink 151"/>
              <p:cNvPicPr/>
              <p:nvPr/>
            </p:nvPicPr>
            <p:blipFill>
              <a:blip r:embed="rId13"/>
              <a:stretch>
                <a:fillRect/>
              </a:stretch>
            </p:blipFill>
            <p:spPr>
              <a:xfrm>
                <a:off x="5081080" y="2464840"/>
                <a:ext cx="279324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4" name="Ink 153"/>
              <p14:cNvContentPartPr/>
              <p14:nvPr/>
            </p14:nvContentPartPr>
            <p14:xfrm>
              <a:off x="2857720" y="2139040"/>
              <a:ext cx="47880" cy="1451880"/>
            </p14:xfrm>
          </p:contentPart>
        </mc:Choice>
        <mc:Fallback xmlns="">
          <p:pic>
            <p:nvPicPr>
              <p:cNvPr id="154" name="Ink 153"/>
              <p:cNvPicPr/>
              <p:nvPr/>
            </p:nvPicPr>
            <p:blipFill>
              <a:blip r:embed="rId15"/>
              <a:stretch>
                <a:fillRect/>
              </a:stretch>
            </p:blipFill>
            <p:spPr>
              <a:xfrm>
                <a:off x="2849080" y="2125000"/>
                <a:ext cx="70560" cy="1479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1" name="Ink 160"/>
              <p14:cNvContentPartPr/>
              <p14:nvPr/>
            </p14:nvContentPartPr>
            <p14:xfrm>
              <a:off x="398920" y="2886040"/>
              <a:ext cx="6877080" cy="922680"/>
            </p14:xfrm>
          </p:contentPart>
        </mc:Choice>
        <mc:Fallback xmlns="">
          <p:pic>
            <p:nvPicPr>
              <p:cNvPr id="161" name="Ink 160"/>
              <p:cNvPicPr/>
              <p:nvPr/>
            </p:nvPicPr>
            <p:blipFill>
              <a:blip r:embed="rId17"/>
              <a:stretch>
                <a:fillRect/>
              </a:stretch>
            </p:blipFill>
            <p:spPr>
              <a:xfrm>
                <a:off x="384880" y="2873800"/>
                <a:ext cx="6899400" cy="948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2" name="Ink 161"/>
              <p14:cNvContentPartPr/>
              <p14:nvPr/>
            </p14:nvContentPartPr>
            <p14:xfrm>
              <a:off x="1035040" y="4342240"/>
              <a:ext cx="482040" cy="336960"/>
            </p14:xfrm>
          </p:contentPart>
        </mc:Choice>
        <mc:Fallback xmlns="">
          <p:pic>
            <p:nvPicPr>
              <p:cNvPr id="162" name="Ink 161"/>
              <p:cNvPicPr/>
              <p:nvPr/>
            </p:nvPicPr>
            <p:blipFill>
              <a:blip r:embed="rId19"/>
              <a:stretch>
                <a:fillRect/>
              </a:stretch>
            </p:blipFill>
            <p:spPr>
              <a:xfrm>
                <a:off x="1021720" y="4328560"/>
                <a:ext cx="50220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7" name="Ink 176"/>
              <p14:cNvContentPartPr/>
              <p14:nvPr/>
            </p14:nvContentPartPr>
            <p14:xfrm>
              <a:off x="6268000" y="4145680"/>
              <a:ext cx="1387080" cy="1121760"/>
            </p14:xfrm>
          </p:contentPart>
        </mc:Choice>
        <mc:Fallback xmlns="">
          <p:pic>
            <p:nvPicPr>
              <p:cNvPr id="177" name="Ink 176"/>
              <p:cNvPicPr/>
              <p:nvPr/>
            </p:nvPicPr>
            <p:blipFill>
              <a:blip r:embed="rId21"/>
              <a:stretch>
                <a:fillRect/>
              </a:stretch>
            </p:blipFill>
            <p:spPr>
              <a:xfrm>
                <a:off x="6257200" y="4134160"/>
                <a:ext cx="1411560" cy="114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8" name="Ink 177"/>
              <p14:cNvContentPartPr/>
              <p14:nvPr/>
            </p14:nvContentPartPr>
            <p14:xfrm>
              <a:off x="7625200" y="4011760"/>
              <a:ext cx="45360" cy="1018080"/>
            </p14:xfrm>
          </p:contentPart>
        </mc:Choice>
        <mc:Fallback xmlns="">
          <p:pic>
            <p:nvPicPr>
              <p:cNvPr id="178" name="Ink 177"/>
              <p:cNvPicPr/>
              <p:nvPr/>
            </p:nvPicPr>
            <p:blipFill>
              <a:blip r:embed="rId23"/>
              <a:stretch>
                <a:fillRect/>
              </a:stretch>
            </p:blipFill>
            <p:spPr>
              <a:xfrm>
                <a:off x="7611160" y="3998440"/>
                <a:ext cx="73440" cy="1045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9" name="Ink 178"/>
              <p14:cNvContentPartPr/>
              <p14:nvPr/>
            </p14:nvContentPartPr>
            <p14:xfrm>
              <a:off x="5619640" y="5168440"/>
              <a:ext cx="2828520" cy="1401480"/>
            </p14:xfrm>
          </p:contentPart>
        </mc:Choice>
        <mc:Fallback xmlns="">
          <p:pic>
            <p:nvPicPr>
              <p:cNvPr id="179" name="Ink 178"/>
              <p:cNvPicPr/>
              <p:nvPr/>
            </p:nvPicPr>
            <p:blipFill>
              <a:blip r:embed="rId25"/>
              <a:stretch>
                <a:fillRect/>
              </a:stretch>
            </p:blipFill>
            <p:spPr>
              <a:xfrm>
                <a:off x="5605600" y="5154760"/>
                <a:ext cx="2856600" cy="1428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8" name="Ink 197"/>
              <p14:cNvContentPartPr/>
              <p14:nvPr/>
            </p14:nvContentPartPr>
            <p14:xfrm>
              <a:off x="1614280" y="4510360"/>
              <a:ext cx="4620600" cy="986760"/>
            </p14:xfrm>
          </p:contentPart>
        </mc:Choice>
        <mc:Fallback xmlns="">
          <p:pic>
            <p:nvPicPr>
              <p:cNvPr id="198" name="Ink 197"/>
              <p:cNvPicPr/>
              <p:nvPr/>
            </p:nvPicPr>
            <p:blipFill>
              <a:blip r:embed="rId27"/>
              <a:stretch>
                <a:fillRect/>
              </a:stretch>
            </p:blipFill>
            <p:spPr>
              <a:xfrm>
                <a:off x="1600240" y="4501000"/>
                <a:ext cx="4729320" cy="100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0" name="Ink 199"/>
              <p14:cNvContentPartPr/>
              <p14:nvPr/>
            </p14:nvContentPartPr>
            <p14:xfrm>
              <a:off x="674320" y="3611800"/>
              <a:ext cx="597240" cy="943200"/>
            </p14:xfrm>
          </p:contentPart>
        </mc:Choice>
        <mc:Fallback xmlns="">
          <p:pic>
            <p:nvPicPr>
              <p:cNvPr id="200" name="Ink 199"/>
              <p:cNvPicPr/>
              <p:nvPr/>
            </p:nvPicPr>
            <p:blipFill>
              <a:blip r:embed="rId31"/>
              <a:stretch>
                <a:fillRect/>
              </a:stretch>
            </p:blipFill>
            <p:spPr>
              <a:xfrm>
                <a:off x="660280" y="3598120"/>
                <a:ext cx="622440" cy="970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 name="Ink 7"/>
              <p14:cNvContentPartPr/>
              <p14:nvPr/>
            </p14:nvContentPartPr>
            <p14:xfrm>
              <a:off x="3875626" y="3721624"/>
              <a:ext cx="1359000" cy="1071000"/>
            </p14:xfrm>
          </p:contentPart>
        </mc:Choice>
        <mc:Fallback xmlns="">
          <p:pic>
            <p:nvPicPr>
              <p:cNvPr id="8" name="Ink 7"/>
              <p:cNvPicPr/>
              <p:nvPr/>
            </p:nvPicPr>
            <p:blipFill>
              <a:blip r:embed="rId33"/>
              <a:stretch>
                <a:fillRect/>
              </a:stretch>
            </p:blipFill>
            <p:spPr>
              <a:xfrm>
                <a:off x="3861946" y="3709024"/>
                <a:ext cx="1385280" cy="1097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p14:cNvContentPartPr/>
              <p14:nvPr/>
            </p14:nvContentPartPr>
            <p14:xfrm>
              <a:off x="4303306" y="4545304"/>
              <a:ext cx="957240" cy="497160"/>
            </p14:xfrm>
          </p:contentPart>
        </mc:Choice>
        <mc:Fallback xmlns="">
          <p:pic>
            <p:nvPicPr>
              <p:cNvPr id="26" name="Ink 25"/>
              <p:cNvPicPr/>
              <p:nvPr/>
            </p:nvPicPr>
            <p:blipFill>
              <a:blip r:embed="rId35"/>
              <a:stretch>
                <a:fillRect/>
              </a:stretch>
            </p:blipFill>
            <p:spPr>
              <a:xfrm>
                <a:off x="4283146" y="4525144"/>
                <a:ext cx="997560" cy="537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p14:cNvContentPartPr/>
              <p14:nvPr/>
            </p14:nvContentPartPr>
            <p14:xfrm>
              <a:off x="4647826" y="4632784"/>
              <a:ext cx="1530360" cy="594720"/>
            </p14:xfrm>
          </p:contentPart>
        </mc:Choice>
        <mc:Fallback xmlns="">
          <p:pic>
            <p:nvPicPr>
              <p:cNvPr id="27" name="Ink 26"/>
              <p:cNvPicPr/>
              <p:nvPr/>
            </p:nvPicPr>
            <p:blipFill>
              <a:blip r:embed="rId37"/>
              <a:stretch>
                <a:fillRect/>
              </a:stretch>
            </p:blipFill>
            <p:spPr>
              <a:xfrm>
                <a:off x="4633786" y="4618744"/>
                <a:ext cx="155844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Ink 36"/>
              <p14:cNvContentPartPr/>
              <p14:nvPr/>
            </p14:nvContentPartPr>
            <p14:xfrm>
              <a:off x="5558626" y="4735024"/>
              <a:ext cx="210600" cy="88560"/>
            </p14:xfrm>
          </p:contentPart>
        </mc:Choice>
        <mc:Fallback xmlns="">
          <p:pic>
            <p:nvPicPr>
              <p:cNvPr id="37" name="Ink 36"/>
              <p:cNvPicPr/>
              <p:nvPr/>
            </p:nvPicPr>
            <p:blipFill>
              <a:blip r:embed="rId39"/>
              <a:stretch>
                <a:fillRect/>
              </a:stretch>
            </p:blipFill>
            <p:spPr>
              <a:xfrm>
                <a:off x="5478706" y="4580224"/>
                <a:ext cx="3675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Ink 37"/>
              <p14:cNvContentPartPr/>
              <p14:nvPr/>
            </p14:nvContentPartPr>
            <p14:xfrm>
              <a:off x="3554506" y="3802624"/>
              <a:ext cx="5294160" cy="2914560"/>
            </p14:xfrm>
          </p:contentPart>
        </mc:Choice>
        <mc:Fallback xmlns="">
          <p:pic>
            <p:nvPicPr>
              <p:cNvPr id="38" name="Ink 37"/>
              <p:cNvPicPr/>
              <p:nvPr/>
            </p:nvPicPr>
            <p:blipFill>
              <a:blip r:embed="rId41"/>
              <a:stretch>
                <a:fillRect/>
              </a:stretch>
            </p:blipFill>
            <p:spPr>
              <a:xfrm>
                <a:off x="3475666" y="3647464"/>
                <a:ext cx="5451120" cy="3224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Ink 38"/>
              <p14:cNvContentPartPr/>
              <p14:nvPr/>
            </p14:nvContentPartPr>
            <p14:xfrm>
              <a:off x="7739506" y="4752304"/>
              <a:ext cx="317520" cy="123840"/>
            </p14:xfrm>
          </p:contentPart>
        </mc:Choice>
        <mc:Fallback xmlns="">
          <p:pic>
            <p:nvPicPr>
              <p:cNvPr id="39" name="Ink 38"/>
              <p:cNvPicPr/>
              <p:nvPr/>
            </p:nvPicPr>
            <p:blipFill>
              <a:blip r:embed="rId43"/>
              <a:stretch>
                <a:fillRect/>
              </a:stretch>
            </p:blipFill>
            <p:spPr>
              <a:xfrm>
                <a:off x="7725826" y="4738264"/>
                <a:ext cx="340560" cy="149760"/>
              </a:xfrm>
              <a:prstGeom prst="rect">
                <a:avLst/>
              </a:prstGeom>
            </p:spPr>
          </p:pic>
        </mc:Fallback>
      </mc:AlternateContent>
    </p:spTree>
    <p:extLst>
      <p:ext uri="{BB962C8B-B14F-4D97-AF65-F5344CB8AC3E}">
        <p14:creationId xmlns:p14="http://schemas.microsoft.com/office/powerpoint/2010/main" val="1870029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idx="1"/>
          </p:nvPr>
        </p:nvSpPr>
        <p:spPr/>
        <p:txBody>
          <a:bodyPr/>
          <a:lstStyle/>
          <a:p>
            <a:r>
              <a:rPr lang="en-US" dirty="0" smtClean="0"/>
              <a:t>Syllabus update:</a:t>
            </a:r>
          </a:p>
          <a:p>
            <a:pPr lvl="1"/>
            <a:r>
              <a:rPr lang="en-US" dirty="0" smtClean="0"/>
              <a:t>Exams: 70%, others: 30%</a:t>
            </a:r>
          </a:p>
          <a:p>
            <a:pPr lvl="1"/>
            <a:r>
              <a:rPr lang="en-US" dirty="0" smtClean="0"/>
              <a:t>Office hour: </a:t>
            </a:r>
            <a:r>
              <a:rPr lang="en-US" dirty="0" err="1" smtClean="0"/>
              <a:t>Th</a:t>
            </a:r>
            <a:r>
              <a:rPr lang="en-US" dirty="0" smtClean="0"/>
              <a:t> 1:30pm – 2:30pm</a:t>
            </a:r>
          </a:p>
          <a:p>
            <a:endParaRPr lang="en-US" dirty="0"/>
          </a:p>
        </p:txBody>
      </p:sp>
    </p:spTree>
    <p:extLst>
      <p:ext uri="{BB962C8B-B14F-4D97-AF65-F5344CB8AC3E}">
        <p14:creationId xmlns:p14="http://schemas.microsoft.com/office/powerpoint/2010/main" val="3698115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a:t>
            </a:r>
            <a:r>
              <a:rPr lang="en-US" dirty="0"/>
              <a:t>between G and 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07332" y="1690688"/>
                <a:ext cx="4636668" cy="5167311"/>
              </a:xfrm>
            </p:spPr>
            <p:txBody>
              <a:bodyPr>
                <a:normAutofit fontScale="92500"/>
              </a:bodyPr>
              <a:lstStyle/>
              <a:p>
                <a:r>
                  <a:rPr lang="en-US" dirty="0" smtClean="0"/>
                  <a:t>Find </a:t>
                </a:r>
                <a14:m>
                  <m:oMath xmlns:m="http://schemas.openxmlformats.org/officeDocument/2006/math">
                    <m:r>
                      <a:rPr lang="en-US" b="0" i="1" smtClean="0">
                        <a:latin typeface="Cambria Math" panose="02040503050406030204" pitchFamily="18" charset="0"/>
                      </a:rPr>
                      <m:t>𝐹</m:t>
                    </m:r>
                  </m:oMath>
                </a14:m>
                <a:r>
                  <a:rPr lang="en-US" dirty="0" smtClean="0"/>
                  <a:t>?</a:t>
                </a:r>
              </a:p>
              <a:p>
                <a:pPr lvl="1"/>
                <a:r>
                  <a:rPr lang="en-US" dirty="0" smtClean="0"/>
                  <a:t>The same technique as in sum of geometric series:</a:t>
                </a:r>
              </a:p>
              <a:p>
                <a:pPr lvl="2"/>
                <a:r>
                  <a:rPr lang="en-US" dirty="0" smtClean="0"/>
                  <a:t>multiply by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smtClean="0"/>
                  <a:t> on both sides!</a:t>
                </a:r>
              </a:p>
              <a:p>
                <a:pPr lvl="1"/>
                <a14:m>
                  <m:oMath xmlns:m="http://schemas.openxmlformats.org/officeDocument/2006/math">
                    <m:r>
                      <a:rPr lang="en-US" sz="3200" b="0" i="1" smtClean="0">
                        <a:latin typeface="Cambria Math" panose="02040503050406030204" pitchFamily="18" charset="0"/>
                      </a:rPr>
                      <m:t>𝑖𝐹</m:t>
                    </m:r>
                    <m:r>
                      <a:rPr lang="en-US" sz="3200" b="0" i="1" smtClean="0">
                        <a:latin typeface="Cambria Math" panose="02040503050406030204" pitchFamily="18" charset="0"/>
                      </a:rPr>
                      <m:t>=</m:t>
                    </m:r>
                    <m:r>
                      <a:rPr lang="en-US" sz="3200" b="0" i="1" smtClean="0">
                        <a:latin typeface="Cambria Math" panose="02040503050406030204" pitchFamily="18" charset="0"/>
                      </a:rPr>
                      <m:t>𝐺</m:t>
                    </m:r>
                    <m:d>
                      <m:dPr>
                        <m:begChr m:val="["/>
                        <m:endChr m:val="]"/>
                        <m:ctrlPr>
                          <a:rPr lang="en-US" sz="3200" b="0" i="1" smtClean="0">
                            <a:latin typeface="Cambria Math" panose="02040503050406030204" pitchFamily="18" charset="0"/>
                          </a:rPr>
                        </m:ctrlPr>
                      </m:dPr>
                      <m:e>
                        <m:f>
                          <m:fPr>
                            <m:ctrlPr>
                              <a:rPr lang="en-US" sz="3200" b="0" i="1" smtClean="0">
                                <a:latin typeface="Cambria Math" panose="02040503050406030204" pitchFamily="18" charset="0"/>
                              </a:rPr>
                            </m:ctrlPr>
                          </m:fPr>
                          <m:num>
                            <m:sSup>
                              <m:sSupPr>
                                <m:ctrlPr>
                                  <a:rPr lang="en-US" sz="3200" b="0" i="1" smtClean="0">
                                    <a:latin typeface="Cambria Math" panose="02040503050406030204" pitchFamily="18" charset="0"/>
                                  </a:rPr>
                                </m:ctrlPr>
                              </m:sSupPr>
                              <m:e>
                                <m:d>
                                  <m:dPr>
                                    <m:ctrlPr>
                                      <a:rPr lang="en-US" sz="3200" b="0" i="1" smtClean="0">
                                        <a:latin typeface="Cambria Math" panose="02040503050406030204" pitchFamily="18" charset="0"/>
                                      </a:rPr>
                                    </m:ctrlPr>
                                  </m:dPr>
                                  <m:e>
                                    <m:r>
                                      <a:rPr lang="en-US" sz="3200" b="0" i="1" smtClean="0">
                                        <a:latin typeface="Cambria Math" panose="02040503050406030204" pitchFamily="18" charset="0"/>
                                      </a:rPr>
                                      <m:t>1+</m:t>
                                    </m:r>
                                    <m:r>
                                      <a:rPr lang="en-US" sz="3200" b="0" i="1" smtClean="0">
                                        <a:latin typeface="Cambria Math" panose="02040503050406030204" pitchFamily="18" charset="0"/>
                                      </a:rPr>
                                      <m:t>𝑖</m:t>
                                    </m:r>
                                  </m:e>
                                </m:d>
                              </m:e>
                              <m:sup>
                                <m:r>
                                  <a:rPr lang="en-US" sz="3200" b="0" i="1" smtClean="0">
                                    <a:latin typeface="Cambria Math" panose="02040503050406030204" pitchFamily="18" charset="0"/>
                                  </a:rPr>
                                  <m:t>𝑛</m:t>
                                </m:r>
                              </m:sup>
                            </m:sSup>
                            <m:r>
                              <a:rPr lang="en-US" sz="3200" b="0" i="1" smtClean="0">
                                <a:latin typeface="Cambria Math" panose="02040503050406030204" pitchFamily="18" charset="0"/>
                              </a:rPr>
                              <m:t>−1</m:t>
                            </m:r>
                          </m:num>
                          <m:den>
                            <m:r>
                              <a:rPr lang="en-US" sz="3200" b="0" i="1" smtClean="0">
                                <a:latin typeface="Cambria Math" panose="02040503050406030204" pitchFamily="18" charset="0"/>
                              </a:rPr>
                              <m:t>𝑖</m:t>
                            </m:r>
                          </m:den>
                        </m:f>
                      </m:e>
                    </m:d>
                    <m:r>
                      <a:rPr lang="en-US" sz="3200" b="0" i="1" smtClean="0">
                        <a:latin typeface="Cambria Math" panose="02040503050406030204" pitchFamily="18" charset="0"/>
                      </a:rPr>
                      <m:t>−</m:t>
                    </m:r>
                    <m:r>
                      <a:rPr lang="en-US" sz="3200" b="0" i="1" smtClean="0">
                        <a:latin typeface="Cambria Math" panose="02040503050406030204" pitchFamily="18" charset="0"/>
                      </a:rPr>
                      <m:t>𝑛𝐺</m:t>
                    </m:r>
                  </m:oMath>
                </a14:m>
                <a:endParaRPr lang="en-US" sz="3200" dirty="0" smtClean="0"/>
              </a:p>
              <a:p>
                <a:r>
                  <a:rPr lang="en-US" dirty="0" smtClean="0"/>
                  <a:t>Find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oMath>
                </a14:m>
                <a:endParaRPr lang="en-US" dirty="0" smtClean="0"/>
              </a:p>
              <a:p>
                <a:pPr lvl="1"/>
                <a14:m>
                  <m:oMath xmlns:m="http://schemas.openxmlformats.org/officeDocument/2006/math">
                    <m:r>
                      <a:rPr lang="en-US" b="0" i="1" smtClean="0">
                        <a:latin typeface="Cambria Math" panose="02040503050406030204" pitchFamily="18" charset="0"/>
                      </a:rPr>
                      <m:t>𝑃</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𝑛𝑖</m:t>
                        </m:r>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2</m:t>
                            </m:r>
                          </m:sup>
                        </m:sSup>
                      </m:den>
                    </m:f>
                  </m:oMath>
                </a14:m>
                <a:endParaRPr lang="en-US" dirty="0" smtClean="0"/>
              </a:p>
              <a:p>
                <a:pPr lvl="1"/>
                <a14:m>
                  <m:oMath xmlns:m="http://schemas.openxmlformats.org/officeDocument/2006/math">
                    <m:r>
                      <a:rPr lang="en-US" sz="3200" b="0" i="1" smtClean="0">
                        <a:latin typeface="Cambria Math" panose="02040503050406030204" pitchFamily="18" charset="0"/>
                      </a:rPr>
                      <m:t>𝑃</m:t>
                    </m:r>
                    <m:r>
                      <a:rPr lang="en-US" sz="3200" b="0" i="1" smtClean="0">
                        <a:latin typeface="Cambria Math" panose="02040503050406030204" pitchFamily="18" charset="0"/>
                      </a:rPr>
                      <m:t>=</m:t>
                    </m:r>
                    <m:r>
                      <a:rPr lang="en-US" sz="3200" b="0" i="1" smtClean="0">
                        <a:latin typeface="Cambria Math" panose="02040503050406030204" pitchFamily="18" charset="0"/>
                      </a:rPr>
                      <m:t>𝐺</m:t>
                    </m:r>
                    <m:r>
                      <a:rPr lang="en-US" sz="3200" b="0" i="1" smtClean="0">
                        <a:latin typeface="Cambria Math" panose="02040503050406030204" pitchFamily="18" charset="0"/>
                      </a:rPr>
                      <m:t>⋅</m:t>
                    </m:r>
                    <m:f>
                      <m:fPr>
                        <m:ctrlPr>
                          <a:rPr lang="en-US" sz="3200" b="0" i="1" smtClean="0">
                            <a:latin typeface="Cambria Math" panose="02040503050406030204" pitchFamily="18" charset="0"/>
                          </a:rPr>
                        </m:ctrlPr>
                      </m:fPr>
                      <m:num>
                        <m:sSup>
                          <m:sSupPr>
                            <m:ctrlPr>
                              <a:rPr lang="en-US" sz="3200" b="0" i="1" smtClean="0">
                                <a:latin typeface="Cambria Math" panose="02040503050406030204" pitchFamily="18" charset="0"/>
                              </a:rPr>
                            </m:ctrlPr>
                          </m:sSupPr>
                          <m:e>
                            <m:d>
                              <m:dPr>
                                <m:ctrlPr>
                                  <a:rPr lang="en-US" sz="3200" b="0" i="1" smtClean="0">
                                    <a:latin typeface="Cambria Math" panose="02040503050406030204" pitchFamily="18" charset="0"/>
                                  </a:rPr>
                                </m:ctrlPr>
                              </m:dPr>
                              <m:e>
                                <m:r>
                                  <a:rPr lang="en-US" sz="3200" b="0" i="1" smtClean="0">
                                    <a:latin typeface="Cambria Math" panose="02040503050406030204" pitchFamily="18" charset="0"/>
                                  </a:rPr>
                                  <m:t>1+</m:t>
                                </m:r>
                                <m:r>
                                  <a:rPr lang="en-US" sz="3200" b="0" i="1" smtClean="0">
                                    <a:latin typeface="Cambria Math" panose="02040503050406030204" pitchFamily="18" charset="0"/>
                                  </a:rPr>
                                  <m:t>𝑖</m:t>
                                </m:r>
                              </m:e>
                            </m:d>
                          </m:e>
                          <m:sup>
                            <m:r>
                              <a:rPr lang="en-US" sz="3200" b="0" i="1" smtClean="0">
                                <a:latin typeface="Cambria Math" panose="02040503050406030204" pitchFamily="18" charset="0"/>
                              </a:rPr>
                              <m:t>𝑛</m:t>
                            </m:r>
                          </m:sup>
                        </m:sSup>
                        <m:r>
                          <a:rPr lang="en-US" sz="3200" b="0" i="1" smtClean="0">
                            <a:latin typeface="Cambria Math" panose="02040503050406030204" pitchFamily="18" charset="0"/>
                          </a:rPr>
                          <m:t>−</m:t>
                        </m:r>
                        <m:r>
                          <a:rPr lang="en-US" sz="3200" b="0" i="1" smtClean="0">
                            <a:latin typeface="Cambria Math" panose="02040503050406030204" pitchFamily="18" charset="0"/>
                          </a:rPr>
                          <m:t>𝑛𝑖</m:t>
                        </m:r>
                        <m:r>
                          <a:rPr lang="en-US" sz="3200" b="0" i="1" smtClean="0">
                            <a:latin typeface="Cambria Math" panose="02040503050406030204" pitchFamily="18" charset="0"/>
                          </a:rPr>
                          <m:t>−1</m:t>
                        </m:r>
                      </m:num>
                      <m:den>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𝑖</m:t>
                            </m:r>
                          </m:e>
                          <m:sup>
                            <m:r>
                              <a:rPr lang="en-US" sz="3200" b="0" i="1" smtClean="0">
                                <a:latin typeface="Cambria Math" panose="02040503050406030204" pitchFamily="18" charset="0"/>
                              </a:rPr>
                              <m:t>2</m:t>
                            </m:r>
                          </m:sup>
                        </m:sSup>
                        <m:sSup>
                          <m:sSupPr>
                            <m:ctrlPr>
                              <a:rPr lang="en-US" sz="3200" b="0" i="1" smtClean="0">
                                <a:latin typeface="Cambria Math" panose="02040503050406030204" pitchFamily="18" charset="0"/>
                              </a:rPr>
                            </m:ctrlPr>
                          </m:sSupPr>
                          <m:e>
                            <m:d>
                              <m:dPr>
                                <m:ctrlPr>
                                  <a:rPr lang="en-US" sz="3200" b="0" i="1" smtClean="0">
                                    <a:latin typeface="Cambria Math" panose="02040503050406030204" pitchFamily="18" charset="0"/>
                                  </a:rPr>
                                </m:ctrlPr>
                              </m:dPr>
                              <m:e>
                                <m:r>
                                  <a:rPr lang="en-US" sz="3200" b="0" i="1" smtClean="0">
                                    <a:latin typeface="Cambria Math" panose="02040503050406030204" pitchFamily="18" charset="0"/>
                                  </a:rPr>
                                  <m:t>1+</m:t>
                                </m:r>
                                <m:r>
                                  <a:rPr lang="en-US" sz="3200" b="0" i="1" smtClean="0">
                                    <a:latin typeface="Cambria Math" panose="02040503050406030204" pitchFamily="18" charset="0"/>
                                  </a:rPr>
                                  <m:t>𝑖</m:t>
                                </m:r>
                              </m:e>
                            </m:d>
                          </m:e>
                          <m:sup>
                            <m:r>
                              <a:rPr lang="en-US" sz="3200" b="0" i="1" smtClean="0">
                                <a:latin typeface="Cambria Math" panose="02040503050406030204" pitchFamily="18" charset="0"/>
                              </a:rPr>
                              <m:t>𝑛</m:t>
                            </m:r>
                          </m:sup>
                        </m:sSup>
                      </m:den>
                    </m:f>
                  </m:oMath>
                </a14:m>
                <a:endParaRPr lang="en-US" dirty="0" smtClean="0"/>
              </a:p>
              <a:p>
                <a:r>
                  <a:rPr lang="en-US" b="1" dirty="0" smtClean="0"/>
                  <a:t>Gradient present worth factor</a:t>
                </a:r>
                <a:r>
                  <a:rPr lang="en-US"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07332" y="1690688"/>
                <a:ext cx="4636668" cy="5167311"/>
              </a:xfrm>
              <a:blipFill rotWithShape="0">
                <a:blip r:embed="rId2"/>
                <a:stretch>
                  <a:fillRect l="-1971" t="-1769" r="-341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3404403" y="2170537"/>
              <a:ext cx="55956" cy="1165976"/>
            </p14:xfrm>
          </p:contentPart>
        </mc:Choice>
        <mc:Fallback xmlns="">
          <p:pic>
            <p:nvPicPr>
              <p:cNvPr id="6" name="Ink 5"/>
              <p:cNvPicPr/>
              <p:nvPr/>
            </p:nvPicPr>
            <p:blipFill>
              <a:blip r:embed="rId4"/>
              <a:stretch>
                <a:fillRect/>
              </a:stretch>
            </p:blipFill>
            <p:spPr>
              <a:xfrm>
                <a:off x="3390324" y="2157218"/>
                <a:ext cx="84476" cy="1193334"/>
              </a:xfrm>
              <a:prstGeom prst="rect">
                <a:avLst/>
              </a:prstGeom>
            </p:spPr>
          </p:pic>
        </mc:Fallback>
      </mc:AlternateContent>
      <p:cxnSp>
        <p:nvCxnSpPr>
          <p:cNvPr id="9" name="Straight Connector 8"/>
          <p:cNvCxnSpPr/>
          <p:nvPr/>
        </p:nvCxnSpPr>
        <p:spPr>
          <a:xfrm flipV="1">
            <a:off x="103695" y="3471976"/>
            <a:ext cx="1688650" cy="23271"/>
          </a:xfrm>
          <a:prstGeom prst="line">
            <a:avLst/>
          </a:prstGeom>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2581943" y="3471976"/>
            <a:ext cx="852264" cy="0"/>
          </a:xfrm>
          <a:prstGeom prst="line">
            <a:avLst/>
          </a:prstGeom>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880078" y="3471976"/>
            <a:ext cx="701865" cy="0"/>
          </a:xfrm>
          <a:prstGeom prst="line">
            <a:avLst/>
          </a:prstGeom>
          <a:ln>
            <a:prstDash val="das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5">
            <p14:nvContentPartPr>
              <p14:cNvPr id="16" name="Ink 15"/>
              <p14:cNvContentPartPr/>
              <p14:nvPr/>
            </p14:nvContentPartPr>
            <p14:xfrm>
              <a:off x="3171000" y="2108280"/>
              <a:ext cx="807960" cy="2882600"/>
            </p14:xfrm>
          </p:contentPart>
        </mc:Choice>
        <mc:Fallback xmlns="">
          <p:pic>
            <p:nvPicPr>
              <p:cNvPr id="16" name="Ink 15"/>
              <p:cNvPicPr/>
              <p:nvPr/>
            </p:nvPicPr>
            <p:blipFill>
              <a:blip r:embed="rId6"/>
              <a:stretch>
                <a:fillRect/>
              </a:stretch>
            </p:blipFill>
            <p:spPr>
              <a:xfrm>
                <a:off x="3157318" y="2095681"/>
                <a:ext cx="836044" cy="290923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p14:cNvContentPartPr/>
              <p14:nvPr/>
            </p14:nvContentPartPr>
            <p14:xfrm>
              <a:off x="112186" y="2892000"/>
              <a:ext cx="3800894" cy="379880"/>
            </p14:xfrm>
          </p:contentPart>
        </mc:Choice>
        <mc:Fallback xmlns="">
          <p:pic>
            <p:nvPicPr>
              <p:cNvPr id="24" name="Ink 23"/>
              <p:cNvPicPr/>
              <p:nvPr/>
            </p:nvPicPr>
            <p:blipFill>
              <a:blip r:embed="rId8"/>
              <a:stretch>
                <a:fillRect/>
              </a:stretch>
            </p:blipFill>
            <p:spPr>
              <a:xfrm>
                <a:off x="98506" y="2880848"/>
                <a:ext cx="3823934" cy="40182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Ink 29"/>
              <p14:cNvContentPartPr/>
              <p14:nvPr/>
            </p14:nvContentPartPr>
            <p14:xfrm>
              <a:off x="919666" y="3098104"/>
              <a:ext cx="227160" cy="30240"/>
            </p14:xfrm>
          </p:contentPart>
        </mc:Choice>
        <mc:Fallback xmlns="">
          <p:pic>
            <p:nvPicPr>
              <p:cNvPr id="30" name="Ink 29"/>
              <p:cNvPicPr/>
              <p:nvPr/>
            </p:nvPicPr>
            <p:blipFill>
              <a:blip r:embed="rId10"/>
              <a:stretch>
                <a:fillRect/>
              </a:stretch>
            </p:blipFill>
            <p:spPr>
              <a:xfrm>
                <a:off x="842986" y="2937544"/>
                <a:ext cx="3574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1" name="Ink 30"/>
              <p14:cNvContentPartPr/>
              <p14:nvPr/>
            </p14:nvContentPartPr>
            <p14:xfrm>
              <a:off x="2677186" y="2940600"/>
              <a:ext cx="350654" cy="1807280"/>
            </p14:xfrm>
          </p:contentPart>
        </mc:Choice>
        <mc:Fallback xmlns="">
          <p:pic>
            <p:nvPicPr>
              <p:cNvPr id="31" name="Ink 30"/>
              <p:cNvPicPr/>
              <p:nvPr/>
            </p:nvPicPr>
            <p:blipFill>
              <a:blip r:embed="rId12"/>
              <a:stretch>
                <a:fillRect/>
              </a:stretch>
            </p:blipFill>
            <p:spPr>
              <a:xfrm>
                <a:off x="2666026" y="2926562"/>
                <a:ext cx="368655" cy="183535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Ink 31"/>
              <p14:cNvContentPartPr/>
              <p14:nvPr/>
            </p14:nvContentPartPr>
            <p14:xfrm>
              <a:off x="1474786" y="3506880"/>
              <a:ext cx="361094" cy="863360"/>
            </p14:xfrm>
          </p:contentPart>
        </mc:Choice>
        <mc:Fallback xmlns="">
          <p:pic>
            <p:nvPicPr>
              <p:cNvPr id="32" name="Ink 31"/>
              <p:cNvPicPr/>
              <p:nvPr/>
            </p:nvPicPr>
            <p:blipFill>
              <a:blip r:embed="rId14"/>
              <a:stretch>
                <a:fillRect/>
              </a:stretch>
            </p:blipFill>
            <p:spPr>
              <a:xfrm>
                <a:off x="1460745" y="3493204"/>
                <a:ext cx="381615" cy="89107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3" name="Ink 32"/>
              <p14:cNvContentPartPr/>
              <p14:nvPr/>
            </p14:nvContentPartPr>
            <p14:xfrm>
              <a:off x="96706" y="3363960"/>
              <a:ext cx="1592294" cy="208880"/>
            </p14:xfrm>
          </p:contentPart>
        </mc:Choice>
        <mc:Fallback xmlns="">
          <p:pic>
            <p:nvPicPr>
              <p:cNvPr id="33" name="Ink 32"/>
              <p:cNvPicPr/>
              <p:nvPr/>
            </p:nvPicPr>
            <p:blipFill>
              <a:blip r:embed="rId16"/>
              <a:stretch>
                <a:fillRect/>
              </a:stretch>
            </p:blipFill>
            <p:spPr>
              <a:xfrm>
                <a:off x="82666" y="3351377"/>
                <a:ext cx="1618934" cy="2318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k 33"/>
              <p14:cNvContentPartPr/>
              <p14:nvPr/>
            </p14:nvContentPartPr>
            <p14:xfrm>
              <a:off x="930466" y="3495360"/>
              <a:ext cx="236174" cy="783440"/>
            </p14:xfrm>
          </p:contentPart>
        </mc:Choice>
        <mc:Fallback xmlns="">
          <p:pic>
            <p:nvPicPr>
              <p:cNvPr id="34" name="Ink 33"/>
              <p:cNvPicPr/>
              <p:nvPr/>
            </p:nvPicPr>
            <p:blipFill>
              <a:blip r:embed="rId18"/>
              <a:stretch>
                <a:fillRect/>
              </a:stretch>
            </p:blipFill>
            <p:spPr>
              <a:xfrm>
                <a:off x="916425" y="3481685"/>
                <a:ext cx="264256" cy="81079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k 34"/>
              <p14:cNvContentPartPr/>
              <p14:nvPr/>
            </p14:nvContentPartPr>
            <p14:xfrm>
              <a:off x="2258506" y="4446120"/>
              <a:ext cx="2161094" cy="654200"/>
            </p14:xfrm>
          </p:contentPart>
        </mc:Choice>
        <mc:Fallback xmlns="">
          <p:pic>
            <p:nvPicPr>
              <p:cNvPr id="35" name="Ink 34"/>
              <p:cNvPicPr/>
              <p:nvPr/>
            </p:nvPicPr>
            <p:blipFill>
              <a:blip r:embed="rId20"/>
              <a:stretch>
                <a:fillRect/>
              </a:stretch>
            </p:blipFill>
            <p:spPr>
              <a:xfrm>
                <a:off x="2244466" y="4434605"/>
                <a:ext cx="2189174" cy="67867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p14:cNvContentPartPr/>
              <p14:nvPr/>
            </p14:nvContentPartPr>
            <p14:xfrm>
              <a:off x="1581706" y="3888120"/>
              <a:ext cx="327254" cy="571400"/>
            </p14:xfrm>
          </p:contentPart>
        </mc:Choice>
        <mc:Fallback xmlns="">
          <p:pic>
            <p:nvPicPr>
              <p:cNvPr id="36" name="Ink 35"/>
              <p:cNvPicPr/>
              <p:nvPr/>
            </p:nvPicPr>
            <p:blipFill>
              <a:blip r:embed="rId22"/>
              <a:stretch>
                <a:fillRect/>
              </a:stretch>
            </p:blipFill>
            <p:spPr>
              <a:xfrm>
                <a:off x="1567665" y="3876606"/>
                <a:ext cx="355335" cy="595508"/>
              </a:xfrm>
              <a:prstGeom prst="rect">
                <a:avLst/>
              </a:prstGeom>
            </p:spPr>
          </p:pic>
        </mc:Fallback>
      </mc:AlternateContent>
    </p:spTree>
    <p:extLst>
      <p:ext uri="{BB962C8B-B14F-4D97-AF65-F5344CB8AC3E}">
        <p14:creationId xmlns:p14="http://schemas.microsoft.com/office/powerpoint/2010/main" val="575386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4873559"/>
              </a:xfrm>
            </p:spPr>
            <p:txBody>
              <a:bodyPr>
                <a:normAutofit fontScale="92500" lnSpcReduction="10000"/>
              </a:bodyPr>
              <a:lstStyle/>
              <a:p>
                <a:r>
                  <a:rPr lang="en-US" dirty="0" smtClean="0"/>
                  <a:t>Companies installing air-pollution control equipment are entitled to 50% government grant to offset the purchase and maintenance costs. A firm decided to purchase $50,000 equipment and use it for 10 years. The maintenance cost is estimated to be $4,000 for the first year, increasing annually by $300. If the annual interest rate is 6%, how much will the grant be?</a:t>
                </a:r>
              </a:p>
              <a:p>
                <a:pPr lvl="1"/>
                <a:r>
                  <a:rPr lang="en-US" dirty="0" smtClean="0"/>
                  <a:t>Purchase cost?</a:t>
                </a:r>
              </a:p>
              <a:p>
                <a:pPr lvl="1"/>
                <a:r>
                  <a:rPr lang="en-US" dirty="0" smtClean="0"/>
                  <a:t>Present value of maintenance costs?</a:t>
                </a:r>
              </a:p>
              <a:p>
                <a:pPr lvl="2"/>
                <a:r>
                  <a:rPr lang="en-US" dirty="0" smtClean="0"/>
                  <a:t>From fixed cost?</a:t>
                </a:r>
              </a:p>
              <a:p>
                <a:pPr lvl="2"/>
                <a:r>
                  <a:rPr lang="en-US" dirty="0" smtClean="0"/>
                  <a:t>From increasing cost? (gradient)?</a:t>
                </a:r>
              </a:p>
              <a:p>
                <a:pPr lvl="1"/>
                <a14:m>
                  <m:oMath xmlns:m="http://schemas.openxmlformats.org/officeDocument/2006/math">
                    <m:r>
                      <a:rPr lang="en-US" b="0" i="1" smtClean="0">
                        <a:latin typeface="Cambria Math" panose="02040503050406030204" pitchFamily="18" charset="0"/>
                      </a:rPr>
                      <m:t>50,000+[</m:t>
                    </m:r>
                    <m:r>
                      <a:rPr lang="en-US" b="0" i="1" smtClean="0">
                        <a:latin typeface="Cambria Math" panose="02040503050406030204" pitchFamily="18" charset="0"/>
                      </a:rPr>
                      <m:t>𝐴</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oMath>
                </a14:m>
                <a:endParaRPr lang="en-US" dirty="0" smtClean="0"/>
              </a:p>
              <a:p>
                <a:pPr lvl="2"/>
                <a:r>
                  <a:rPr lang="en-US" dirty="0" smtClean="0"/>
                  <a:t>(P/A, 6%, 10)=7.36, (P/G, 6%, 10) = 29.602</a:t>
                </a:r>
              </a:p>
              <a:p>
                <a:pPr lvl="2"/>
                <a:r>
                  <a:rPr lang="en-US" dirty="0" smtClean="0"/>
                  <a:t>50000 + 4000 * 7.36 + 300 * 29.602</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4873559"/>
              </a:xfrm>
              <a:blipFill rotWithShape="0">
                <a:blip r:embed="rId3"/>
                <a:stretch>
                  <a:fillRect l="-1159" t="-2500" r="-1082"/>
                </a:stretch>
              </a:blipFill>
            </p:spPr>
            <p:txBody>
              <a:bodyPr/>
              <a:lstStyle/>
              <a:p>
                <a:r>
                  <a:rPr lang="en-US">
                    <a:noFill/>
                  </a:rPr>
                  <a:t> </a:t>
                </a:r>
              </a:p>
            </p:txBody>
          </p:sp>
        </mc:Fallback>
      </mc:AlternateContent>
    </p:spTree>
    <p:extLst>
      <p:ext uri="{BB962C8B-B14F-4D97-AF65-F5344CB8AC3E}">
        <p14:creationId xmlns:p14="http://schemas.microsoft.com/office/powerpoint/2010/main" val="170477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Conversion between A and 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Q: What will be the </a:t>
                </a:r>
                <a:r>
                  <a:rPr lang="en-US" i="1" u="sng" dirty="0" smtClean="0"/>
                  <a:t>equivalent</a:t>
                </a:r>
                <a:r>
                  <a:rPr lang="en-US" dirty="0" smtClean="0"/>
                  <a:t> periodic payments with </a:t>
                </a:r>
                <a14:m>
                  <m:oMath xmlns:m="http://schemas.openxmlformats.org/officeDocument/2006/math">
                    <m:r>
                      <a:rPr lang="en-US" b="0" i="1" smtClean="0">
                        <a:latin typeface="Cambria Math" panose="02040503050406030204" pitchFamily="18" charset="0"/>
                      </a:rPr>
                      <m:t>𝐴</m:t>
                    </m:r>
                  </m:oMath>
                </a14:m>
                <a:r>
                  <a:rPr lang="en-US" dirty="0" smtClean="0"/>
                  <a:t> for a gradient series payments with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oMath>
                </a14:m>
                <a:endParaRPr lang="en-US" dirty="0" smtClean="0"/>
              </a:p>
              <a:p>
                <a:r>
                  <a:rPr lang="en-US" dirty="0" smtClean="0"/>
                  <a:t>We now have: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𝑛</m:t>
                            </m:r>
                          </m:sup>
                        </m:sSup>
                        <m:r>
                          <a:rPr lang="en-US" i="1">
                            <a:latin typeface="Cambria Math" panose="02040503050406030204" pitchFamily="18" charset="0"/>
                          </a:rPr>
                          <m:t>−</m:t>
                        </m:r>
                        <m:r>
                          <a:rPr lang="en-US" i="1">
                            <a:latin typeface="Cambria Math" panose="02040503050406030204" pitchFamily="18" charset="0"/>
                          </a:rPr>
                          <m:t>𝑛𝑖</m:t>
                        </m:r>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𝑖</m:t>
                            </m:r>
                          </m:e>
                          <m:sup>
                            <m:r>
                              <a:rPr lang="en-US" i="1">
                                <a:latin typeface="Cambria Math" panose="02040503050406030204" pitchFamily="18" charset="0"/>
                              </a:rPr>
                              <m:t>2</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𝑛</m:t>
                            </m:r>
                          </m:sup>
                        </m:sSup>
                      </m:den>
                    </m:f>
                  </m:oMath>
                </a14:m>
                <a:endParaRPr lang="en-US" dirty="0" smtClean="0"/>
              </a:p>
              <a:p>
                <a:pPr lvl="1"/>
                <a:r>
                  <a:rPr lang="en-US" dirty="0" smtClean="0"/>
                  <a:t>Or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𝐺</m:t>
                        </m:r>
                      </m:num>
                      <m:den>
                        <m:r>
                          <a:rPr lang="en-US" i="1">
                            <a:latin typeface="Cambria Math" panose="02040503050406030204" pitchFamily="18" charset="0"/>
                          </a:rPr>
                          <m:t>𝑖</m:t>
                        </m:r>
                      </m:den>
                    </m:f>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𝑛</m:t>
                                </m:r>
                              </m:sup>
                            </m:sSup>
                            <m:r>
                              <a:rPr lang="en-US" i="1">
                                <a:latin typeface="Cambria Math" panose="02040503050406030204" pitchFamily="18" charset="0"/>
                              </a:rPr>
                              <m:t>−1</m:t>
                            </m:r>
                          </m:num>
                          <m:den>
                            <m:r>
                              <a:rPr lang="en-US" i="1">
                                <a:latin typeface="Cambria Math" panose="02040503050406030204" pitchFamily="18" charset="0"/>
                              </a:rPr>
                              <m:t>𝑖</m:t>
                            </m:r>
                          </m:den>
                        </m:f>
                      </m:e>
                    </m:d>
                    <m:r>
                      <a:rPr lang="en-US" i="1">
                        <a:latin typeface="Cambria Math" panose="02040503050406030204" pitchFamily="18" charset="0"/>
                      </a:rPr>
                      <m:t>−</m:t>
                    </m:r>
                    <m:r>
                      <a:rPr lang="en-US" i="1">
                        <a:latin typeface="Cambria Math" panose="02040503050406030204" pitchFamily="18" charset="0"/>
                      </a:rPr>
                      <m:t>𝑛</m:t>
                    </m:r>
                  </m:oMath>
                </a14:m>
                <a:endParaRPr lang="en-US" dirty="0" smtClean="0"/>
              </a:p>
              <a:p>
                <a:r>
                  <a:rPr lang="en-US" dirty="0" smtClean="0"/>
                  <a:t>Substitute with: </a:t>
                </a:r>
                <a14:m>
                  <m:oMath xmlns:m="http://schemas.openxmlformats.org/officeDocument/2006/math">
                    <m:r>
                      <m:rPr>
                        <m:sty m:val="p"/>
                      </m:rPr>
                      <a:rPr lang="en-US" b="0" i="0" smtClean="0">
                        <a:latin typeface="Cambria Math" panose="02040503050406030204" pitchFamily="18" charset="0"/>
                      </a:rPr>
                      <m:t>F</m:t>
                    </m:r>
                    <m:r>
                      <a:rPr lang="en-US" b="0" i="0"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−1</m:t>
                        </m:r>
                      </m:num>
                      <m:den>
                        <m:r>
                          <a:rPr lang="en-US" b="0" i="1" smtClean="0">
                            <a:latin typeface="Cambria Math" panose="02040503050406030204" pitchFamily="18" charset="0"/>
                          </a:rPr>
                          <m:t>𝑖</m:t>
                        </m:r>
                      </m:den>
                    </m:f>
                  </m:oMath>
                </a14:m>
                <a:endParaRPr lang="en-US" b="0" dirty="0" smtClean="0"/>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𝑛𝑖</m:t>
                        </m:r>
                        <m:r>
                          <a:rPr lang="en-US" b="0" i="1" smtClean="0">
                            <a:latin typeface="Cambria Math" panose="02040503050406030204" pitchFamily="18" charset="0"/>
                          </a:rPr>
                          <m:t>−1</m:t>
                        </m:r>
                      </m:num>
                      <m:den>
                        <m:r>
                          <a:rPr lang="en-US" b="0" i="1" smtClean="0">
                            <a:latin typeface="Cambria Math" panose="02040503050406030204" pitchFamily="18" charset="0"/>
                          </a:rPr>
                          <m:t>𝑖</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−1]</m:t>
                        </m:r>
                      </m:den>
                    </m:f>
                  </m:oMath>
                </a14:m>
                <a:endParaRPr lang="en-US" dirty="0" smtClean="0"/>
              </a:p>
              <a:p>
                <a:pPr lvl="1"/>
                <a:r>
                  <a:rPr lang="en-US" b="1" dirty="0" smtClean="0"/>
                  <a:t>Gradient uniform series factor</a:t>
                </a:r>
                <a:r>
                  <a:rPr lang="en-US" b="0"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smtClean="0"/>
              </a:p>
              <a:p>
                <a:pPr lvl="2"/>
                <a:r>
                  <a:rPr lang="en-US" dirty="0" smtClean="0"/>
                  <a:t>Interest table: look under arithmetic gradient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Tree>
    <p:extLst>
      <p:ext uri="{BB962C8B-B14F-4D97-AF65-F5344CB8AC3E}">
        <p14:creationId xmlns:p14="http://schemas.microsoft.com/office/powerpoint/2010/main" val="4121533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flow diagram: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427381"/>
              </a:xfrm>
            </p:spPr>
            <p:txBody>
              <a:bodyPr>
                <a:normAutofit fontScale="92500" lnSpcReduction="10000"/>
              </a:bodyPr>
              <a:lstStyle/>
              <a:p>
                <a:r>
                  <a:rPr lang="en-US" dirty="0" smtClean="0"/>
                  <a:t>Arithmetic series with gradient </a:t>
                </a:r>
                <a14:m>
                  <m:oMath xmlns:m="http://schemas.openxmlformats.org/officeDocument/2006/math">
                    <m:r>
                      <a:rPr lang="en-US" b="0" i="1" smtClean="0">
                        <a:latin typeface="Cambria Math" panose="02040503050406030204" pitchFamily="18" charset="0"/>
                      </a:rPr>
                      <m:t>𝐺</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427381"/>
              </a:xfrm>
              <a:blipFill rotWithShape="0">
                <a:blip r:embed="rId2"/>
                <a:stretch>
                  <a:fillRect l="-1159" t="-28169" b="-33803"/>
                </a:stretch>
              </a:blipFill>
            </p:spPr>
            <p:txBody>
              <a:bodyPr/>
              <a:lstStyle/>
              <a:p>
                <a:r>
                  <a:rPr lang="en-US">
                    <a:noFill/>
                  </a:rPr>
                  <a:t> </a:t>
                </a:r>
              </a:p>
            </p:txBody>
          </p:sp>
        </mc:Fallback>
      </mc:AlternateContent>
      <p:cxnSp>
        <p:nvCxnSpPr>
          <p:cNvPr id="4" name="Straight Connector 3"/>
          <p:cNvCxnSpPr/>
          <p:nvPr/>
        </p:nvCxnSpPr>
        <p:spPr>
          <a:xfrm>
            <a:off x="707911" y="2494837"/>
            <a:ext cx="3860705" cy="95"/>
          </a:xfrm>
          <a:prstGeom prst="line">
            <a:avLst/>
          </a:prstGeom>
          <a:ln/>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flipV="1">
            <a:off x="5619749" y="2484962"/>
            <a:ext cx="2895600" cy="9970"/>
          </a:xfrm>
          <a:prstGeom prst="line">
            <a:avLst/>
          </a:prstGeom>
          <a:ln/>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4750831" y="2484962"/>
            <a:ext cx="686702" cy="9875"/>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707912" y="4400623"/>
            <a:ext cx="3860705" cy="95"/>
          </a:xfrm>
          <a:prstGeom prst="line">
            <a:avLst/>
          </a:prstGeom>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V="1">
            <a:off x="5619750" y="4390748"/>
            <a:ext cx="2895600" cy="9970"/>
          </a:xfrm>
          <a:prstGeom prst="line">
            <a:avLst/>
          </a:prstGeom>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750832" y="4390748"/>
            <a:ext cx="686702" cy="9875"/>
          </a:xfrm>
          <a:prstGeom prst="line">
            <a:avLst/>
          </a:prstGeom>
          <a:ln>
            <a:prstDash val="dash"/>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84" name="Ink 183"/>
              <p14:cNvContentPartPr/>
              <p14:nvPr/>
            </p14:nvContentPartPr>
            <p14:xfrm>
              <a:off x="1961146" y="2504824"/>
              <a:ext cx="159120" cy="672840"/>
            </p14:xfrm>
          </p:contentPart>
        </mc:Choice>
        <mc:Fallback xmlns="">
          <p:pic>
            <p:nvPicPr>
              <p:cNvPr id="184" name="Ink 183"/>
              <p:cNvPicPr/>
              <p:nvPr/>
            </p:nvPicPr>
            <p:blipFill>
              <a:blip r:embed="rId4"/>
              <a:stretch>
                <a:fillRect/>
              </a:stretch>
            </p:blipFill>
            <p:spPr>
              <a:xfrm>
                <a:off x="1947106" y="2491144"/>
                <a:ext cx="18720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6" name="Ink 185"/>
              <p14:cNvContentPartPr/>
              <p14:nvPr/>
            </p14:nvContentPartPr>
            <p14:xfrm>
              <a:off x="638146" y="4307344"/>
              <a:ext cx="2974680" cy="1062360"/>
            </p14:xfrm>
          </p:contentPart>
        </mc:Choice>
        <mc:Fallback xmlns="">
          <p:pic>
            <p:nvPicPr>
              <p:cNvPr id="186" name="Ink 185"/>
              <p:cNvPicPr/>
              <p:nvPr/>
            </p:nvPicPr>
            <p:blipFill>
              <a:blip r:embed="rId6"/>
              <a:stretch>
                <a:fillRect/>
              </a:stretch>
            </p:blipFill>
            <p:spPr>
              <a:xfrm>
                <a:off x="624466" y="4293664"/>
                <a:ext cx="2997720" cy="1084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5" name="Ink 204"/>
              <p14:cNvContentPartPr/>
              <p14:nvPr/>
            </p14:nvContentPartPr>
            <p14:xfrm>
              <a:off x="7139026" y="3312304"/>
              <a:ext cx="1757520" cy="423360"/>
            </p14:xfrm>
          </p:contentPart>
        </mc:Choice>
        <mc:Fallback xmlns="">
          <p:pic>
            <p:nvPicPr>
              <p:cNvPr id="205" name="Ink 204"/>
              <p:cNvPicPr/>
              <p:nvPr/>
            </p:nvPicPr>
            <p:blipFill>
              <a:blip r:embed="rId8"/>
              <a:stretch>
                <a:fillRect/>
              </a:stretch>
            </p:blipFill>
            <p:spPr>
              <a:xfrm>
                <a:off x="7124986" y="3301504"/>
                <a:ext cx="178596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1" name="Ink 210"/>
              <p14:cNvContentPartPr/>
              <p14:nvPr/>
            </p14:nvContentPartPr>
            <p14:xfrm>
              <a:off x="6917626" y="2388184"/>
              <a:ext cx="1886400" cy="1014120"/>
            </p14:xfrm>
          </p:contentPart>
        </mc:Choice>
        <mc:Fallback xmlns="">
          <p:pic>
            <p:nvPicPr>
              <p:cNvPr id="211" name="Ink 210"/>
              <p:cNvPicPr/>
              <p:nvPr/>
            </p:nvPicPr>
            <p:blipFill>
              <a:blip r:embed="rId10"/>
              <a:stretch>
                <a:fillRect/>
              </a:stretch>
            </p:blipFill>
            <p:spPr>
              <a:xfrm>
                <a:off x="6903946" y="2374504"/>
                <a:ext cx="1913760" cy="1042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2" name="Ink 231"/>
              <p14:cNvContentPartPr/>
              <p14:nvPr/>
            </p14:nvContentPartPr>
            <p14:xfrm>
              <a:off x="6273946" y="3098104"/>
              <a:ext cx="884880" cy="366480"/>
            </p14:xfrm>
          </p:contentPart>
        </mc:Choice>
        <mc:Fallback xmlns="">
          <p:pic>
            <p:nvPicPr>
              <p:cNvPr id="232" name="Ink 231"/>
              <p:cNvPicPr/>
              <p:nvPr/>
            </p:nvPicPr>
            <p:blipFill>
              <a:blip r:embed="rId12"/>
              <a:stretch>
                <a:fillRect/>
              </a:stretch>
            </p:blipFill>
            <p:spPr>
              <a:xfrm>
                <a:off x="6259906" y="3087664"/>
                <a:ext cx="91152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9" name="Ink 238"/>
              <p14:cNvContentPartPr/>
              <p14:nvPr/>
            </p14:nvContentPartPr>
            <p14:xfrm>
              <a:off x="6892066" y="4322824"/>
              <a:ext cx="1902960" cy="917640"/>
            </p14:xfrm>
          </p:contentPart>
        </mc:Choice>
        <mc:Fallback xmlns="">
          <p:pic>
            <p:nvPicPr>
              <p:cNvPr id="239" name="Ink 238"/>
              <p:cNvPicPr/>
              <p:nvPr/>
            </p:nvPicPr>
            <p:blipFill>
              <a:blip r:embed="rId14"/>
              <a:stretch>
                <a:fillRect/>
              </a:stretch>
            </p:blipFill>
            <p:spPr>
              <a:xfrm>
                <a:off x="6878026" y="4308784"/>
                <a:ext cx="1928520" cy="945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6" name="Ink 265"/>
              <p14:cNvContentPartPr/>
              <p14:nvPr/>
            </p14:nvContentPartPr>
            <p14:xfrm>
              <a:off x="3226186" y="2535784"/>
              <a:ext cx="26640" cy="734760"/>
            </p14:xfrm>
          </p:contentPart>
        </mc:Choice>
        <mc:Fallback xmlns="">
          <p:pic>
            <p:nvPicPr>
              <p:cNvPr id="266" name="Ink 265"/>
              <p:cNvPicPr/>
              <p:nvPr/>
            </p:nvPicPr>
            <p:blipFill>
              <a:blip r:embed="rId16"/>
              <a:stretch>
                <a:fillRect/>
              </a:stretch>
            </p:blipFill>
            <p:spPr>
              <a:xfrm>
                <a:off x="3212146" y="2522464"/>
                <a:ext cx="54720" cy="762120"/>
              </a:xfrm>
              <a:prstGeom prst="rect">
                <a:avLst/>
              </a:prstGeom>
            </p:spPr>
          </p:pic>
        </mc:Fallback>
      </mc:AlternateContent>
      <mc:AlternateContent xmlns:mc="http://schemas.openxmlformats.org/markup-compatibility/2006" xmlns:a14="http://schemas.microsoft.com/office/drawing/2010/main">
        <mc:Choice Requires="a14">
          <p:sp>
            <p:nvSpPr>
              <p:cNvPr id="273" name="Content Placeholder 2"/>
              <p:cNvSpPr txBox="1">
                <a:spLocks/>
              </p:cNvSpPr>
              <p:nvPr/>
            </p:nvSpPr>
            <p:spPr>
              <a:xfrm>
                <a:off x="625266" y="3799549"/>
                <a:ext cx="7886700" cy="4273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Equal payment series with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273" name="Content Placeholder 2"/>
              <p:cNvSpPr txBox="1">
                <a:spLocks noRot="1" noChangeAspect="1" noMove="1" noResize="1" noEditPoints="1" noAdjustHandles="1" noChangeArrowheads="1" noChangeShapeType="1" noTextEdit="1"/>
              </p:cNvSpPr>
              <p:nvPr/>
            </p:nvSpPr>
            <p:spPr>
              <a:xfrm>
                <a:off x="625266" y="3799549"/>
                <a:ext cx="7886700" cy="427381"/>
              </a:xfrm>
              <a:prstGeom prst="rect">
                <a:avLst/>
              </a:prstGeom>
              <a:blipFill rotWithShape="0">
                <a:blip r:embed="rId17"/>
                <a:stretch>
                  <a:fillRect l="-1237" t="-28571" b="-35714"/>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18">
            <p14:nvContentPartPr>
              <p14:cNvPr id="281" name="Ink 280"/>
              <p14:cNvContentPartPr/>
              <p14:nvPr/>
            </p14:nvContentPartPr>
            <p14:xfrm>
              <a:off x="304426" y="2389984"/>
              <a:ext cx="3172320" cy="462960"/>
            </p14:xfrm>
          </p:contentPart>
        </mc:Choice>
        <mc:Fallback xmlns="">
          <p:pic>
            <p:nvPicPr>
              <p:cNvPr id="281" name="Ink 280"/>
              <p:cNvPicPr/>
              <p:nvPr/>
            </p:nvPicPr>
            <p:blipFill>
              <a:blip r:embed="rId19"/>
              <a:stretch>
                <a:fillRect/>
              </a:stretch>
            </p:blipFill>
            <p:spPr>
              <a:xfrm>
                <a:off x="284986" y="2376664"/>
                <a:ext cx="319788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2" name="Ink 281"/>
              <p14:cNvContentPartPr/>
              <p14:nvPr/>
            </p14:nvContentPartPr>
            <p14:xfrm>
              <a:off x="152506" y="2626864"/>
              <a:ext cx="398160" cy="1057320"/>
            </p14:xfrm>
          </p:contentPart>
        </mc:Choice>
        <mc:Fallback xmlns="">
          <p:pic>
            <p:nvPicPr>
              <p:cNvPr id="282" name="Ink 281"/>
              <p:cNvPicPr/>
              <p:nvPr/>
            </p:nvPicPr>
            <p:blipFill>
              <a:blip r:embed="rId21"/>
              <a:stretch>
                <a:fillRect/>
              </a:stretch>
            </p:blipFill>
            <p:spPr>
              <a:xfrm>
                <a:off x="132346" y="2613904"/>
                <a:ext cx="438480" cy="1089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3" name="Ink 282"/>
              <p14:cNvContentPartPr/>
              <p14:nvPr/>
            </p14:nvContentPartPr>
            <p14:xfrm>
              <a:off x="1244026" y="2377744"/>
              <a:ext cx="340920" cy="318960"/>
            </p14:xfrm>
          </p:contentPart>
        </mc:Choice>
        <mc:Fallback xmlns="">
          <p:pic>
            <p:nvPicPr>
              <p:cNvPr id="283" name="Ink 282"/>
              <p:cNvPicPr/>
              <p:nvPr/>
            </p:nvPicPr>
            <p:blipFill>
              <a:blip r:embed="rId23"/>
              <a:stretch>
                <a:fillRect/>
              </a:stretch>
            </p:blipFill>
            <p:spPr>
              <a:xfrm>
                <a:off x="1166986" y="2224024"/>
                <a:ext cx="495360" cy="623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4" name="Ink 283"/>
              <p14:cNvContentPartPr/>
              <p14:nvPr/>
            </p14:nvContentPartPr>
            <p14:xfrm>
              <a:off x="2420866" y="2529304"/>
              <a:ext cx="280800" cy="969120"/>
            </p14:xfrm>
          </p:contentPart>
        </mc:Choice>
        <mc:Fallback xmlns="">
          <p:pic>
            <p:nvPicPr>
              <p:cNvPr id="284" name="Ink 283"/>
              <p:cNvPicPr/>
              <p:nvPr/>
            </p:nvPicPr>
            <p:blipFill>
              <a:blip r:embed="rId25"/>
              <a:stretch>
                <a:fillRect/>
              </a:stretch>
            </p:blipFill>
            <p:spPr>
              <a:xfrm>
                <a:off x="2406826" y="2515624"/>
                <a:ext cx="309240" cy="995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5" name="Ink 284"/>
              <p14:cNvContentPartPr/>
              <p14:nvPr/>
            </p14:nvContentPartPr>
            <p14:xfrm>
              <a:off x="1917946" y="2389624"/>
              <a:ext cx="287640" cy="290880"/>
            </p14:xfrm>
          </p:contentPart>
        </mc:Choice>
        <mc:Fallback xmlns="">
          <p:pic>
            <p:nvPicPr>
              <p:cNvPr id="285" name="Ink 284"/>
              <p:cNvPicPr/>
              <p:nvPr/>
            </p:nvPicPr>
            <p:blipFill>
              <a:blip r:embed="rId27"/>
              <a:stretch>
                <a:fillRect/>
              </a:stretch>
            </p:blipFill>
            <p:spPr>
              <a:xfrm>
                <a:off x="1839106" y="2232304"/>
                <a:ext cx="42984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6" name="Ink 285"/>
              <p14:cNvContentPartPr/>
              <p14:nvPr/>
            </p14:nvContentPartPr>
            <p14:xfrm>
              <a:off x="3061306" y="3202864"/>
              <a:ext cx="290880" cy="406440"/>
            </p14:xfrm>
          </p:contentPart>
        </mc:Choice>
        <mc:Fallback xmlns="">
          <p:pic>
            <p:nvPicPr>
              <p:cNvPr id="286" name="Ink 285"/>
              <p:cNvPicPr/>
              <p:nvPr/>
            </p:nvPicPr>
            <p:blipFill>
              <a:blip r:embed="rId29"/>
              <a:stretch>
                <a:fillRect/>
              </a:stretch>
            </p:blipFill>
            <p:spPr>
              <a:xfrm>
                <a:off x="3047986" y="3189184"/>
                <a:ext cx="318600" cy="432720"/>
              </a:xfrm>
              <a:prstGeom prst="rect">
                <a:avLst/>
              </a:prstGeom>
            </p:spPr>
          </p:pic>
        </mc:Fallback>
      </mc:AlternateContent>
    </p:spTree>
    <p:extLst>
      <p:ext uri="{BB962C8B-B14F-4D97-AF65-F5344CB8AC3E}">
        <p14:creationId xmlns:p14="http://schemas.microsoft.com/office/powerpoint/2010/main" val="2582772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Geometric series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Cases where </a:t>
                </a:r>
                <a:r>
                  <a:rPr lang="en-US" dirty="0" err="1" smtClean="0"/>
                  <a:t>cashflow</a:t>
                </a:r>
                <a:r>
                  <a:rPr lang="en-US" dirty="0" smtClean="0"/>
                  <a:t> increases/decreases…</a:t>
                </a:r>
              </a:p>
              <a:p>
                <a:pPr lvl="1"/>
                <a:r>
                  <a:rPr lang="en-US" dirty="0" smtClean="0"/>
                  <a:t>At a constant rate/factor</a:t>
                </a:r>
              </a:p>
              <a:p>
                <a:pPr lvl="1"/>
                <a:r>
                  <a:rPr lang="en-US" dirty="0" smtClean="0"/>
                  <a:t>Example: what is the constant rate/factor </a:t>
                </a:r>
                <a14:m>
                  <m:oMath xmlns:m="http://schemas.openxmlformats.org/officeDocument/2006/math">
                    <m:r>
                      <a:rPr lang="en-US" b="0" i="1" smtClean="0">
                        <a:latin typeface="Cambria Math" panose="02040503050406030204" pitchFamily="18" charset="0"/>
                      </a:rPr>
                      <m:t>𝑔</m:t>
                    </m:r>
                  </m:oMath>
                </a14:m>
                <a:r>
                  <a:rPr lang="en-US" dirty="0" smtClean="0"/>
                  <a:t>?</a:t>
                </a:r>
              </a:p>
              <a:p>
                <a:pPr lvl="2"/>
                <a:r>
                  <a:rPr lang="en-US" dirty="0" smtClean="0"/>
                  <a:t>$100, $120, $144, $172.8, …</a:t>
                </a:r>
              </a:p>
              <a:p>
                <a:pPr lvl="2"/>
                <a:r>
                  <a:rPr lang="en-US" dirty="0" smtClean="0"/>
                  <a:t>$40, $60, $90, $135, …</a:t>
                </a:r>
              </a:p>
              <a:p>
                <a:r>
                  <a:rPr lang="en-US" dirty="0" smtClean="0"/>
                  <a:t>Formula:</a:t>
                </a:r>
              </a:p>
              <a:p>
                <a:pPr lvl="1"/>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𝑔</m:t>
                                </m:r>
                              </m:e>
                            </m:d>
                          </m:e>
                          <m:sup>
                            <m:r>
                              <a:rPr lang="en-US" b="0" i="1" smtClean="0">
                                <a:latin typeface="Cambria Math" panose="02040503050406030204" pitchFamily="18" charset="0"/>
                              </a:rPr>
                              <m:t>𝑛</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m:t>
                            </m:r>
                            <m:r>
                              <a:rPr lang="en-US" b="0" i="1" smtClean="0">
                                <a:latin typeface="Cambria Math" panose="02040503050406030204" pitchFamily="18" charset="0"/>
                              </a:rPr>
                              <m:t>𝑛</m:t>
                            </m:r>
                          </m:sup>
                        </m:sSup>
                      </m:num>
                      <m:den>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𝑔</m:t>
                        </m:r>
                      </m:den>
                    </m:f>
                  </m:oMath>
                </a14:m>
                <a:r>
                  <a:rPr lang="en-US" dirty="0" smtClean="0"/>
                  <a:t>  	when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𝑔</m:t>
                    </m:r>
                  </m:oMath>
                </a14:m>
                <a:endParaRPr lang="en-US" dirty="0" smtClean="0"/>
              </a:p>
              <a:p>
                <a:pPr lvl="1"/>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1+</m:t>
                        </m:r>
                        <m:r>
                          <a:rPr lang="en-US" b="0" i="1" smtClean="0">
                            <a:latin typeface="Cambria Math" panose="02040503050406030204" pitchFamily="18" charset="0"/>
                          </a:rPr>
                          <m:t>𝑖</m:t>
                        </m:r>
                      </m:den>
                    </m:f>
                  </m:oMath>
                </a14:m>
                <a:r>
                  <a:rPr lang="en-US" dirty="0" smtClean="0"/>
                  <a:t> 	when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𝑔</m:t>
                    </m:r>
                  </m:oMath>
                </a14:m>
                <a:endParaRPr lang="en-US" dirty="0" smtClean="0"/>
              </a:p>
              <a:p>
                <a:pPr lvl="2"/>
                <a:r>
                  <a:rPr lang="en-US" dirty="0"/>
                  <a:t>w</a:t>
                </a:r>
                <a:r>
                  <a:rPr lang="en-US" dirty="0" smtClean="0"/>
                  <a:t>here periodic payment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𝑔</m:t>
                            </m:r>
                          </m:e>
                        </m:d>
                      </m:e>
                      <m:sup>
                        <m:r>
                          <a:rPr lang="en-US" b="0" i="1" smtClean="0">
                            <a:latin typeface="Cambria Math" panose="02040503050406030204" pitchFamily="18" charset="0"/>
                          </a:rPr>
                          <m:t>𝑛</m:t>
                        </m:r>
                        <m:r>
                          <a:rPr lang="en-US" b="0" i="1" smtClean="0">
                            <a:latin typeface="Cambria Math" panose="02040503050406030204" pitchFamily="18" charset="0"/>
                          </a:rPr>
                          <m:t>−1</m:t>
                        </m:r>
                      </m:sup>
                    </m:sSup>
                  </m:oMath>
                </a14:m>
                <a:endParaRPr lang="en-US" dirty="0" smtClean="0"/>
              </a:p>
              <a:p>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a:stretch>
              </a:blipFill>
            </p:spPr>
            <p:txBody>
              <a:bodyPr/>
              <a:lstStyle/>
              <a:p>
                <a:r>
                  <a:rPr lang="en-US">
                    <a:noFill/>
                  </a:rPr>
                  <a:t> </a:t>
                </a:r>
              </a:p>
            </p:txBody>
          </p:sp>
        </mc:Fallback>
      </mc:AlternateContent>
    </p:spTree>
    <p:extLst>
      <p:ext uri="{BB962C8B-B14F-4D97-AF65-F5344CB8AC3E}">
        <p14:creationId xmlns:p14="http://schemas.microsoft.com/office/powerpoint/2010/main" val="3457723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Derivation: </a:t>
                </a:r>
                <a14:m>
                  <m:oMath xmlns:m="http://schemas.openxmlformats.org/officeDocument/2006/math">
                    <m:r>
                      <a:rPr lang="en-US" b="0" i="1" smtClean="0">
                        <a:latin typeface="Cambria Math" panose="02040503050406030204" pitchFamily="18" charset="0"/>
                      </a:rPr>
                      <m:t>𝑃</m:t>
                    </m:r>
                  </m:oMath>
                </a14:m>
                <a:r>
                  <a:rPr lang="en-US" dirty="0" smtClean="0"/>
                  <a:t> and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𝑔</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3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𝑔</m:t>
                            </m:r>
                          </m:e>
                        </m:d>
                      </m:e>
                      <m:sup>
                        <m:r>
                          <a:rPr lang="en-US" b="0" i="1" smtClean="0">
                            <a:latin typeface="Cambria Math" panose="02040503050406030204" pitchFamily="18" charset="0"/>
                          </a:rPr>
                          <m:t>𝑛</m:t>
                        </m:r>
                        <m:r>
                          <a:rPr lang="en-US" b="0" i="1" smtClean="0">
                            <a:latin typeface="Cambria Math" panose="02040503050406030204" pitchFamily="18" charset="0"/>
                          </a:rPr>
                          <m:t>−1</m:t>
                        </m:r>
                      </m:sup>
                    </m:sSup>
                  </m:oMath>
                </a14:m>
                <a:endParaRPr lang="en-US" b="0" dirty="0" smtClean="0"/>
              </a:p>
              <a:p>
                <a:r>
                  <a:rPr lang="en-US" dirty="0" smtClean="0"/>
                  <a:t>The idea: what will be the </a:t>
                </a:r>
                <a14:m>
                  <m:oMath xmlns:m="http://schemas.openxmlformats.org/officeDocument/2006/math">
                    <m:r>
                      <a:rPr lang="en-US" b="0" i="1" smtClean="0">
                        <a:latin typeface="Cambria Math" panose="02040503050406030204" pitchFamily="18" charset="0"/>
                      </a:rPr>
                      <m:t>𝑃</m:t>
                    </m:r>
                  </m:oMath>
                </a14:m>
                <a:r>
                  <a:rPr lang="en-US" dirty="0" smtClean="0"/>
                  <a:t> that is equivalent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3</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oMath>
                </a14:m>
                <a:r>
                  <a:rPr lang="en-US" dirty="0" smtClean="0"/>
                  <a:t>?</a:t>
                </a:r>
              </a:p>
              <a:p>
                <a:pPr lvl="1"/>
                <a:r>
                  <a:rPr lang="en-US" b="0" dirty="0" smtClean="0"/>
                  <a:t>And decomposition: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b="0" dirty="0" smtClean="0"/>
              </a:p>
              <a:p>
                <a:pPr lvl="1"/>
                <a:r>
                  <a:rPr lang="en-US" b="0" dirty="0" err="1" smtClean="0"/>
                  <a:t>Cashflow</a:t>
                </a:r>
                <a:r>
                  <a:rPr lang="en-US" b="0" smtClean="0"/>
                  <a:t> diagram?</a:t>
                </a:r>
                <a:endParaRPr lang="en-US" b="0" dirty="0" smtClean="0"/>
              </a:p>
              <a:p>
                <a:r>
                  <a:rPr lang="en-US" dirty="0" smtClean="0"/>
                  <a:t>Then, </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oMath>
                </a14:m>
                <a:r>
                  <a:rPr lang="en-US" b="0" dirty="0" smtClean="0"/>
                  <a:t>	</a:t>
                </a:r>
                <a:r>
                  <a:rPr lang="en-US" b="0" dirty="0" smtClean="0">
                    <a:sym typeface="Wingdings" panose="05000000000000000000" pitchFamily="2" charset="2"/>
                  </a:rPr>
                  <a:t> </a:t>
                </a:r>
                <a14:m>
                  <m:oMath xmlns:m="http://schemas.openxmlformats.org/officeDocument/2006/math">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𝑃</m:t>
                        </m:r>
                      </m:e>
                      <m:sup>
                        <m:r>
                          <a:rPr lang="en-US" b="0" i="1" smtClean="0">
                            <a:latin typeface="Cambria Math" panose="02040503050406030204" pitchFamily="18" charset="0"/>
                            <a:sym typeface="Wingdings" panose="05000000000000000000" pitchFamily="2" charset="2"/>
                          </a:rPr>
                          <m:t>′</m:t>
                        </m:r>
                      </m:sup>
                    </m:sSup>
                    <m:r>
                      <a:rPr lang="en-US" b="0" i="1" smtClean="0">
                        <a:latin typeface="Cambria Math" panose="02040503050406030204" pitchFamily="18" charset="0"/>
                        <a:sym typeface="Wingdings" panose="05000000000000000000" pitchFamily="2" charset="2"/>
                      </a:rPr>
                      <m:t>?</m:t>
                    </m:r>
                  </m:oMath>
                </a14:m>
                <a:endParaRPr lang="en-US" b="0" dirty="0" smtClean="0"/>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oMath>
                </a14:m>
                <a:r>
                  <a:rPr lang="en-US" b="0" dirty="0" smtClean="0"/>
                  <a:t>  </a:t>
                </a:r>
                <a:r>
                  <a:rPr lang="en-US" b="0" dirty="0" smtClean="0">
                    <a:sym typeface="Wingdings" panose="05000000000000000000" pitchFamily="2" charset="2"/>
                  </a:rPr>
                  <a:t> </a:t>
                </a:r>
                <a14:m>
                  <m:oMath xmlns:m="http://schemas.openxmlformats.org/officeDocument/2006/math">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𝑃</m:t>
                        </m:r>
                      </m:e>
                      <m:sup>
                        <m:r>
                          <a:rPr lang="en-US" b="0" i="1" smtClean="0">
                            <a:latin typeface="Cambria Math" panose="02040503050406030204" pitchFamily="18" charset="0"/>
                            <a:sym typeface="Wingdings" panose="05000000000000000000" pitchFamily="2" charset="2"/>
                          </a:rPr>
                          <m:t>′′</m:t>
                        </m:r>
                      </m:sup>
                    </m:sSup>
                    <m:r>
                      <a:rPr lang="en-US" b="0" i="1" smtClean="0">
                        <a:latin typeface="Cambria Math" panose="02040503050406030204" pitchFamily="18" charset="0"/>
                        <a:sym typeface="Wingdings" panose="05000000000000000000" pitchFamily="2" charset="2"/>
                      </a:rPr>
                      <m:t>?</m:t>
                    </m:r>
                  </m:oMath>
                </a14:m>
                <a:endParaRPr lang="en-US" b="0" dirty="0" smtClean="0">
                  <a:sym typeface="Wingdings" panose="05000000000000000000" pitchFamily="2" charset="2"/>
                </a:endParaRPr>
              </a:p>
              <a:p>
                <a:pPr lvl="1"/>
                <a:r>
                  <a:rPr lang="en-US" b="0" dirty="0" smtClean="0"/>
                  <a:t>…			</a:t>
                </a:r>
                <a:r>
                  <a:rPr lang="en-US" b="0" dirty="0" smtClean="0">
                    <a:sym typeface="Wingdings" panose="05000000000000000000" pitchFamily="2" charset="2"/>
                  </a:rPr>
                  <a:t> </a:t>
                </a:r>
                <a14:m>
                  <m:oMath xmlns:m="http://schemas.openxmlformats.org/officeDocument/2006/math">
                    <m:sSup>
                      <m:sSupPr>
                        <m:ctrlPr>
                          <a:rPr lang="en-US" b="0" i="1" smtClean="0">
                            <a:latin typeface="Cambria Math" panose="02040503050406030204" pitchFamily="18" charset="0"/>
                            <a:sym typeface="Wingdings" panose="05000000000000000000" pitchFamily="2" charset="2"/>
                          </a:rPr>
                        </m:ctrlPr>
                      </m:sSupPr>
                      <m:e>
                        <m:r>
                          <a:rPr lang="en-US" b="0" i="1" smtClean="0">
                            <a:latin typeface="Cambria Math" panose="02040503050406030204" pitchFamily="18" charset="0"/>
                            <a:sym typeface="Wingdings" panose="05000000000000000000" pitchFamily="2" charset="2"/>
                          </a:rPr>
                          <m:t>𝑃</m:t>
                        </m:r>
                      </m:e>
                      <m:sup>
                        <m:r>
                          <a:rPr lang="en-US" b="0" i="1" smtClean="0">
                            <a:latin typeface="Cambria Math" panose="02040503050406030204" pitchFamily="18" charset="0"/>
                            <a:sym typeface="Wingdings" panose="05000000000000000000" pitchFamily="2" charset="2"/>
                          </a:rPr>
                          <m:t>(</m:t>
                        </m:r>
                        <m:r>
                          <a:rPr lang="en-US" b="0" i="1" smtClean="0">
                            <a:latin typeface="Cambria Math" panose="02040503050406030204" pitchFamily="18" charset="0"/>
                            <a:sym typeface="Wingdings" panose="05000000000000000000" pitchFamily="2" charset="2"/>
                          </a:rPr>
                          <m:t>𝑛</m:t>
                        </m:r>
                        <m:r>
                          <a:rPr lang="en-US" b="0" i="1" smtClean="0">
                            <a:latin typeface="Cambria Math" panose="02040503050406030204" pitchFamily="18" charset="0"/>
                            <a:sym typeface="Wingdings" panose="05000000000000000000" pitchFamily="2" charset="2"/>
                          </a:rPr>
                          <m:t>)</m:t>
                        </m:r>
                      </m:sup>
                    </m:sSup>
                    <m:r>
                      <a:rPr lang="en-US" b="0" i="1" smtClean="0">
                        <a:latin typeface="Cambria Math" panose="02040503050406030204" pitchFamily="18" charset="0"/>
                        <a:sym typeface="Wingdings" panose="05000000000000000000" pitchFamily="2" charset="2"/>
                      </a:rPr>
                      <m:t>?</m:t>
                    </m:r>
                  </m:oMath>
                </a14:m>
                <a:endParaRPr lang="en-US" b="0" dirty="0" smtClean="0"/>
              </a:p>
              <a:p>
                <a:r>
                  <a:rPr lang="en-US" b="0" dirty="0" smtClean="0"/>
                  <a:t>Substitute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𝑛</m:t>
                        </m:r>
                      </m:sub>
                    </m:sSub>
                  </m:oMath>
                </a14:m>
                <a:r>
                  <a:rPr lang="en-US" b="0" dirty="0" smtClean="0"/>
                  <a:t> and use the following for simplification:</a:t>
                </a:r>
              </a:p>
              <a:p>
                <a:pPr lvl="1"/>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−1</m:t>
                        </m:r>
                      </m:sup>
                    </m:sSup>
                  </m:oMath>
                </a14:m>
                <a:r>
                  <a:rPr lang="en-US" b="0" dirty="0" smtClean="0"/>
                  <a: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rPr>
                          <m:t>𝑔</m:t>
                        </m:r>
                      </m:num>
                      <m:den>
                        <m:r>
                          <a:rPr lang="en-US" b="0" i="1" smtClean="0">
                            <a:latin typeface="Cambria Math" panose="02040503050406030204" pitchFamily="18" charset="0"/>
                          </a:rPr>
                          <m:t>1+</m:t>
                        </m:r>
                        <m:r>
                          <a:rPr lang="en-US" b="0" i="1" smtClean="0">
                            <a:latin typeface="Cambria Math" panose="02040503050406030204" pitchFamily="18" charset="0"/>
                          </a:rPr>
                          <m:t>𝑖</m:t>
                        </m:r>
                      </m:den>
                    </m:f>
                  </m:oMath>
                </a14:m>
                <a:endParaRPr lang="en-US" b="0" dirty="0" smtClean="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159"/>
                </a:stretch>
              </a:blipFill>
            </p:spPr>
            <p:txBody>
              <a:bodyPr/>
              <a:lstStyle/>
              <a:p>
                <a:r>
                  <a:rPr lang="en-US">
                    <a:noFill/>
                  </a:rPr>
                  <a:t> </a:t>
                </a:r>
              </a:p>
            </p:txBody>
          </p:sp>
        </mc:Fallback>
      </mc:AlternateContent>
    </p:spTree>
    <p:extLst>
      <p:ext uri="{BB962C8B-B14F-4D97-AF65-F5344CB8AC3E}">
        <p14:creationId xmlns:p14="http://schemas.microsoft.com/office/powerpoint/2010/main" val="1684068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Derivation: </a:t>
                </a:r>
                <a14:m>
                  <m:oMath xmlns:m="http://schemas.openxmlformats.org/officeDocument/2006/math">
                    <m:r>
                      <a:rPr lang="en-US" i="1">
                        <a:latin typeface="Cambria Math" panose="02040503050406030204" pitchFamily="18" charset="0"/>
                      </a:rPr>
                      <m:t>𝑃</m:t>
                    </m:r>
                  </m:oMath>
                </a14:m>
                <a:r>
                  <a:rPr lang="en-US" dirty="0"/>
                  <a:t> and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𝑔</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3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Then,</a:t>
                </a:r>
              </a:p>
              <a:p>
                <a:pPr lvl="1"/>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𝑃</m:t>
                        </m:r>
                      </m:e>
                      <m:sup>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sup>
                    </m:sSup>
                  </m:oMath>
                </a14:m>
                <a:endParaRPr lang="en-US" dirty="0" smtClean="0"/>
              </a:p>
              <a:p>
                <a:r>
                  <a:rPr lang="en-US" dirty="0" smtClean="0"/>
                  <a:t>By rearranging, we have:</a:t>
                </a:r>
              </a:p>
              <a:p>
                <a:pPr lvl="1"/>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𝑛</m:t>
                            </m:r>
                          </m:sup>
                        </m:sSup>
                      </m:num>
                      <m:den>
                        <m:r>
                          <a:rPr lang="en-US" b="0" i="1" smtClean="0">
                            <a:latin typeface="Cambria Math" panose="02040503050406030204" pitchFamily="18" charset="0"/>
                          </a:rPr>
                          <m:t>1−</m:t>
                        </m:r>
                        <m:r>
                          <a:rPr lang="en-US" b="0" i="1" smtClean="0">
                            <a:latin typeface="Cambria Math" panose="02040503050406030204" pitchFamily="18" charset="0"/>
                          </a:rPr>
                          <m:t>𝑏</m:t>
                        </m:r>
                      </m:den>
                    </m:f>
                  </m:oMath>
                </a14:m>
                <a:endParaRPr lang="en-US" b="0" dirty="0" smtClean="0"/>
              </a:p>
              <a:p>
                <a:r>
                  <a:rPr lang="en-US" dirty="0" smtClean="0"/>
                  <a:t>Substitution and reduction lead to:</a:t>
                </a:r>
              </a:p>
              <a:p>
                <a:pPr lvl="1"/>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𝑔</m:t>
                                </m:r>
                              </m:e>
                            </m:d>
                          </m:e>
                          <m:sup>
                            <m:r>
                              <a:rPr lang="en-US" i="1">
                                <a:latin typeface="Cambria Math" panose="02040503050406030204" pitchFamily="18" charset="0"/>
                              </a:rPr>
                              <m:t>𝑛</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𝑖</m:t>
                                </m:r>
                              </m:e>
                            </m:d>
                          </m:e>
                          <m:sup>
                            <m:r>
                              <a:rPr lang="en-US" i="1">
                                <a:latin typeface="Cambria Math" panose="02040503050406030204" pitchFamily="18" charset="0"/>
                              </a:rPr>
                              <m:t>−</m:t>
                            </m:r>
                            <m:r>
                              <a:rPr lang="en-US" i="1">
                                <a:latin typeface="Cambria Math" panose="02040503050406030204" pitchFamily="18" charset="0"/>
                              </a:rPr>
                              <m:t>𝑛</m:t>
                            </m:r>
                          </m:sup>
                        </m:sSup>
                      </m:num>
                      <m:den>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𝑔</m:t>
                        </m:r>
                      </m:den>
                    </m:f>
                  </m:oMath>
                </a14:m>
                <a:r>
                  <a:rPr lang="en-US" dirty="0"/>
                  <a:t>  	when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𝑔</m:t>
                    </m:r>
                  </m:oMath>
                </a14:m>
                <a:endParaRPr lang="en-US" dirty="0"/>
              </a:p>
              <a:p>
                <a:pPr lvl="1"/>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1+</m:t>
                        </m:r>
                        <m:r>
                          <a:rPr lang="en-US" i="1">
                            <a:latin typeface="Cambria Math" panose="02040503050406030204" pitchFamily="18" charset="0"/>
                          </a:rPr>
                          <m:t>𝑖</m:t>
                        </m:r>
                      </m:den>
                    </m:f>
                  </m:oMath>
                </a14:m>
                <a:r>
                  <a:rPr lang="en-US" dirty="0"/>
                  <a:t> 	when </a:t>
                </a:r>
                <a14:m>
                  <m:oMath xmlns:m="http://schemas.openxmlformats.org/officeDocument/2006/math">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𝑔</m:t>
                    </m:r>
                  </m:oMath>
                </a14:m>
                <a:endParaRPr lang="en-US" dirty="0" smtClean="0"/>
              </a:p>
              <a:p>
                <a:pPr lvl="1"/>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91" t="-2241"/>
                </a:stretch>
              </a:blipFill>
            </p:spPr>
            <p:txBody>
              <a:bodyPr/>
              <a:lstStyle/>
              <a:p>
                <a:r>
                  <a:rPr lang="en-US">
                    <a:noFill/>
                  </a:rPr>
                  <a:t> </a:t>
                </a:r>
              </a:p>
            </p:txBody>
          </p:sp>
        </mc:Fallback>
      </mc:AlternateContent>
    </p:spTree>
    <p:extLst>
      <p:ext uri="{BB962C8B-B14F-4D97-AF65-F5344CB8AC3E}">
        <p14:creationId xmlns:p14="http://schemas.microsoft.com/office/powerpoint/2010/main" val="2755014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geometric series payment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A firm employs a new president on a five-year contract at $450,000 per year. The salary is to increase by 9% per year. However, a serious misconduct is found and the firm decided to discharge him. The contract states that he must be paid the present value of all the future salaries. If the interest rate is 10%, how much is he paid?</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b="0" dirty="0" smtClean="0"/>
              </a:p>
              <a:p>
                <a:pPr lvl="1"/>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m:t>
                    </m:r>
                  </m:oMath>
                </a14:m>
                <a:endParaRPr lang="en-US" b="0" dirty="0" smtClean="0"/>
              </a:p>
              <a:p>
                <a:pPr lvl="1"/>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oMath>
                </a14:m>
                <a:endParaRPr lang="en-US"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91" t="-2241" r="-309"/>
                </a:stretch>
              </a:blipFill>
            </p:spPr>
            <p:txBody>
              <a:bodyPr/>
              <a:lstStyle/>
              <a:p>
                <a:r>
                  <a:rPr lang="en-US">
                    <a:noFill/>
                  </a:rPr>
                  <a:t> </a:t>
                </a:r>
              </a:p>
            </p:txBody>
          </p:sp>
        </mc:Fallback>
      </mc:AlternateContent>
    </p:spTree>
    <p:extLst>
      <p:ext uri="{BB962C8B-B14F-4D97-AF65-F5344CB8AC3E}">
        <p14:creationId xmlns:p14="http://schemas.microsoft.com/office/powerpoint/2010/main" val="2776292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class:</a:t>
            </a:r>
            <a:endParaRPr lang="en-US" dirty="0"/>
          </a:p>
        </p:txBody>
      </p:sp>
      <p:sp>
        <p:nvSpPr>
          <p:cNvPr id="3" name="Content Placeholder 2"/>
          <p:cNvSpPr>
            <a:spLocks noGrp="1"/>
          </p:cNvSpPr>
          <p:nvPr>
            <p:ph idx="1"/>
          </p:nvPr>
        </p:nvSpPr>
        <p:spPr/>
        <p:txBody>
          <a:bodyPr/>
          <a:lstStyle/>
          <a:p>
            <a:r>
              <a:rPr lang="en-US" dirty="0" smtClean="0"/>
              <a:t>Irregular payments</a:t>
            </a:r>
          </a:p>
          <a:p>
            <a:pPr lvl="1"/>
            <a:r>
              <a:rPr lang="en-US" dirty="0" smtClean="0"/>
              <a:t>Use </a:t>
            </a:r>
            <a:r>
              <a:rPr lang="en-US" dirty="0" err="1" smtClean="0"/>
              <a:t>cashflow</a:t>
            </a:r>
            <a:r>
              <a:rPr lang="en-US" dirty="0" smtClean="0"/>
              <a:t> diagram</a:t>
            </a:r>
          </a:p>
          <a:p>
            <a:endParaRPr lang="en-US" dirty="0"/>
          </a:p>
        </p:txBody>
      </p:sp>
    </p:spTree>
    <p:extLst>
      <p:ext uri="{BB962C8B-B14F-4D97-AF65-F5344CB8AC3E}">
        <p14:creationId xmlns:p14="http://schemas.microsoft.com/office/powerpoint/2010/main" val="1831218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notation method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4771728"/>
              </a:xfrm>
            </p:spPr>
            <p:txBody>
              <a:bodyPr>
                <a:normAutofit/>
              </a:bodyPr>
              <a:lstStyle/>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sup>
                    </m:sSup>
                  </m:oMath>
                </a14:m>
                <a:endParaRPr lang="en-US" dirty="0" smtClean="0"/>
              </a:p>
              <a:p>
                <a:r>
                  <a:rPr lang="en-US" dirty="0" smtClean="0"/>
                  <a:t>Any good way to simplify this?</a:t>
                </a:r>
              </a:p>
              <a:p>
                <a:pPr lvl="1"/>
                <a:r>
                  <a:rPr lang="en-US" dirty="0" smtClean="0"/>
                  <a:t>Even without the help of calculators?</a:t>
                </a:r>
              </a:p>
              <a:p>
                <a:r>
                  <a:rPr lang="en-US" dirty="0" smtClean="0"/>
                  <a:t>Table for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oMath>
                </a14:m>
                <a:r>
                  <a:rPr lang="en-US" dirty="0" smtClean="0"/>
                  <a:t> factor</a:t>
                </a:r>
              </a:p>
              <a:p>
                <a:pPr lvl="1"/>
                <a:r>
                  <a:rPr lang="en-US" dirty="0" smtClean="0"/>
                  <a:t>Think in terms of:</a:t>
                </a:r>
              </a:p>
              <a:p>
                <a:pPr lvl="2"/>
                <a14:m>
                  <m:oMath xmlns:m="http://schemas.openxmlformats.org/officeDocument/2006/math">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𝐹</m:t>
                        </m:r>
                      </m:num>
                      <m:den>
                        <m:r>
                          <a:rPr lang="en-US" sz="3200" b="0" i="1" smtClean="0">
                            <a:latin typeface="Cambria Math" panose="02040503050406030204" pitchFamily="18" charset="0"/>
                          </a:rPr>
                          <m:t>𝑃</m:t>
                        </m:r>
                      </m:den>
                    </m:f>
                    <m:r>
                      <a:rPr lang="en-US" sz="3200" b="0" i="1" smtClean="0">
                        <a:latin typeface="Cambria Math" panose="02040503050406030204" pitchFamily="18" charset="0"/>
                      </a:rPr>
                      <m:t>=</m:t>
                    </m:r>
                    <m:sSup>
                      <m:sSupPr>
                        <m:ctrlPr>
                          <a:rPr lang="en-US" sz="3200" b="0" i="1" smtClean="0">
                            <a:latin typeface="Cambria Math" panose="02040503050406030204" pitchFamily="18" charset="0"/>
                          </a:rPr>
                        </m:ctrlPr>
                      </m:sSupPr>
                      <m:e>
                        <m:d>
                          <m:dPr>
                            <m:ctrlPr>
                              <a:rPr lang="en-US" sz="3200" b="0" i="1" smtClean="0">
                                <a:latin typeface="Cambria Math" panose="02040503050406030204" pitchFamily="18" charset="0"/>
                              </a:rPr>
                            </m:ctrlPr>
                          </m:dPr>
                          <m:e>
                            <m:r>
                              <a:rPr lang="en-US" sz="3200" b="0" i="1" smtClean="0">
                                <a:latin typeface="Cambria Math" panose="02040503050406030204" pitchFamily="18" charset="0"/>
                              </a:rPr>
                              <m:t>1+</m:t>
                            </m:r>
                            <m:r>
                              <a:rPr lang="en-US" sz="3200" b="0" i="1" smtClean="0">
                                <a:latin typeface="Cambria Math" panose="02040503050406030204" pitchFamily="18" charset="0"/>
                              </a:rPr>
                              <m:t>𝑖</m:t>
                            </m:r>
                          </m:e>
                        </m:d>
                      </m:e>
                      <m:sup>
                        <m:r>
                          <a:rPr lang="en-US" sz="3200" b="0" i="1" smtClean="0">
                            <a:latin typeface="Cambria Math" panose="02040503050406030204" pitchFamily="18" charset="0"/>
                          </a:rPr>
                          <m:t>𝑛</m:t>
                        </m:r>
                      </m:sup>
                    </m:sSup>
                  </m:oMath>
                </a14:m>
                <a:endParaRPr lang="en-US" dirty="0" smtClean="0"/>
              </a:p>
              <a:p>
                <a:pPr lvl="1"/>
                <a:r>
                  <a:rPr lang="en-US" dirty="0" smtClean="0"/>
                  <a:t>Functional notation: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smtClean="0"/>
              </a:p>
              <a:p>
                <a:pPr lvl="2"/>
                <a14:m>
                  <m:oMath xmlns:m="http://schemas.openxmlformats.org/officeDocument/2006/math">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𝐹</m:t>
                        </m:r>
                      </m:num>
                      <m:den>
                        <m:r>
                          <a:rPr lang="en-US" sz="3200" b="0" i="1" smtClean="0">
                            <a:latin typeface="Cambria Math" panose="02040503050406030204" pitchFamily="18" charset="0"/>
                          </a:rPr>
                          <m:t>𝑃</m:t>
                        </m:r>
                      </m:den>
                    </m:f>
                    <m:r>
                      <a:rPr lang="en-US" sz="3200" b="0" i="1" smtClean="0">
                        <a:latin typeface="Cambria Math" panose="02040503050406030204" pitchFamily="18" charset="0"/>
                      </a:rPr>
                      <m:t>=(</m:t>
                    </m:r>
                    <m:r>
                      <a:rPr lang="en-US" sz="3200" b="0" i="1" smtClean="0">
                        <a:latin typeface="Cambria Math" panose="02040503050406030204" pitchFamily="18" charset="0"/>
                      </a:rPr>
                      <m:t>𝐹</m:t>
                    </m:r>
                    <m:r>
                      <a:rPr lang="en-US" sz="3200" b="0" i="1" smtClean="0">
                        <a:latin typeface="Cambria Math" panose="02040503050406030204" pitchFamily="18" charset="0"/>
                      </a:rPr>
                      <m:t>/</m:t>
                    </m:r>
                    <m:r>
                      <a:rPr lang="en-US" sz="3200" b="0" i="1" smtClean="0">
                        <a:latin typeface="Cambria Math" panose="02040503050406030204" pitchFamily="18" charset="0"/>
                      </a:rPr>
                      <m:t>𝑃</m:t>
                    </m:r>
                    <m:r>
                      <a:rPr lang="en-US"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m:t>
                    </m:r>
                    <m:r>
                      <a:rPr lang="en-US" sz="3200" b="0" i="1" smtClean="0">
                        <a:latin typeface="Cambria Math" panose="02040503050406030204" pitchFamily="18" charset="0"/>
                      </a:rPr>
                      <m:t>𝑛</m:t>
                    </m:r>
                    <m:r>
                      <a:rPr lang="en-US" sz="3200" b="0" i="1" smtClean="0">
                        <a:latin typeface="Cambria Math" panose="02040503050406030204" pitchFamily="18" charset="0"/>
                      </a:rPr>
                      <m:t>)</m:t>
                    </m:r>
                  </m:oMath>
                </a14:m>
                <a:r>
                  <a:rPr lang="en-US" dirty="0" smtClean="0"/>
                  <a:t> or </a:t>
                </a:r>
                <a14:m>
                  <m:oMath xmlns:m="http://schemas.openxmlformats.org/officeDocument/2006/math">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𝐹</m:t>
                    </m:r>
                    <m:r>
                      <a:rPr lang="en-US" sz="2800" b="0" i="1" smtClean="0">
                        <a:latin typeface="Cambria Math" panose="02040503050406030204" pitchFamily="18" charset="0"/>
                      </a:rPr>
                      <m:t>/</m:t>
                    </m:r>
                    <m:r>
                      <a:rPr lang="en-US" sz="2800" b="0" i="1" smtClean="0">
                        <a:latin typeface="Cambria Math" panose="02040503050406030204" pitchFamily="18" charset="0"/>
                      </a:rPr>
                      <m:t>𝑃</m:t>
                    </m:r>
                    <m:r>
                      <a:rPr lang="en-US" sz="2800" b="0" i="1" smtClean="0">
                        <a:latin typeface="Cambria Math" panose="02040503050406030204" pitchFamily="18" charset="0"/>
                      </a:rPr>
                      <m:t>,</m:t>
                    </m:r>
                    <m:r>
                      <a:rPr lang="en-US" sz="2800" b="0" i="1" smtClean="0">
                        <a:latin typeface="Cambria Math" panose="02040503050406030204" pitchFamily="18" charset="0"/>
                      </a:rPr>
                      <m:t>𝑖</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oMath>
                </a14:m>
                <a:endParaRPr lang="en-US" sz="2800" dirty="0" smtClean="0"/>
              </a:p>
              <a:p>
                <a:pPr lvl="3"/>
                <a:r>
                  <a:rPr lang="en-US" dirty="0" smtClean="0"/>
                  <a:t>Again, this is a factor for multiplication!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5"/>
                <a:ext cx="7886700" cy="4771728"/>
              </a:xfrm>
              <a:blipFill rotWithShape="0">
                <a:blip r:embed="rId2"/>
                <a:stretch>
                  <a:fillRect l="-1391"/>
                </a:stretch>
              </a:blipFill>
            </p:spPr>
            <p:txBody>
              <a:bodyPr/>
              <a:lstStyle/>
              <a:p>
                <a:r>
                  <a:rPr lang="en-US">
                    <a:noFill/>
                  </a:rPr>
                  <a:t> </a:t>
                </a:r>
              </a:p>
            </p:txBody>
          </p:sp>
        </mc:Fallback>
      </mc:AlternateContent>
    </p:spTree>
    <p:extLst>
      <p:ext uri="{BB962C8B-B14F-4D97-AF65-F5344CB8AC3E}">
        <p14:creationId xmlns:p14="http://schemas.microsoft.com/office/powerpoint/2010/main" val="180847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Example: Joe gets back $4,000 for a one-time deposit of $3,200 made six years ago. What was the yearly interest rate for his case?</a:t>
                </a:r>
              </a:p>
              <a:p>
                <a:pPr lvl="1"/>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oMath>
                </a14:m>
                <a:endParaRPr lang="en-US" b="0" i="1" dirty="0" smtClean="0">
                  <a:latin typeface="Cambria Math" panose="02040503050406030204" pitchFamily="18" charset="0"/>
                </a:endParaRPr>
              </a:p>
              <a:p>
                <a:pPr lvl="2"/>
                <a14:m>
                  <m:oMath xmlns:m="http://schemas.openxmlformats.org/officeDocument/2006/math">
                    <m:r>
                      <a:rPr lang="en-US" b="0" i="1" smtClean="0">
                        <a:latin typeface="Cambria Math" panose="02040503050406030204" pitchFamily="18" charset="0"/>
                      </a:rPr>
                      <m:t>4000=3200⋅</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6</m:t>
                        </m:r>
                      </m:sup>
                    </m:sSup>
                  </m:oMath>
                </a14:m>
                <a:endParaRPr lang="en-US" b="0" dirty="0" smtClean="0"/>
              </a:p>
              <a:p>
                <a:pPr lvl="2"/>
                <a14:m>
                  <m:oMath xmlns:m="http://schemas.openxmlformats.org/officeDocument/2006/math">
                    <m:r>
                      <a:rPr lang="en-US" b="0" i="1" smtClean="0">
                        <a:latin typeface="Cambria Math" panose="02040503050406030204" pitchFamily="18" charset="0"/>
                      </a:rPr>
                      <m:t>1.25=</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6</m:t>
                        </m:r>
                      </m:sup>
                    </m:sSup>
                  </m:oMath>
                </a14:m>
                <a:endParaRPr lang="en-US" dirty="0" smtClean="0"/>
              </a:p>
              <a:p>
                <a:pPr lvl="1"/>
                <a:r>
                  <a:rPr lang="en-US" dirty="0" smtClean="0"/>
                  <a:t>In </a:t>
                </a:r>
                <a:r>
                  <a:rPr lang="en-US" i="1" dirty="0" smtClean="0"/>
                  <a:t>functional notation</a:t>
                </a:r>
                <a:r>
                  <a:rPr lang="en-US" dirty="0" smtClean="0"/>
                  <a:t>: </a:t>
                </a:r>
                <a14:m>
                  <m:oMath xmlns:m="http://schemas.openxmlformats.org/officeDocument/2006/math">
                    <m:r>
                      <a:rPr lang="en-US" b="0" i="1" smtClean="0">
                        <a:latin typeface="Cambria Math" panose="02040503050406030204" pitchFamily="18" charset="0"/>
                      </a:rPr>
                      <m:t>1.25=(</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smtClean="0"/>
              </a:p>
              <a:p>
                <a:pPr lvl="2"/>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𝐹</m:t>
                    </m:r>
                    <m:r>
                      <a:rPr lang="en-US" b="0" i="1" smtClean="0">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𝑃</m:t>
                    </m:r>
                    <m:r>
                      <a:rPr lang="en-US" b="0" i="1" smtClean="0">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𝑖</m:t>
                    </m:r>
                    <m:r>
                      <a:rPr lang="en-US" b="0" i="1" smtClean="0">
                        <a:solidFill>
                          <a:schemeClr val="accent1">
                            <a:lumMod val="75000"/>
                          </a:schemeClr>
                        </a:solidFill>
                        <a:latin typeface="Cambria Math" panose="02040503050406030204" pitchFamily="18" charset="0"/>
                      </a:rPr>
                      <m:t>,</m:t>
                    </m:r>
                    <m:r>
                      <a:rPr lang="en-US" b="0" i="1" smtClean="0">
                        <a:solidFill>
                          <a:schemeClr val="accent1">
                            <a:lumMod val="75000"/>
                          </a:schemeClr>
                        </a:solidFill>
                        <a:latin typeface="Cambria Math" panose="02040503050406030204" pitchFamily="18" charset="0"/>
                      </a:rPr>
                      <m:t>𝑛</m:t>
                    </m:r>
                    <m:r>
                      <a:rPr lang="en-US" b="0" i="1" smtClean="0">
                        <a:solidFill>
                          <a:schemeClr val="accent1">
                            <a:lumMod val="75000"/>
                          </a:schemeClr>
                        </a:solidFill>
                        <a:latin typeface="Cambria Math" panose="02040503050406030204" pitchFamily="18" charset="0"/>
                      </a:rPr>
                      <m:t>)</m:t>
                    </m:r>
                  </m:oMath>
                </a14:m>
                <a:endParaRPr lang="en-US" dirty="0" smtClean="0">
                  <a:solidFill>
                    <a:schemeClr val="accent1">
                      <a:lumMod val="75000"/>
                    </a:schemeClr>
                  </a:solidFill>
                </a:endParaRPr>
              </a:p>
              <a:p>
                <a:pPr lvl="1"/>
                <a:r>
                  <a:rPr lang="en-US" dirty="0" smtClean="0"/>
                  <a:t>From the compound interest rate table:</a:t>
                </a:r>
              </a:p>
              <a:p>
                <a:pPr lvl="2"/>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,4%,6</m:t>
                        </m:r>
                      </m:e>
                    </m:d>
                    <m:r>
                      <a:rPr lang="en-US" b="0" i="1" smtClean="0">
                        <a:latin typeface="Cambria Math" panose="02040503050406030204" pitchFamily="18" charset="0"/>
                      </a:rPr>
                      <m:t>=1.265</m:t>
                    </m:r>
                  </m:oMath>
                </a14:m>
                <a:endParaRPr lang="en-US" dirty="0" smtClean="0"/>
              </a:p>
              <a:p>
                <a:pPr lvl="2"/>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3.5%</m:t>
                        </m:r>
                        <m:r>
                          <a:rPr lang="en-US" i="1">
                            <a:latin typeface="Cambria Math" panose="02040503050406030204" pitchFamily="18" charset="0"/>
                          </a:rPr>
                          <m:t>,</m:t>
                        </m:r>
                        <m:r>
                          <a:rPr lang="en-US" b="0" i="1" smtClean="0">
                            <a:latin typeface="Cambria Math" panose="02040503050406030204" pitchFamily="18" charset="0"/>
                          </a:rPr>
                          <m:t>6</m:t>
                        </m:r>
                      </m:e>
                    </m:d>
                    <m:r>
                      <a:rPr lang="en-US" b="0" i="1" smtClean="0">
                        <a:latin typeface="Cambria Math" panose="02040503050406030204" pitchFamily="18" charset="0"/>
                      </a:rPr>
                      <m:t>=1.229</m:t>
                    </m:r>
                  </m:oMath>
                </a14:m>
                <a:endParaRPr lang="en-US" dirty="0" smtClean="0"/>
              </a:p>
              <a:p>
                <a:pPr lvl="1"/>
                <a:r>
                  <a:rPr lang="en-US" dirty="0" smtClean="0"/>
                  <a:t>The answer: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3.792%</m:t>
                    </m:r>
                  </m:oMath>
                </a14:m>
                <a:endParaRPr lang="en-US" dirty="0" smtClean="0"/>
              </a:p>
              <a:p>
                <a:pPr marL="457200" lvl="1" indent="0">
                  <a:buNone/>
                </a:pPr>
                <a:endParaRPr lang="en-US" dirty="0"/>
              </a:p>
              <a:p>
                <a:pPr lvl="2"/>
                <a:endParaRPr lang="en-US"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3081" b="-1401"/>
                </a:stretch>
              </a:blipFill>
            </p:spPr>
            <p:txBody>
              <a:bodyPr/>
              <a:lstStyle/>
              <a:p>
                <a:r>
                  <a:rPr lang="en-US">
                    <a:noFill/>
                  </a:rPr>
                  <a:t> </a:t>
                </a:r>
              </a:p>
            </p:txBody>
          </p:sp>
        </mc:Fallback>
      </mc:AlternateContent>
    </p:spTree>
    <p:extLst>
      <p:ext uri="{BB962C8B-B14F-4D97-AF65-F5344CB8AC3E}">
        <p14:creationId xmlns:p14="http://schemas.microsoft.com/office/powerpoint/2010/main" val="2345158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 </a:t>
            </a:r>
            <a:br>
              <a:rPr lang="en-US" dirty="0" smtClean="0"/>
            </a:br>
            <a:r>
              <a:rPr lang="en-US" dirty="0" smtClean="0"/>
              <a:t>Use similarity in triangles:</a:t>
            </a:r>
            <a:endParaRPr lang="en-US" dirty="0"/>
          </a:p>
        </p:txBody>
      </p:sp>
      <p:sp>
        <p:nvSpPr>
          <p:cNvPr id="3" name="Content Placeholder 2"/>
          <p:cNvSpPr>
            <a:spLocks noGrp="1"/>
          </p:cNvSpPr>
          <p:nvPr>
            <p:ph idx="1"/>
          </p:nvPr>
        </p:nvSpPr>
        <p:spPr>
          <a:xfrm>
            <a:off x="628650" y="6688182"/>
            <a:ext cx="7886700" cy="4351338"/>
          </a:xfrm>
        </p:spPr>
        <p:txBody>
          <a:bodyPr/>
          <a:lstStyle/>
          <a:p>
            <a:endParaRPr lang="en-US" dirty="0"/>
          </a:p>
        </p:txBody>
      </p:sp>
      <p:cxnSp>
        <p:nvCxnSpPr>
          <p:cNvPr id="5" name="Straight Connector 4"/>
          <p:cNvCxnSpPr/>
          <p:nvPr/>
        </p:nvCxnSpPr>
        <p:spPr>
          <a:xfrm flipV="1">
            <a:off x="1845892" y="2230452"/>
            <a:ext cx="5520583" cy="846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845891" y="4608804"/>
            <a:ext cx="5520584" cy="60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366475" y="2230452"/>
            <a:ext cx="0" cy="23783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45891" y="3076486"/>
            <a:ext cx="0" cy="15928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845890" y="2982482"/>
            <a:ext cx="5520585" cy="940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606182" y="2653469"/>
            <a:ext cx="17092" cy="1985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46" name="Ink 45"/>
              <p14:cNvContentPartPr/>
              <p14:nvPr/>
            </p14:nvContentPartPr>
            <p14:xfrm>
              <a:off x="1555856" y="4765105"/>
              <a:ext cx="743760" cy="367920"/>
            </p14:xfrm>
          </p:contentPart>
        </mc:Choice>
        <mc:Fallback xmlns="">
          <p:pic>
            <p:nvPicPr>
              <p:cNvPr id="46" name="Ink 45"/>
              <p:cNvPicPr/>
              <p:nvPr/>
            </p:nvPicPr>
            <p:blipFill>
              <a:blip r:embed="rId3"/>
              <a:stretch>
                <a:fillRect/>
              </a:stretch>
            </p:blipFill>
            <p:spPr>
              <a:xfrm>
                <a:off x="1541816" y="4751785"/>
                <a:ext cx="77184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1" name="Ink 50"/>
              <p14:cNvContentPartPr/>
              <p14:nvPr/>
            </p14:nvContentPartPr>
            <p14:xfrm>
              <a:off x="7019216" y="4056625"/>
              <a:ext cx="1841400" cy="1035360"/>
            </p14:xfrm>
          </p:contentPart>
        </mc:Choice>
        <mc:Fallback xmlns="">
          <p:pic>
            <p:nvPicPr>
              <p:cNvPr id="51" name="Ink 50"/>
              <p:cNvPicPr/>
              <p:nvPr/>
            </p:nvPicPr>
            <p:blipFill>
              <a:blip r:embed="rId5"/>
              <a:stretch>
                <a:fillRect/>
              </a:stretch>
            </p:blipFill>
            <p:spPr>
              <a:xfrm>
                <a:off x="7005176" y="4043305"/>
                <a:ext cx="1864800" cy="106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5" name="Ink 64"/>
              <p14:cNvContentPartPr/>
              <p14:nvPr/>
            </p14:nvContentPartPr>
            <p14:xfrm>
              <a:off x="4441616" y="4751785"/>
              <a:ext cx="657720" cy="414360"/>
            </p14:xfrm>
          </p:contentPart>
        </mc:Choice>
        <mc:Fallback xmlns="">
          <p:pic>
            <p:nvPicPr>
              <p:cNvPr id="65" name="Ink 64"/>
              <p:cNvPicPr/>
              <p:nvPr/>
            </p:nvPicPr>
            <p:blipFill>
              <a:blip r:embed="rId7"/>
              <a:stretch>
                <a:fillRect/>
              </a:stretch>
            </p:blipFill>
            <p:spPr>
              <a:xfrm>
                <a:off x="4427576" y="4737745"/>
                <a:ext cx="68580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8" name="Ink 67"/>
              <p14:cNvContentPartPr/>
              <p14:nvPr/>
            </p14:nvContentPartPr>
            <p14:xfrm>
              <a:off x="7394336" y="2212705"/>
              <a:ext cx="209520" cy="102960"/>
            </p14:xfrm>
          </p:contentPart>
        </mc:Choice>
        <mc:Fallback xmlns="">
          <p:pic>
            <p:nvPicPr>
              <p:cNvPr id="68" name="Ink 67"/>
              <p:cNvPicPr/>
              <p:nvPr/>
            </p:nvPicPr>
            <p:blipFill>
              <a:blip r:embed="rId9"/>
              <a:stretch>
                <a:fillRect/>
              </a:stretch>
            </p:blipFill>
            <p:spPr>
              <a:xfrm>
                <a:off x="7391816" y="2210185"/>
                <a:ext cx="214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5" name="Ink 74"/>
              <p14:cNvContentPartPr/>
              <p14:nvPr/>
            </p14:nvContentPartPr>
            <p14:xfrm>
              <a:off x="7518896" y="2262385"/>
              <a:ext cx="35640" cy="2306160"/>
            </p14:xfrm>
          </p:contentPart>
        </mc:Choice>
        <mc:Fallback xmlns="">
          <p:pic>
            <p:nvPicPr>
              <p:cNvPr id="75" name="Ink 74"/>
              <p:cNvPicPr/>
              <p:nvPr/>
            </p:nvPicPr>
            <p:blipFill>
              <a:blip r:embed="rId11"/>
              <a:stretch>
                <a:fillRect/>
              </a:stretch>
            </p:blipFill>
            <p:spPr>
              <a:xfrm>
                <a:off x="7516016" y="2260225"/>
                <a:ext cx="41040" cy="2310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2" name="Ink 81"/>
              <p14:cNvContentPartPr/>
              <p14:nvPr/>
            </p14:nvContentPartPr>
            <p14:xfrm>
              <a:off x="7647056" y="3100825"/>
              <a:ext cx="672480" cy="334800"/>
            </p14:xfrm>
          </p:contentPart>
        </mc:Choice>
        <mc:Fallback xmlns="">
          <p:pic>
            <p:nvPicPr>
              <p:cNvPr id="82" name="Ink 81"/>
              <p:cNvPicPr/>
              <p:nvPr/>
            </p:nvPicPr>
            <p:blipFill>
              <a:blip r:embed="rId13"/>
              <a:stretch>
                <a:fillRect/>
              </a:stretch>
            </p:blipFill>
            <p:spPr>
              <a:xfrm>
                <a:off x="7644176" y="3097945"/>
                <a:ext cx="677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8" name="Ink 87"/>
              <p14:cNvContentPartPr/>
              <p14:nvPr/>
            </p14:nvContentPartPr>
            <p14:xfrm>
              <a:off x="907856" y="3086425"/>
              <a:ext cx="913680" cy="1567440"/>
            </p14:xfrm>
          </p:contentPart>
        </mc:Choice>
        <mc:Fallback xmlns="">
          <p:pic>
            <p:nvPicPr>
              <p:cNvPr id="88" name="Ink 87"/>
              <p:cNvPicPr/>
              <p:nvPr/>
            </p:nvPicPr>
            <p:blipFill>
              <a:blip r:embed="rId15"/>
              <a:stretch>
                <a:fillRect/>
              </a:stretch>
            </p:blipFill>
            <p:spPr>
              <a:xfrm>
                <a:off x="905336" y="3083905"/>
                <a:ext cx="919080" cy="157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1" name="Ink 90"/>
              <p14:cNvContentPartPr/>
              <p14:nvPr/>
            </p14:nvContentPartPr>
            <p14:xfrm>
              <a:off x="1632176" y="3153385"/>
              <a:ext cx="18000" cy="1432800"/>
            </p14:xfrm>
          </p:contentPart>
        </mc:Choice>
        <mc:Fallback xmlns="">
          <p:pic>
            <p:nvPicPr>
              <p:cNvPr id="91" name="Ink 90"/>
              <p:cNvPicPr/>
              <p:nvPr/>
            </p:nvPicPr>
            <p:blipFill>
              <a:blip r:embed="rId17"/>
              <a:stretch>
                <a:fillRect/>
              </a:stretch>
            </p:blipFill>
            <p:spPr>
              <a:xfrm>
                <a:off x="1629656" y="3151225"/>
                <a:ext cx="23040" cy="1437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 name="Ink 104"/>
              <p14:cNvContentPartPr/>
              <p14:nvPr/>
            </p14:nvContentPartPr>
            <p14:xfrm>
              <a:off x="3552776" y="2622025"/>
              <a:ext cx="1077840" cy="47880"/>
            </p14:xfrm>
          </p:contentPart>
        </mc:Choice>
        <mc:Fallback xmlns="">
          <p:pic>
            <p:nvPicPr>
              <p:cNvPr id="105" name="Ink 104"/>
              <p:cNvPicPr/>
              <p:nvPr/>
            </p:nvPicPr>
            <p:blipFill>
              <a:blip r:embed="rId19"/>
              <a:stretch>
                <a:fillRect/>
              </a:stretch>
            </p:blipFill>
            <p:spPr>
              <a:xfrm>
                <a:off x="3550256" y="2619505"/>
                <a:ext cx="1082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3" name="Ink 112"/>
              <p14:cNvContentPartPr/>
              <p14:nvPr/>
            </p14:nvContentPartPr>
            <p14:xfrm>
              <a:off x="3709736" y="2688265"/>
              <a:ext cx="168840" cy="1929600"/>
            </p14:xfrm>
          </p:contentPart>
        </mc:Choice>
        <mc:Fallback xmlns="">
          <p:pic>
            <p:nvPicPr>
              <p:cNvPr id="113" name="Ink 112"/>
              <p:cNvPicPr/>
              <p:nvPr/>
            </p:nvPicPr>
            <p:blipFill>
              <a:blip r:embed="rId21"/>
              <a:stretch>
                <a:fillRect/>
              </a:stretch>
            </p:blipFill>
            <p:spPr>
              <a:xfrm>
                <a:off x="3707216" y="2686465"/>
                <a:ext cx="173520" cy="1933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7" name="Ink 116"/>
              <p14:cNvContentPartPr/>
              <p14:nvPr/>
            </p14:nvContentPartPr>
            <p14:xfrm>
              <a:off x="3232736" y="2660905"/>
              <a:ext cx="592560" cy="1240200"/>
            </p14:xfrm>
          </p:contentPart>
        </mc:Choice>
        <mc:Fallback xmlns="">
          <p:pic>
            <p:nvPicPr>
              <p:cNvPr id="117" name="Ink 116"/>
              <p:cNvPicPr/>
              <p:nvPr/>
            </p:nvPicPr>
            <p:blipFill>
              <a:blip r:embed="rId23"/>
              <a:stretch>
                <a:fillRect/>
              </a:stretch>
            </p:blipFill>
            <p:spPr>
              <a:xfrm>
                <a:off x="3230216" y="2658386"/>
                <a:ext cx="596880" cy="124523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2" name="Ink 121"/>
              <p14:cNvContentPartPr/>
              <p14:nvPr/>
            </p14:nvContentPartPr>
            <p14:xfrm>
              <a:off x="4295816" y="4634425"/>
              <a:ext cx="1052280" cy="692280"/>
            </p14:xfrm>
          </p:contentPart>
        </mc:Choice>
        <mc:Fallback xmlns="">
          <p:pic>
            <p:nvPicPr>
              <p:cNvPr id="122" name="Ink 121"/>
              <p:cNvPicPr/>
              <p:nvPr/>
            </p:nvPicPr>
            <p:blipFill>
              <a:blip r:embed="rId25"/>
              <a:stretch>
                <a:fillRect/>
              </a:stretch>
            </p:blipFill>
            <p:spPr>
              <a:xfrm>
                <a:off x="4276376" y="4614265"/>
                <a:ext cx="109188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8" name="Ink 127"/>
              <p14:cNvContentPartPr/>
              <p14:nvPr/>
            </p14:nvContentPartPr>
            <p14:xfrm>
              <a:off x="8050976" y="4825585"/>
              <a:ext cx="635400" cy="19800"/>
            </p14:xfrm>
          </p:contentPart>
        </mc:Choice>
        <mc:Fallback xmlns="">
          <p:pic>
            <p:nvPicPr>
              <p:cNvPr id="128" name="Ink 127"/>
              <p:cNvPicPr/>
              <p:nvPr/>
            </p:nvPicPr>
            <p:blipFill>
              <a:blip r:embed="rId27"/>
              <a:stretch>
                <a:fillRect/>
              </a:stretch>
            </p:blipFill>
            <p:spPr>
              <a:xfrm>
                <a:off x="8036936" y="4815865"/>
                <a:ext cx="659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2" name="Ink 131"/>
              <p14:cNvContentPartPr/>
              <p14:nvPr/>
            </p14:nvContentPartPr>
            <p14:xfrm>
              <a:off x="405656" y="1918225"/>
              <a:ext cx="1248120" cy="331920"/>
            </p14:xfrm>
          </p:contentPart>
        </mc:Choice>
        <mc:Fallback xmlns="">
          <p:pic>
            <p:nvPicPr>
              <p:cNvPr id="132" name="Ink 131"/>
              <p:cNvPicPr/>
              <p:nvPr/>
            </p:nvPicPr>
            <p:blipFill>
              <a:blip r:embed="rId29"/>
              <a:stretch>
                <a:fillRect/>
              </a:stretch>
            </p:blipFill>
            <p:spPr>
              <a:xfrm>
                <a:off x="394496" y="1904185"/>
                <a:ext cx="12729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 name="Ink 132"/>
              <p14:cNvContentPartPr/>
              <p14:nvPr/>
            </p14:nvContentPartPr>
            <p14:xfrm>
              <a:off x="497096" y="2189305"/>
              <a:ext cx="28440" cy="866520"/>
            </p14:xfrm>
          </p:contentPart>
        </mc:Choice>
        <mc:Fallback xmlns="">
          <p:pic>
            <p:nvPicPr>
              <p:cNvPr id="133" name="Ink 132"/>
              <p:cNvPicPr/>
              <p:nvPr/>
            </p:nvPicPr>
            <p:blipFill>
              <a:blip r:embed="rId31"/>
              <a:stretch>
                <a:fillRect/>
              </a:stretch>
            </p:blipFill>
            <p:spPr>
              <a:xfrm>
                <a:off x="483056" y="2180305"/>
                <a:ext cx="56520" cy="889560"/>
              </a:xfrm>
              <a:prstGeom prst="rect">
                <a:avLst/>
              </a:prstGeom>
            </p:spPr>
          </p:pic>
        </mc:Fallback>
      </mc:AlternateContent>
    </p:spTree>
    <p:extLst>
      <p:ext uri="{BB962C8B-B14F-4D97-AF65-F5344CB8AC3E}">
        <p14:creationId xmlns:p14="http://schemas.microsoft.com/office/powerpoint/2010/main" val="2863302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a:t>
            </a:r>
            <a:br>
              <a:rPr lang="en-US" dirty="0" smtClean="0"/>
            </a:br>
            <a:r>
              <a:rPr lang="en-US" dirty="0" smtClean="0"/>
              <a:t>Use similarity in triangles:</a:t>
            </a:r>
            <a:endParaRPr lang="en-US" dirty="0"/>
          </a:p>
        </p:txBody>
      </p:sp>
      <p:sp>
        <p:nvSpPr>
          <p:cNvPr id="3" name="Content Placeholder 2"/>
          <p:cNvSpPr>
            <a:spLocks noGrp="1"/>
          </p:cNvSpPr>
          <p:nvPr>
            <p:ph idx="1"/>
          </p:nvPr>
        </p:nvSpPr>
        <p:spPr>
          <a:xfrm>
            <a:off x="543192" y="6765094"/>
            <a:ext cx="7886700" cy="4351338"/>
          </a:xfrm>
        </p:spPr>
        <p:txBody>
          <a:bodyPr/>
          <a:lstStyle/>
          <a:p>
            <a:endParaRPr lang="en-US"/>
          </a:p>
        </p:txBody>
      </p:sp>
      <p:cxnSp>
        <p:nvCxnSpPr>
          <p:cNvPr id="4" name="Straight Connector 3"/>
          <p:cNvCxnSpPr/>
          <p:nvPr/>
        </p:nvCxnSpPr>
        <p:spPr>
          <a:xfrm flipV="1">
            <a:off x="1598063" y="2375731"/>
            <a:ext cx="5520583" cy="846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598061" y="3127761"/>
            <a:ext cx="5520585" cy="940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flipV="1">
            <a:off x="4358353" y="2798749"/>
            <a:ext cx="8548" cy="3888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7118644" y="2375733"/>
            <a:ext cx="2" cy="752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22" name="Ink 21"/>
              <p14:cNvContentPartPr/>
              <p14:nvPr/>
            </p14:nvContentPartPr>
            <p14:xfrm>
              <a:off x="7230536" y="2152945"/>
              <a:ext cx="294480" cy="1341720"/>
            </p14:xfrm>
          </p:contentPart>
        </mc:Choice>
        <mc:Fallback xmlns="">
          <p:pic>
            <p:nvPicPr>
              <p:cNvPr id="22" name="Ink 21"/>
              <p:cNvPicPr/>
              <p:nvPr/>
            </p:nvPicPr>
            <p:blipFill>
              <a:blip r:embed="rId3"/>
              <a:stretch>
                <a:fillRect/>
              </a:stretch>
            </p:blipFill>
            <p:spPr>
              <a:xfrm>
                <a:off x="7216136" y="2138905"/>
                <a:ext cx="322920" cy="1370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1" name="Ink 60"/>
              <p14:cNvContentPartPr/>
              <p14:nvPr/>
            </p14:nvContentPartPr>
            <p14:xfrm>
              <a:off x="1132136" y="3061945"/>
              <a:ext cx="185400" cy="482760"/>
            </p14:xfrm>
          </p:contentPart>
        </mc:Choice>
        <mc:Fallback xmlns="">
          <p:pic>
            <p:nvPicPr>
              <p:cNvPr id="61" name="Ink 60"/>
              <p:cNvPicPr/>
              <p:nvPr/>
            </p:nvPicPr>
            <p:blipFill>
              <a:blip r:embed="rId5"/>
              <a:stretch>
                <a:fillRect/>
              </a:stretch>
            </p:blipFill>
            <p:spPr>
              <a:xfrm>
                <a:off x="1118096" y="3047905"/>
                <a:ext cx="21348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5" name="Ink 74"/>
              <p14:cNvContentPartPr/>
              <p14:nvPr/>
            </p14:nvContentPartPr>
            <p14:xfrm>
              <a:off x="4212656" y="2272105"/>
              <a:ext cx="259560" cy="1307520"/>
            </p14:xfrm>
          </p:contentPart>
        </mc:Choice>
        <mc:Fallback xmlns="">
          <p:pic>
            <p:nvPicPr>
              <p:cNvPr id="75" name="Ink 74"/>
              <p:cNvPicPr/>
              <p:nvPr/>
            </p:nvPicPr>
            <p:blipFill>
              <a:blip r:embed="rId7"/>
              <a:stretch>
                <a:fillRect/>
              </a:stretch>
            </p:blipFill>
            <p:spPr>
              <a:xfrm>
                <a:off x="4198256" y="2258065"/>
                <a:ext cx="288000" cy="133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6" name="Ink 75"/>
              <p14:cNvContentPartPr/>
              <p14:nvPr/>
            </p14:nvContentPartPr>
            <p14:xfrm>
              <a:off x="1367576" y="3853225"/>
              <a:ext cx="4590720" cy="1838160"/>
            </p14:xfrm>
          </p:contentPart>
        </mc:Choice>
        <mc:Fallback xmlns="">
          <p:pic>
            <p:nvPicPr>
              <p:cNvPr id="76" name="Ink 75"/>
              <p:cNvPicPr/>
              <p:nvPr/>
            </p:nvPicPr>
            <p:blipFill>
              <a:blip r:embed="rId9"/>
              <a:stretch>
                <a:fillRect/>
              </a:stretch>
            </p:blipFill>
            <p:spPr>
              <a:xfrm>
                <a:off x="1354616" y="3839185"/>
                <a:ext cx="4618080" cy="1865880"/>
              </a:xfrm>
              <a:prstGeom prst="rect">
                <a:avLst/>
              </a:prstGeom>
            </p:spPr>
          </p:pic>
        </mc:Fallback>
      </mc:AlternateContent>
    </p:spTree>
    <p:extLst>
      <p:ext uri="{BB962C8B-B14F-4D97-AF65-F5344CB8AC3E}">
        <p14:creationId xmlns:p14="http://schemas.microsoft.com/office/powerpoint/2010/main" val="102433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Example 2: Jaya saves $500 now in a bank account (annual interest rate 6%) and expects to have $1000 after a certain period of time. How long will she have to wait?</a:t>
                </a:r>
              </a:p>
              <a:p>
                <a:pPr lvl="1"/>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0" smtClean="0">
                        <a:latin typeface="Cambria Math" panose="02040503050406030204" pitchFamily="18" charset="0"/>
                      </a:rPr>
                      <m:t>=2</m:t>
                    </m:r>
                  </m:oMath>
                </a14:m>
                <a:endParaRPr lang="en-US" dirty="0" smtClean="0"/>
              </a:p>
              <a:p>
                <a:pPr lvl="1"/>
                <a:r>
                  <a:rPr lang="en-US" b="0" dirty="0" smtClean="0"/>
                  <a:t>From the table: </a:t>
                </a:r>
              </a:p>
              <a:p>
                <a:pPr lvl="2"/>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𝐹𝑃</m:t>
                        </m:r>
                        <m:r>
                          <a:rPr lang="en-US" b="0" i="1" smtClean="0">
                            <a:latin typeface="Cambria Math" panose="02040503050406030204" pitchFamily="18" charset="0"/>
                          </a:rPr>
                          <m:t>,6%,11</m:t>
                        </m:r>
                      </m:e>
                    </m:d>
                    <m:r>
                      <a:rPr lang="en-US" b="0" i="1" smtClean="0">
                        <a:latin typeface="Cambria Math" panose="02040503050406030204" pitchFamily="18" charset="0"/>
                      </a:rPr>
                      <m:t>=1.898</m:t>
                    </m:r>
                  </m:oMath>
                </a14:m>
                <a:endParaRPr lang="en-US" dirty="0" smtClean="0"/>
              </a:p>
              <a:p>
                <a:pPr lvl="2"/>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𝐹𝑃</m:t>
                        </m:r>
                        <m:r>
                          <a:rPr lang="en-US" b="0" i="1" smtClean="0">
                            <a:latin typeface="Cambria Math" panose="02040503050406030204" pitchFamily="18" charset="0"/>
                          </a:rPr>
                          <m:t>,6%,12</m:t>
                        </m:r>
                      </m:e>
                    </m:d>
                    <m:r>
                      <a:rPr lang="en-US" b="0" i="1" smtClean="0">
                        <a:latin typeface="Cambria Math" panose="02040503050406030204" pitchFamily="18" charset="0"/>
                      </a:rPr>
                      <m:t>=2.012</m:t>
                    </m:r>
                  </m:oMath>
                </a14:m>
                <a:endParaRPr lang="en-US" dirty="0" smtClean="0"/>
              </a:p>
              <a:p>
                <a:pPr lvl="1"/>
                <a:r>
                  <a:rPr lang="en-US" dirty="0" smtClean="0"/>
                  <a:t>Answer:</a:t>
                </a:r>
              </a:p>
              <a:p>
                <a:pPr lvl="2"/>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≅11.895</m:t>
                    </m:r>
                  </m:oMath>
                </a14:m>
                <a:r>
                  <a:rPr lang="en-US" dirty="0" smtClean="0"/>
                  <a:t> years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91" t="-2241" r="-77"/>
                </a:stretch>
              </a:blipFill>
            </p:spPr>
            <p:txBody>
              <a:bodyPr/>
              <a:lstStyle/>
              <a:p>
                <a:r>
                  <a:rPr lang="en-US">
                    <a:noFill/>
                  </a:rPr>
                  <a:t> </a:t>
                </a:r>
              </a:p>
            </p:txBody>
          </p:sp>
        </mc:Fallback>
      </mc:AlternateContent>
    </p:spTree>
    <p:extLst>
      <p:ext uri="{BB962C8B-B14F-4D97-AF65-F5344CB8AC3E}">
        <p14:creationId xmlns:p14="http://schemas.microsoft.com/office/powerpoint/2010/main" val="90972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 </a:t>
            </a:r>
            <a:br>
              <a:rPr lang="en-US" dirty="0" smtClean="0"/>
            </a:br>
            <a:r>
              <a:rPr lang="en-US" dirty="0" smtClean="0"/>
              <a:t>Use similarity in triangles:</a:t>
            </a:r>
            <a:endParaRPr lang="en-US" dirty="0"/>
          </a:p>
        </p:txBody>
      </p:sp>
      <p:sp>
        <p:nvSpPr>
          <p:cNvPr id="3" name="Content Placeholder 2"/>
          <p:cNvSpPr>
            <a:spLocks noGrp="1"/>
          </p:cNvSpPr>
          <p:nvPr>
            <p:ph idx="1"/>
          </p:nvPr>
        </p:nvSpPr>
        <p:spPr>
          <a:xfrm>
            <a:off x="628650" y="6688182"/>
            <a:ext cx="7886700" cy="4351338"/>
          </a:xfrm>
        </p:spPr>
        <p:txBody>
          <a:bodyPr/>
          <a:lstStyle/>
          <a:p>
            <a:endParaRPr lang="en-US" dirty="0"/>
          </a:p>
        </p:txBody>
      </p:sp>
      <p:cxnSp>
        <p:nvCxnSpPr>
          <p:cNvPr id="5" name="Straight Connector 4"/>
          <p:cNvCxnSpPr/>
          <p:nvPr/>
        </p:nvCxnSpPr>
        <p:spPr>
          <a:xfrm flipV="1">
            <a:off x="1845892" y="2230452"/>
            <a:ext cx="5520583" cy="846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845891" y="4608804"/>
            <a:ext cx="5520584" cy="60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366475" y="2230452"/>
            <a:ext cx="0" cy="23783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45891" y="3076486"/>
            <a:ext cx="0" cy="15928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845890" y="2982482"/>
            <a:ext cx="5520585" cy="940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4606182" y="2653469"/>
            <a:ext cx="17092" cy="1985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75" name="Ink 74"/>
              <p14:cNvContentPartPr/>
              <p14:nvPr/>
            </p14:nvContentPartPr>
            <p14:xfrm>
              <a:off x="7518896" y="2262385"/>
              <a:ext cx="35640" cy="2306160"/>
            </p14:xfrm>
          </p:contentPart>
        </mc:Choice>
        <mc:Fallback xmlns="">
          <p:pic>
            <p:nvPicPr>
              <p:cNvPr id="75" name="Ink 74"/>
              <p:cNvPicPr/>
              <p:nvPr/>
            </p:nvPicPr>
            <p:blipFill>
              <a:blip r:embed="rId3"/>
              <a:stretch>
                <a:fillRect/>
              </a:stretch>
            </p:blipFill>
            <p:spPr>
              <a:xfrm>
                <a:off x="7516016" y="2260225"/>
                <a:ext cx="41040" cy="2310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1" name="Ink 90"/>
              <p14:cNvContentPartPr/>
              <p14:nvPr/>
            </p14:nvContentPartPr>
            <p14:xfrm>
              <a:off x="1632176" y="3153385"/>
              <a:ext cx="18000" cy="1432800"/>
            </p14:xfrm>
          </p:contentPart>
        </mc:Choice>
        <mc:Fallback xmlns="">
          <p:pic>
            <p:nvPicPr>
              <p:cNvPr id="91" name="Ink 90"/>
              <p:cNvPicPr/>
              <p:nvPr/>
            </p:nvPicPr>
            <p:blipFill>
              <a:blip r:embed="rId5"/>
              <a:stretch>
                <a:fillRect/>
              </a:stretch>
            </p:blipFill>
            <p:spPr>
              <a:xfrm>
                <a:off x="1629656" y="3151225"/>
                <a:ext cx="23040" cy="1437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5" name="Ink 104"/>
              <p14:cNvContentPartPr/>
              <p14:nvPr/>
            </p14:nvContentPartPr>
            <p14:xfrm>
              <a:off x="3552776" y="2622025"/>
              <a:ext cx="1077840" cy="47880"/>
            </p14:xfrm>
          </p:contentPart>
        </mc:Choice>
        <mc:Fallback xmlns="">
          <p:pic>
            <p:nvPicPr>
              <p:cNvPr id="105" name="Ink 104"/>
              <p:cNvPicPr/>
              <p:nvPr/>
            </p:nvPicPr>
            <p:blipFill>
              <a:blip r:embed="rId7"/>
              <a:stretch>
                <a:fillRect/>
              </a:stretch>
            </p:blipFill>
            <p:spPr>
              <a:xfrm>
                <a:off x="3550256" y="2619505"/>
                <a:ext cx="1082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3" name="Ink 112"/>
              <p14:cNvContentPartPr/>
              <p14:nvPr/>
            </p14:nvContentPartPr>
            <p14:xfrm>
              <a:off x="3709736" y="2688265"/>
              <a:ext cx="168840" cy="1929600"/>
            </p14:xfrm>
          </p:contentPart>
        </mc:Choice>
        <mc:Fallback xmlns="">
          <p:pic>
            <p:nvPicPr>
              <p:cNvPr id="113" name="Ink 112"/>
              <p:cNvPicPr/>
              <p:nvPr/>
            </p:nvPicPr>
            <p:blipFill>
              <a:blip r:embed="rId9"/>
              <a:stretch>
                <a:fillRect/>
              </a:stretch>
            </p:blipFill>
            <p:spPr>
              <a:xfrm>
                <a:off x="3707216" y="2686465"/>
                <a:ext cx="173520" cy="193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7487936" y="4446505"/>
              <a:ext cx="136080" cy="109800"/>
            </p14:xfrm>
          </p:contentPart>
        </mc:Choice>
        <mc:Fallback xmlns="">
          <p:pic>
            <p:nvPicPr>
              <p:cNvPr id="10" name="Ink 9"/>
              <p:cNvPicPr/>
              <p:nvPr/>
            </p:nvPicPr>
            <p:blipFill>
              <a:blip r:embed="rId11"/>
              <a:stretch>
                <a:fillRect/>
              </a:stretch>
            </p:blipFill>
            <p:spPr>
              <a:xfrm>
                <a:off x="7485409" y="4445065"/>
                <a:ext cx="140772"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p14:cNvContentPartPr/>
              <p14:nvPr/>
            </p14:nvContentPartPr>
            <p14:xfrm>
              <a:off x="3658976" y="2660905"/>
              <a:ext cx="108000" cy="83880"/>
            </p14:xfrm>
          </p:contentPart>
        </mc:Choice>
        <mc:Fallback xmlns="">
          <p:pic>
            <p:nvPicPr>
              <p:cNvPr id="17" name="Ink 16"/>
              <p:cNvPicPr/>
              <p:nvPr/>
            </p:nvPicPr>
            <p:blipFill>
              <a:blip r:embed="rId13"/>
              <a:stretch>
                <a:fillRect/>
              </a:stretch>
            </p:blipFill>
            <p:spPr>
              <a:xfrm>
                <a:off x="3656456" y="2658396"/>
                <a:ext cx="113040" cy="8889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3741776" y="2668105"/>
              <a:ext cx="83520" cy="49680"/>
            </p14:xfrm>
          </p:contentPart>
        </mc:Choice>
        <mc:Fallback xmlns="">
          <p:pic>
            <p:nvPicPr>
              <p:cNvPr id="18" name="Ink 17"/>
              <p:cNvPicPr/>
              <p:nvPr/>
            </p:nvPicPr>
            <p:blipFill>
              <a:blip r:embed="rId15"/>
              <a:stretch>
                <a:fillRect/>
              </a:stretch>
            </p:blipFill>
            <p:spPr>
              <a:xfrm>
                <a:off x="3739256" y="2665603"/>
                <a:ext cx="87840" cy="5396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Ink 27"/>
              <p14:cNvContentPartPr/>
              <p14:nvPr/>
            </p14:nvContentPartPr>
            <p14:xfrm>
              <a:off x="7192376" y="2212705"/>
              <a:ext cx="1649880" cy="3143880"/>
            </p14:xfrm>
          </p:contentPart>
        </mc:Choice>
        <mc:Fallback xmlns="">
          <p:pic>
            <p:nvPicPr>
              <p:cNvPr id="28" name="Ink 27"/>
              <p:cNvPicPr/>
              <p:nvPr/>
            </p:nvPicPr>
            <p:blipFill>
              <a:blip r:embed="rId17"/>
              <a:stretch>
                <a:fillRect/>
              </a:stretch>
            </p:blipFill>
            <p:spPr>
              <a:xfrm>
                <a:off x="7178336" y="2210185"/>
                <a:ext cx="1678320" cy="3160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Ink 37"/>
              <p14:cNvContentPartPr/>
              <p14:nvPr/>
            </p14:nvContentPartPr>
            <p14:xfrm>
              <a:off x="4239296" y="4811905"/>
              <a:ext cx="641160" cy="633240"/>
            </p14:xfrm>
          </p:contentPart>
        </mc:Choice>
        <mc:Fallback xmlns="">
          <p:pic>
            <p:nvPicPr>
              <p:cNvPr id="38" name="Ink 37"/>
              <p:cNvPicPr/>
              <p:nvPr/>
            </p:nvPicPr>
            <p:blipFill>
              <a:blip r:embed="rId19"/>
              <a:stretch>
                <a:fillRect/>
              </a:stretch>
            </p:blipFill>
            <p:spPr>
              <a:xfrm>
                <a:off x="4218776" y="4791385"/>
                <a:ext cx="682200" cy="673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3" name="Ink 52"/>
              <p14:cNvContentPartPr/>
              <p14:nvPr/>
            </p14:nvContentPartPr>
            <p14:xfrm>
              <a:off x="1544696" y="3086425"/>
              <a:ext cx="2132280" cy="800280"/>
            </p14:xfrm>
          </p:contentPart>
        </mc:Choice>
        <mc:Fallback xmlns="">
          <p:pic>
            <p:nvPicPr>
              <p:cNvPr id="53" name="Ink 52"/>
              <p:cNvPicPr/>
              <p:nvPr/>
            </p:nvPicPr>
            <p:blipFill>
              <a:blip r:embed="rId21"/>
              <a:stretch>
                <a:fillRect/>
              </a:stretch>
            </p:blipFill>
            <p:spPr>
              <a:xfrm>
                <a:off x="1542176" y="3083905"/>
                <a:ext cx="2137680" cy="805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2" name="Ink 61"/>
              <p14:cNvContentPartPr/>
              <p14:nvPr/>
            </p14:nvContentPartPr>
            <p14:xfrm>
              <a:off x="8069696" y="4690585"/>
              <a:ext cx="766440" cy="51120"/>
            </p14:xfrm>
          </p:contentPart>
        </mc:Choice>
        <mc:Fallback xmlns="">
          <p:pic>
            <p:nvPicPr>
              <p:cNvPr id="62" name="Ink 61"/>
              <p:cNvPicPr/>
              <p:nvPr/>
            </p:nvPicPr>
            <p:blipFill>
              <a:blip r:embed="rId23"/>
              <a:stretch>
                <a:fillRect/>
              </a:stretch>
            </p:blipFill>
            <p:spPr>
              <a:xfrm>
                <a:off x="8057096" y="4684465"/>
                <a:ext cx="793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Ink 65"/>
              <p14:cNvContentPartPr/>
              <p14:nvPr/>
            </p14:nvContentPartPr>
            <p14:xfrm>
              <a:off x="8443376" y="4955185"/>
              <a:ext cx="137880" cy="196200"/>
            </p14:xfrm>
          </p:contentPart>
        </mc:Choice>
        <mc:Fallback xmlns="">
          <p:pic>
            <p:nvPicPr>
              <p:cNvPr id="66" name="Ink 65"/>
              <p:cNvPicPr/>
              <p:nvPr/>
            </p:nvPicPr>
            <p:blipFill>
              <a:blip r:embed="rId25"/>
              <a:stretch>
                <a:fillRect/>
              </a:stretch>
            </p:blipFill>
            <p:spPr>
              <a:xfrm>
                <a:off x="8431856" y="4942585"/>
                <a:ext cx="1594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7" name="Ink 66"/>
              <p14:cNvContentPartPr/>
              <p14:nvPr/>
            </p14:nvContentPartPr>
            <p14:xfrm>
              <a:off x="8562176" y="4935745"/>
              <a:ext cx="176040" cy="298440"/>
            </p14:xfrm>
          </p:contentPart>
        </mc:Choice>
        <mc:Fallback xmlns="">
          <p:pic>
            <p:nvPicPr>
              <p:cNvPr id="67" name="Ink 66"/>
              <p:cNvPicPr/>
              <p:nvPr/>
            </p:nvPicPr>
            <p:blipFill>
              <a:blip r:embed="rId27"/>
              <a:stretch>
                <a:fillRect/>
              </a:stretch>
            </p:blipFill>
            <p:spPr>
              <a:xfrm>
                <a:off x="8551736" y="4921705"/>
                <a:ext cx="2005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3" name="Ink 72"/>
              <p14:cNvContentPartPr/>
              <p14:nvPr/>
            </p14:nvContentPartPr>
            <p14:xfrm>
              <a:off x="506456" y="2120905"/>
              <a:ext cx="50760" cy="1005480"/>
            </p14:xfrm>
          </p:contentPart>
        </mc:Choice>
        <mc:Fallback xmlns="">
          <p:pic>
            <p:nvPicPr>
              <p:cNvPr id="73" name="Ink 72"/>
              <p:cNvPicPr/>
              <p:nvPr/>
            </p:nvPicPr>
            <p:blipFill>
              <a:blip r:embed="rId29"/>
              <a:stretch>
                <a:fillRect/>
              </a:stretch>
            </p:blipFill>
            <p:spPr>
              <a:xfrm>
                <a:off x="496376" y="2107225"/>
                <a:ext cx="74520" cy="1033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6" name="Ink 75"/>
              <p14:cNvContentPartPr/>
              <p14:nvPr/>
            </p14:nvContentPartPr>
            <p14:xfrm>
              <a:off x="1614536" y="4954465"/>
              <a:ext cx="30600" cy="333000"/>
            </p14:xfrm>
          </p:contentPart>
        </mc:Choice>
        <mc:Fallback xmlns="">
          <p:pic>
            <p:nvPicPr>
              <p:cNvPr id="76" name="Ink 75"/>
              <p:cNvPicPr/>
              <p:nvPr/>
            </p:nvPicPr>
            <p:blipFill>
              <a:blip r:embed="rId31"/>
              <a:stretch>
                <a:fillRect/>
              </a:stretch>
            </p:blipFill>
            <p:spPr>
              <a:xfrm>
                <a:off x="1600496" y="4943305"/>
                <a:ext cx="5580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7" name="Ink 76"/>
              <p14:cNvContentPartPr/>
              <p14:nvPr/>
            </p14:nvContentPartPr>
            <p14:xfrm>
              <a:off x="1857536" y="4910185"/>
              <a:ext cx="34920" cy="360000"/>
            </p14:xfrm>
          </p:contentPart>
        </mc:Choice>
        <mc:Fallback xmlns="">
          <p:pic>
            <p:nvPicPr>
              <p:cNvPr id="77" name="Ink 76"/>
              <p:cNvPicPr/>
              <p:nvPr/>
            </p:nvPicPr>
            <p:blipFill>
              <a:blip r:embed="rId33"/>
              <a:stretch>
                <a:fillRect/>
              </a:stretch>
            </p:blipFill>
            <p:spPr>
              <a:xfrm>
                <a:off x="1847456" y="4896505"/>
                <a:ext cx="5796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Ink 78"/>
              <p14:cNvContentPartPr/>
              <p14:nvPr/>
            </p14:nvContentPartPr>
            <p14:xfrm>
              <a:off x="489176" y="2057905"/>
              <a:ext cx="1189440" cy="686160"/>
            </p14:xfrm>
          </p:contentPart>
        </mc:Choice>
        <mc:Fallback xmlns="">
          <p:pic>
            <p:nvPicPr>
              <p:cNvPr id="79" name="Ink 78"/>
              <p:cNvPicPr/>
              <p:nvPr/>
            </p:nvPicPr>
            <p:blipFill>
              <a:blip r:embed="rId35"/>
              <a:stretch>
                <a:fillRect/>
              </a:stretch>
            </p:blipFill>
            <p:spPr>
              <a:xfrm>
                <a:off x="480536" y="2048905"/>
                <a:ext cx="1211760" cy="708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0" name="Ink 79"/>
              <p14:cNvContentPartPr/>
              <p14:nvPr/>
            </p14:nvContentPartPr>
            <p14:xfrm>
              <a:off x="1545416" y="3106225"/>
              <a:ext cx="108000" cy="117000"/>
            </p14:xfrm>
          </p:contentPart>
        </mc:Choice>
        <mc:Fallback xmlns="">
          <p:pic>
            <p:nvPicPr>
              <p:cNvPr id="80" name="Ink 79"/>
              <p:cNvPicPr/>
              <p:nvPr/>
            </p:nvPicPr>
            <p:blipFill>
              <a:blip r:embed="rId37"/>
              <a:stretch>
                <a:fillRect/>
              </a:stretch>
            </p:blipFill>
            <p:spPr>
              <a:xfrm>
                <a:off x="1542896" y="3103705"/>
                <a:ext cx="113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1" name="Ink 80"/>
              <p14:cNvContentPartPr/>
              <p14:nvPr/>
            </p14:nvContentPartPr>
            <p14:xfrm>
              <a:off x="857096" y="3565945"/>
              <a:ext cx="661320" cy="477000"/>
            </p14:xfrm>
          </p:contentPart>
        </mc:Choice>
        <mc:Fallback xmlns="">
          <p:pic>
            <p:nvPicPr>
              <p:cNvPr id="81" name="Ink 80"/>
              <p:cNvPicPr/>
              <p:nvPr/>
            </p:nvPicPr>
            <p:blipFill>
              <a:blip r:embed="rId39"/>
              <a:stretch>
                <a:fillRect/>
              </a:stretch>
            </p:blipFill>
            <p:spPr>
              <a:xfrm>
                <a:off x="854216" y="3563065"/>
                <a:ext cx="66672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3" name="Ink 82"/>
              <p14:cNvContentPartPr/>
              <p14:nvPr/>
            </p14:nvContentPartPr>
            <p14:xfrm>
              <a:off x="1553336" y="4437865"/>
              <a:ext cx="268200" cy="216000"/>
            </p14:xfrm>
          </p:contentPart>
        </mc:Choice>
        <mc:Fallback xmlns="">
          <p:pic>
            <p:nvPicPr>
              <p:cNvPr id="83" name="Ink 82"/>
              <p:cNvPicPr/>
              <p:nvPr/>
            </p:nvPicPr>
            <p:blipFill>
              <a:blip r:embed="rId41"/>
              <a:stretch>
                <a:fillRect/>
              </a:stretch>
            </p:blipFill>
            <p:spPr>
              <a:xfrm>
                <a:off x="1550816" y="4436065"/>
                <a:ext cx="273600" cy="220680"/>
              </a:xfrm>
              <a:prstGeom prst="rect">
                <a:avLst/>
              </a:prstGeom>
            </p:spPr>
          </p:pic>
        </mc:Fallback>
      </mc:AlternateContent>
    </p:spTree>
    <p:extLst>
      <p:ext uri="{BB962C8B-B14F-4D97-AF65-F5344CB8AC3E}">
        <p14:creationId xmlns:p14="http://schemas.microsoft.com/office/powerpoint/2010/main" val="293926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doubling time:</a:t>
            </a:r>
            <a:br>
              <a:rPr lang="en-US" dirty="0" smtClean="0"/>
            </a:br>
            <a:r>
              <a:rPr lang="en-US" dirty="0" smtClean="0"/>
              <a:t>Rule of 72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4"/>
                <a:ext cx="7886700" cy="4814457"/>
              </a:xfrm>
            </p:spPr>
            <p:txBody>
              <a:bodyPr>
                <a:normAutofit lnSpcReduction="10000"/>
              </a:bodyPr>
              <a:lstStyle/>
              <a:p>
                <a:r>
                  <a:rPr lang="en-US" dirty="0" smtClean="0"/>
                  <a:t>Approximate doubling period for an investment:</a:t>
                </a:r>
              </a:p>
              <a:p>
                <a:pPr lvl="1"/>
                <a:r>
                  <a:rPr lang="en-US" dirty="0" smtClean="0"/>
                  <a:t>Divide 72 by the interest rate</a:t>
                </a:r>
              </a:p>
              <a:p>
                <a:pPr lvl="1"/>
                <a:r>
                  <a:rPr lang="en-US" dirty="0" smtClean="0"/>
                  <a:t>Sometimes rule of 70, 69</a:t>
                </a:r>
              </a:p>
              <a:p>
                <a:pPr lvl="1"/>
                <a:r>
                  <a:rPr lang="en-US" dirty="0">
                    <a:hlinkClick r:id="rId2"/>
                  </a:rPr>
                  <a:t>http://</a:t>
                </a:r>
                <a:r>
                  <a:rPr lang="en-US" dirty="0" smtClean="0">
                    <a:hlinkClick r:id="rId2"/>
                  </a:rPr>
                  <a:t>en.wikipedia.org/wiki/Rule_of_72</a:t>
                </a:r>
                <a:endParaRPr lang="en-US" dirty="0" smtClean="0"/>
              </a:p>
              <a:p>
                <a:r>
                  <a:rPr lang="en-US" dirty="0" smtClean="0"/>
                  <a:t>Derivation:</a:t>
                </a:r>
              </a:p>
              <a:p>
                <a:pPr lvl="1"/>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oMath>
                </a14:m>
                <a:r>
                  <a:rPr lang="en-US" dirty="0" smtClean="0"/>
                  <a:t> with </a:t>
                </a:r>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=2</m:t>
                    </m:r>
                    <m:r>
                      <a:rPr lang="en-US" b="0" i="1" smtClean="0">
                        <a:latin typeface="Cambria Math" panose="02040503050406030204" pitchFamily="18" charset="0"/>
                      </a:rPr>
                      <m:t>𝑃</m:t>
                    </m:r>
                  </m:oMath>
                </a14:m>
                <a:endParaRPr lang="en-US" b="0" dirty="0" smtClean="0"/>
              </a:p>
              <a:p>
                <a:pPr marL="457200" lvl="1" indent="0">
                  <a:buNone/>
                </a:pPr>
                <a:r>
                  <a:rPr lang="en-US" dirty="0" smtClean="0"/>
                  <a:t>	</a:t>
                </a:r>
                <a14:m>
                  <m:oMath xmlns:m="http://schemas.openxmlformats.org/officeDocument/2006/math">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e>
                      <m:sup>
                        <m:r>
                          <a:rPr lang="en-US" b="0" i="1" smtClean="0">
                            <a:latin typeface="Cambria Math" panose="02040503050406030204" pitchFamily="18" charset="0"/>
                          </a:rPr>
                          <m:t>𝑛</m:t>
                        </m:r>
                      </m:sup>
                    </m:sSup>
                  </m:oMath>
                </a14:m>
                <a:endParaRPr lang="en-US" b="0" dirty="0" smtClean="0"/>
              </a:p>
              <a:p>
                <a:pPr marL="457200" lvl="1" indent="0">
                  <a:buNone/>
                </a:pPr>
                <a:r>
                  <a:rPr lang="en-US" b="0" dirty="0" smtClean="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m:rPr>
                            <m:sty m:val="p"/>
                          </m:rPr>
                          <a:rPr lang="en-US" b="0" i="0" smtClean="0">
                            <a:latin typeface="Cambria Math" panose="02040503050406030204" pitchFamily="18" charset="0"/>
                          </a:rPr>
                          <m:t>ln</m:t>
                        </m:r>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e>
                    </m:func>
                  </m:oMath>
                </a14:m>
                <a:endParaRPr lang="en-US" b="0" dirty="0" smtClean="0"/>
              </a:p>
              <a:p>
                <a:pPr marL="457200" lvl="1" indent="0">
                  <a:buNone/>
                </a:pPr>
                <a:r>
                  <a:rPr lang="en-US" b="0" dirty="0" smtClean="0"/>
                  <a:t>Therefore,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2</m:t>
                            </m:r>
                          </m:e>
                        </m:func>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e>
                        </m:func>
                      </m:den>
                    </m:f>
                  </m:oMath>
                </a14:m>
                <a:endParaRPr lang="en-US" b="0" dirty="0" smtClean="0"/>
              </a:p>
              <a:p>
                <a:pPr marL="457200" lvl="1" indent="0">
                  <a:buNone/>
                </a:pPr>
                <a:r>
                  <a:rPr lang="en-US" dirty="0" smtClean="0"/>
                  <a:t>Using Taylor series approximation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𝑖</m:t>
                        </m:r>
                      </m:e>
                    </m:func>
                  </m:oMath>
                </a14:m>
                <a:r>
                  <a:rPr lang="en-US" b="0" dirty="0" smtClean="0"/>
                  <a:t>, we have:</a:t>
                </a:r>
              </a:p>
              <a:p>
                <a:pPr marL="457200" lvl="1" indent="0">
                  <a:buNone/>
                </a:pPr>
                <a:r>
                  <a:rPr lang="en-US" dirty="0"/>
                  <a:t>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0.6931</m:t>
                        </m:r>
                      </m:num>
                      <m:den>
                        <m:r>
                          <a:rPr lang="en-US" sz="2800" b="0" i="1" smtClean="0">
                            <a:latin typeface="Cambria Math" panose="02040503050406030204" pitchFamily="18" charset="0"/>
                          </a:rPr>
                          <m:t>𝑖</m:t>
                        </m:r>
                      </m:den>
                    </m:f>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69.31</m:t>
                        </m:r>
                      </m:num>
                      <m:den>
                        <m:r>
                          <a:rPr lang="en-US" sz="2800" b="0" i="1" smtClean="0">
                            <a:latin typeface="Cambria Math" panose="02040503050406030204" pitchFamily="18" charset="0"/>
                          </a:rPr>
                          <m:t>𝑖</m:t>
                        </m:r>
                        <m:r>
                          <a:rPr lang="en-US" sz="2800" b="0" i="1" smtClean="0">
                            <a:latin typeface="Cambria Math" panose="02040503050406030204" pitchFamily="18" charset="0"/>
                          </a:rPr>
                          <m:t>⋅100</m:t>
                        </m:r>
                      </m:den>
                    </m:f>
                  </m:oMath>
                </a14:m>
                <a:endParaRPr lang="en-US" b="0" dirty="0" smtClean="0"/>
              </a:p>
              <a:p>
                <a:pPr marL="457200" lvl="1" indent="0">
                  <a:buNone/>
                </a:pPr>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4"/>
                <a:ext cx="7886700" cy="4814457"/>
              </a:xfrm>
              <a:blipFill rotWithShape="0">
                <a:blip r:embed="rId3"/>
                <a:stretch>
                  <a:fillRect l="-1391" t="-2785"/>
                </a:stretch>
              </a:blipFill>
            </p:spPr>
            <p:txBody>
              <a:bodyPr/>
              <a:lstStyle/>
              <a:p>
                <a:r>
                  <a:rPr lang="en-US">
                    <a:noFill/>
                  </a:rPr>
                  <a:t> </a:t>
                </a:r>
              </a:p>
            </p:txBody>
          </p:sp>
        </mc:Fallback>
      </mc:AlternateContent>
    </p:spTree>
    <p:extLst>
      <p:ext uri="{BB962C8B-B14F-4D97-AF65-F5344CB8AC3E}">
        <p14:creationId xmlns:p14="http://schemas.microsoft.com/office/powerpoint/2010/main" val="4203896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1283</TotalTime>
  <Words>747</Words>
  <Application>Microsoft Office PowerPoint</Application>
  <PresentationFormat>On-screen Show (4:3)</PresentationFormat>
  <Paragraphs>216</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 Math</vt:lpstr>
      <vt:lpstr>Wingdings</vt:lpstr>
      <vt:lpstr>Office Theme</vt:lpstr>
      <vt:lpstr>IET 333: Week 3</vt:lpstr>
      <vt:lpstr>Announcement:</vt:lpstr>
      <vt:lpstr>Functional notation method</vt:lpstr>
      <vt:lpstr>Interpolation:</vt:lpstr>
      <vt:lpstr>Interpolation:  Use similarity in triangles:</vt:lpstr>
      <vt:lpstr>Interpolation: Use similarity in triangles:</vt:lpstr>
      <vt:lpstr>Interpolation:</vt:lpstr>
      <vt:lpstr>Interpolation:  Use similarity in triangles:</vt:lpstr>
      <vt:lpstr>More on doubling time: Rule of 72</vt:lpstr>
      <vt:lpstr>Compounding period:</vt:lpstr>
      <vt:lpstr>Effective interest rate</vt:lpstr>
      <vt:lpstr>Effective interest rate:</vt:lpstr>
      <vt:lpstr>Effective interest rate:</vt:lpstr>
      <vt:lpstr>More on functional method &amp; interest rate table:</vt:lpstr>
      <vt:lpstr>Functional notation for periodic payment</vt:lpstr>
      <vt:lpstr>Example:</vt:lpstr>
      <vt:lpstr>Interpolation:</vt:lpstr>
      <vt:lpstr>Periodic payment: arithmetic series</vt:lpstr>
      <vt:lpstr>How do you tackle this problem?</vt:lpstr>
      <vt:lpstr>Relationship  between G and P</vt:lpstr>
      <vt:lpstr>Example</vt:lpstr>
      <vt:lpstr>Conversion between A and G:</vt:lpstr>
      <vt:lpstr>Cash flow diagram:</vt:lpstr>
      <vt:lpstr>Geometric series</vt:lpstr>
      <vt:lpstr>Derivation: P and A,g</vt:lpstr>
      <vt:lpstr>Derivation: P and A,g</vt:lpstr>
      <vt:lpstr>Example: geometric series payment</vt:lpstr>
      <vt:lpstr>Next class: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 333: Week 3</dc:title>
  <dc:creator>Jung-woo Sohn</dc:creator>
  <cp:lastModifiedBy>Jung-woo Sohn</cp:lastModifiedBy>
  <cp:revision>130</cp:revision>
  <dcterms:created xsi:type="dcterms:W3CDTF">2014-09-04T18:20:58Z</dcterms:created>
  <dcterms:modified xsi:type="dcterms:W3CDTF">2014-09-18T05:15:52Z</dcterms:modified>
</cp:coreProperties>
</file>