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3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4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5" autoAdjust="0"/>
    <p:restoredTop sz="87008" autoAdjust="0"/>
  </p:normalViewPr>
  <p:slideViewPr>
    <p:cSldViewPr snapToGrid="0">
      <p:cViewPr varScale="1">
        <p:scale>
          <a:sx n="98" d="100"/>
          <a:sy n="98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2:16.2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C328C9-B5B9-4084-98A2-43075D600FF8}" emma:medium="tactile" emma:mode="ink">
          <msink:context xmlns:msink="http://schemas.microsoft.com/ink/2010/main" type="writingRegion" rotatedBoundingBox="6145,9592 20054,9568 20067,17037 6157,17061"/>
        </emma:interpretation>
      </emma:emma>
    </inkml:annotationXML>
    <inkml:traceGroup>
      <inkml:annotationXML>
        <emma:emma xmlns:emma="http://www.w3.org/2003/04/emma" version="1.0">
          <emma:interpretation id="{0B1D51AD-6D4F-4B1F-8788-BDCDA903B166}" emma:medium="tactile" emma:mode="ink">
            <msink:context xmlns:msink="http://schemas.microsoft.com/ink/2010/main" type="paragraph" rotatedBoundingBox="6112,9976 20053,9564 20100,11166 6160,11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110A6E-015A-4FFC-B1F3-0D7EF55D2AFE}" emma:medium="tactile" emma:mode="ink">
              <msink:context xmlns:msink="http://schemas.microsoft.com/ink/2010/main" type="line" rotatedBoundingBox="6112,9976 20053,9564 20100,11166 6160,11578"/>
            </emma:interpretation>
          </emma:emma>
        </inkml:annotationXML>
        <inkml:traceGroup>
          <inkml:annotationXML>
            <emma:emma xmlns:emma="http://www.w3.org/2003/04/emma" version="1.0">
              <emma:interpretation id="{254CB352-56C3-45B4-97A0-2A3D74CB4FD8}" emma:medium="tactile" emma:mode="ink">
                <msink:context xmlns:msink="http://schemas.microsoft.com/ink/2010/main" type="inkWord" rotatedBoundingBox="6117,10136 7165,10105 7206,11507 6158,11538"/>
              </emma:interpretation>
            </emma:emma>
          </inkml:annotationXML>
          <inkml:trace contextRef="#ctx0" brushRef="#br0">338-3759 154 0,'0'0'42'0,"-4"-18"-22"16,4 18-9-16,-21 21-7 15,4-3-3-15,10 27 1 16,-11 7-1-16,5 24-1 16,-8 15 1-16,3 16-1 15,2 4 1-15,-9 7-1 16,1 0 1-16,-1-3-1 15,-2-15 0-15,-1-6 1 0,-3-25-1 16,-1-10 0 0,2-17 0-16,2-21 0 15,-7-21 0-15,8-14 1 16,-2-22-1-16,8-19 0 16,1-17 0-16,6-15 0 15,11-13-1-15,10-12 1 0,6-5 0 16,15-2 0-16,11 1 0 15,6 8 0-15,10 1 0 16,7 16 0-16,8 10 1 16,6 10-1-16,1 18 0 15,2 16 0-15,1 18 0 16,0 15 0-16,-11 12 0 0,-3 19 0 16,-7 10 0-16,-10 10 0 15,-14 10 0-15,-12 7 1 16,-9 4-1-16,-14 0 0 15,-10 0 0-15,-7 0 0 16,-11-6 0-16,-11-5 1 16,-9-7-1-16,-4-2 0 15,-7-7 0-15,0-12 1 16,-3 0-2-16,-4-13 1 16,14 4-2-16,-10-11-6 15,12-11-3-15,5-17-8 16,11-13-25-16</inkml:trace>
        </inkml:traceGroup>
        <inkml:traceGroup>
          <inkml:annotationXML>
            <emma:emma xmlns:emma="http://www.w3.org/2003/04/emma" version="1.0">
              <emma:interpretation id="{F1527B45-8526-438B-9096-CF6970354CBF}" emma:medium="tactile" emma:mode="ink">
                <msink:context xmlns:msink="http://schemas.microsoft.com/ink/2010/main" type="inkWord" rotatedBoundingBox="9850,10118 12423,10042 12459,11239 9886,11315"/>
              </emma:interpretation>
            </emma:emma>
          </inkml:annotationXML>
          <inkml:trace contextRef="#ctx0" brushRef="#br0" timeOffset="7936.1193">3779-3832 173 0,'0'0'32'0,"0"0"-17"16,-20 11-4-16,12 16-9 15,-6 1 0-15,8 13-1 0,-8 16 0 16,6 12-1 0,-2 14 1-16,3 10-1 0,-3 8 0 15,-4-1 1 1,0-1-1-16,1-3 0 0,-5-13 0 16,4-13 0-16,1-18 1 15,-2-12-1-15,1-10 0 16,4-17 0-16,10-13 0 15,-10-24 0-15,10-11 0 16,-8-13 0-16,8-15 0 16,0-13-1-16,0-15 1 15,8-13 0-15,2 0 0 16,4 1 0-16,0 1 1 0,10 5-2 16,4 7 2-16,7 17-1 15,2 4 0 1,8 14 1-16,-3 16-1 0,3 14 0 15,1 15 0-15,-1 10 0 16,-3 14 0-16,0 14 0 16,-5 17 0-16,-6 8 0 15,-9 9 0 1,-9 0 0-16,-6 7 0 0,-14-2 0 16,-10-9 0-16,-7 1 0 15,-15-16 1-15,-6-6-1 16,-3-9 0-16,-1-7 0 15,-7-10 0-15,4-11-1 16,11 0-1-16,-8-8-7 0,18-16-3 16,4-14-8-1,5-4-29-15</inkml:trace>
          <inkml:trace contextRef="#ctx0" brushRef="#br0" timeOffset="8473.9143">4463-3771 179 0,'-17'5'29'16,"-8"9"-14"0,-3 7-5-16,-3 17-8 15,0 3 0-15,10 22 0 0,-3 0-2 16,6 6 1-16,4 8 0 15,8-1-1 1,-1-4 0-16,14-5 0 16,-1-12 0-16,11-17 0 15,11 1-2-15,-6-26 0 0,19 1-4 16,-7-28-5-16,8-10-7 16,0-15-24-16,-8-13-75 15</inkml:trace>
          <inkml:trace contextRef="#ctx0" brushRef="#br0" timeOffset="8721.6232">4740-3794 160 0,'0'-20'40'0,"0"20"-22"0,0 0-7 16,-17 14-7 0,17 20-1-16,-17 1-1 0,12 18-1 15,-8 2 0-15,13 14-1 16,-14-4 1-16,11 5-1 15,0-1 0-15,3-3 1 16,0-7-1-16,0-10 0 16,10-1-1-16,-10-9 0 15,10-1-1-15,-10-17-3 16,13-8-5-16,-13-13-6 16,15 7-18-16,-15-7-64 0</inkml:trace>
          <inkml:trace contextRef="#ctx0" brushRef="#br0" timeOffset="8939.8194">4754-3357 185 0,'10'0'26'16,"4"0"-12"-16,7 0-5 16,6 4-7-16,2-4 0 15,9 0-1-15,3 0-1 16,8 0 0-16,-4 6 1 15,0-6-1-15,0 8-1 16,-10-8 0-16,-4 0-1 16,-10 0-6-16,-3-11-4 0,-8 1-9 15,-10-4-32-15</inkml:trace>
          <inkml:trace contextRef="#ctx0" brushRef="#br0" timeOffset="9149.8321">5098-3596 186 0,'-15'24'26'0,"2"8"-13"15,-4 2-4-15,9 8-7 16,-6-8 0-16,14 12-1 16,-6-9-1-16,6 2 0 15,10 3 0-15,-3-14-2 16,14 11-4-16,-1-20-5 0,5 2-7 15,0-11-26-15,-5-3-75 16</inkml:trace>
          <inkml:trace contextRef="#ctx0" brushRef="#br0" timeOffset="9476.0438">5302-3138 136 0,'0'0'57'0,"0"0"-36"16,18 10-8-16,-12-24-8 15,19 7-2-15,-22-14-1 16,18 8 0-16,-8-15-1 16,9 7-1-16,-9-3 1 15,2 3-1-15,-5 4 0 16,0 3 1-16,-10 14-1 0,14-14 0 16,-14 14 0-16,0 0 0 15,7 11 0-15,-7-11 0 16,11 24 1-16,-5-7-1 15,1 1 0-15,0 2 0 16,4-3 0-16,-4 1 0 16,10 3-1-16,-14-10 0 15,12 9 0-15,-15-20-2 16,10 14-7-16,-10-14-3 16,0 0-11-16,0 0-48 15</inkml:trace>
          <inkml:trace contextRef="#ctx0" brushRef="#br0" timeOffset="9660.8054">5570-3752 197 0,'-4'-14'20'0,"4"14"-8"16,0 0-3-16,-18-18-8 15,18 18-1-15,18 0-1 16,-18 0 0-16,27 13-3 15,-27-13-5-15,32 8-6 16,-19-1-13-16,2-7-53 16</inkml:trace>
          <inkml:trace contextRef="#ctx0" brushRef="#br0" timeOffset="9941.7205">5798-3894 142 0,'14'10'51'16,"4"4"-29"0,5 6-9-16,-1-2-7 0,13 23-3 15,-15-2-1-15,18 13 0 16,-10 3-1-16,-1 11 0 16,-2 0 0-16,-8 7 0 15,4 0-1-15,-10 0 1 16,-5-7-1-16,-6-3 0 15,-10-8 0-15,0-3 0 16,-15 0-1-16,-13-14 0 16,-4 0-8-16,-26-6-1 15,-9-5-7-15,-10-17-18 16</inkml:trace>
        </inkml:traceGroup>
        <inkml:traceGroup>
          <inkml:annotationXML>
            <emma:emma xmlns:emma="http://www.w3.org/2003/04/emma" version="1.0">
              <emma:interpretation id="{85C3E319-9F02-4485-AEAA-6555CFCB8936}" emma:medium="tactile" emma:mode="ink">
                <msink:context xmlns:msink="http://schemas.microsoft.com/ink/2010/main" type="inkWord" rotatedBoundingBox="13816,9916 16424,9839 16466,11273 13859,11350"/>
              </emma:interpretation>
            </emma:emma>
          </inkml:annotationXML>
          <inkml:trace contextRef="#ctx0" brushRef="#br0" timeOffset="11302.5122">7741-3850 176 0,'0'0'32'0,"0"-10"-17"16,0 10-5-16,-7 17-7 15,-7-6-1-15,14 17-1 16,-17 5 0 0,6 17 0-16,-6 13-1 0,6 13 0 15,-2 10 1-15,3 8-1 16,-4 4 0 0,-1-1 0-16,5-10 0 0,0-4 1 15,-1-14-1-15,1-10 0 16,0-14 0-16,6-13-1 15,-6-15 1-15,10-17 0 16,-18-7 0-16,11-10-1 16,1-18 1-16,2-14 0 0,4-10-1 15,-7-10 1 1,14-11 0-16,0-7 0 16,6 4 0-16,5-3 0 15,3 7 0-15,10 5 0 16,1 8 0-16,2 10 0 0,1 14 0 15,3 15 1-15,0 6-1 16,4 14 0 0,-4 7 0-16,0 21 0 0,-3 6 0 15,-4 12 0-15,-3 10 0 16,-4 2 1-16,-10 5-1 16,-7 0 0-16,-7-7 0 15,-10-5 0-15,-8-2 0 16,-9-11-1-16,-5-7 1 15,-6-10-2-15,6 0 0 0,-16-14-6 16,13-10-4-16,5-4-9 16,8-7-31-16</inkml:trace>
          <inkml:trace contextRef="#ctx0" brushRef="#br0" timeOffset="11609.3352">8456-3835 180 0,'-28'3'28'15,"4"8"-12"-15,-4 6-7 16,-17 3-7-16,20 26 1 0,-9-1-2 15,6 21 0-15,0 0 0 16,11 10 0-16,4 0-1 16,13 8 1-16,3-11-1 15,10-4 0-15,8-9-1 16,4-20 0-16,20 6-5 16,-7-29-4-16,7-7-5 15,-3-23-17-15</inkml:trace>
          <inkml:trace contextRef="#ctx0" brushRef="#br0" timeOffset="12118.0252">8716-3908 186 0,'-7'18'26'16,"-4"2"-13"-16,4 7-3 15,0 12-8-15,-6 6-1 16,6 14 0-16,-11 0 0 16,8 6-1-16,-4 2 1 0,0-1-1 15,4-10 0-15,0-6-1 16,10 0 0-16,-14-22-2 16,17-4-6-16,-3-7-5 15,0-17-9-15,0 0-42 16</inkml:trace>
          <inkml:trace contextRef="#ctx0" brushRef="#br0" timeOffset="12320.096">8730-3547 195 0,'13'7'21'0,"5"-4"-9"15,6-3-3-15,4 11-7 16,3-11-2-16,8 0 1 15,6-7-1-15,-4 0 0 16,8 3-1-16,-14-11 0 16,10 13-2-16,-22-9-7 15,2-3-3-15,-5-4-13 16,-5-1-45-16</inkml:trace>
          <inkml:trace contextRef="#ctx0" brushRef="#br0" timeOffset="12807.9357">9028-3725 169 0,'-24'11'34'0,"3"13"-17"16,1 4-7-16,5 1-7 15,5 8-1-15,-4 0-1 0,7 9-1 16,7 1-1 0,-4-7 0-16,15 6-2 0,-11-19-1 15,24 8-3-15,-14-15-3 16,18 5-4-16,-10-15-7 15,9 8 0-15,-9-11 11 16,-1-7 20 0,0 6 11-16,-17-6-2 0,25 7-5 15,-25-7-3-15,17-7-4 16,-17-10-3-16,18 10-1 16,-8-14-1-16,7 0 0 15,1-6-1-15,9 2 0 16,-6-5-1-16,4 1 1 15,-5 5-1-15,1 4 1 16,-3 2-1-16,-5 7 0 16,-13 11 0-16,18-14 1 0,-18 14-1 15,14 11 0-15,-11 0 1 16,0 10-1 0,1-5 0-16,3 10 0 0,-1-7 0 15,2 9 0-15,-1-3 0 16,0-1-1-16,-1 1 1 15,-2-12-1-15,10 12-1 16,-14-25-4-16,0 20-4 16,0-20-7-16,0 0-16 15,0 0-73-15</inkml:trace>
          <inkml:trace contextRef="#ctx0" brushRef="#br0" timeOffset="13298.3504">9558-3930 131 0,'18'-7'58'15,"-18"7"-35"1,17 15-10-16,1 9-7 16,-8-3-3-16,18 21 0 0,-14-1-2 15,14 18 1 1,-11 0-1-16,7 11 0 0,-10-1 0 15,3 11-1 1,-10-3 1-16,-4 2-1 0,-3 0 1 16,-6-2-1-16,-1-8 0 15,-7 1 0-15,-7-11 0 16,1-3 0-16,-5-15 0 16,-2-6 0-16,-8-8 0 15,0-13 0-15,-3-3 0 0,-4-18-1 16,11-5 0-16,-11-14-1 15,22 2-1-15,-19-18-6 16,26-7-4-16,-2-13-10 16,12-4-39-16</inkml:trace>
          <inkml:trace contextRef="#ctx0" brushRef="#br0" timeOffset="12989.964">9388-3853 172 0,'0'-17'34'16,"-3"3"-19"-16,3 14-5 0,0 0-6 15,0 0-4-15,0 0-1 16,28 0-1-16,-28 0-4 16,21-3-7-16,0 6-9 15,0-3-33-15,-4 0-76 16</inkml:trace>
          <inkml:trace contextRef="#ctx0" brushRef="#br0" timeOffset="13692.382">9715-4172 200 0,'21'-10'19'0,"0"-1"-7"16,0 4-3-16,6 7-8 16,-9-7 1-16,6 10-1 0,0 1 0 15,-3 6-1 1,-3 5 0-16,-1 1 1 0,-11 5-1 15,-2 7 0-15,-8 0 0 16,-2 0-1-16,-8-4 1 16,-4 0 0-16,5-3 0 15,-4-2 0-15,2-10 0 16,15-9 0-16,-10 10 0 16,10-10 0-16,0 0 0 15,20 4 0-15,-2-4 0 16,6 6 0-16,4-2 0 15,-3 3 1-15,5 0-1 16,-2 0-1-16,0 3 0 0,-14-6-7 16,6 4-3-16,-20-8-3 15,15 0-19-15</inkml:trace>
        </inkml:traceGroup>
        <inkml:traceGroup>
          <inkml:annotationXML>
            <emma:emma xmlns:emma="http://www.w3.org/2003/04/emma" version="1.0">
              <emma:interpretation id="{E540B044-429F-4795-9F85-2C49F3B19D3C}" emma:medium="tactile" emma:mode="ink">
                <msink:context xmlns:msink="http://schemas.microsoft.com/ink/2010/main" type="inkWord" rotatedBoundingBox="17313,9645 20053,9564 20099,11122 17359,11203"/>
              </emma:interpretation>
            </emma:emma>
          </inkml:annotationXML>
          <inkml:trace contextRef="#ctx0" brushRef="#br0" timeOffset="14665.353">11314-3877 195 0,'-7'-21'21'0,"7"21"-9"0,0 0-3 16,-20 8-7-16,16 15-1 15,-7 9 0-15,5 12-1 16,-8 22 0-16,4 11 1 16,-8 10-1-16,4 10 0 15,-4 3 0 1,1-2 0-16,-3-8 0 0,-1-10 0 16,4-14 0-16,-1-18 0 15,4-10 0-15,1-17-1 16,-2-14 1-16,-2-14 0 15,10-10-1-15,-7-18 1 16,11-3 0-16,-4-17-1 16,7-8 1-16,3-10 0 15,12-7 0-15,5-3 0 16,8 0 0-16,7 7 1 16,6 6-1-16,5 11 0 0,-6 3 1 15,10 22-1-15,-8 8 0 16,3 13 0-16,-7 13 0 15,-1 7 1 1,-5 14-1-16,-4 10 0 0,-11 11 0 16,-3 3 0-16,-7 4 0 15,-7 0 0-15,-11-1 0 16,-9-3 1-16,-2-9-1 16,-5-9 0-16,-1-7-1 15,-7-9 1-15,5-5-1 16,-5-12 0-16,10 6-2 15,-2-27-1-15,12 5-7 0,9-6-5 16,9-2-17-16,18-6-65 16</inkml:trace>
          <inkml:trace contextRef="#ctx0" brushRef="#br0" timeOffset="14906.3667">11963-3957 170 0,'-17'18'34'0,"-8"9"-17"16,-6 8-7-16,-7 21-7 15,-7-6-1-15,14 24 0 0,-4 0-1 16,11 5 0 0,-1 1 0-16,15 4-1 0,10-12 1 15,0-6-2 1,14-4 1-16,4-24-2 15,19-2-8-15,1-16-2 16,7-20-8-16,8-17-33 0</inkml:trace>
          <inkml:trace contextRef="#ctx0" brushRef="#br0" timeOffset="15297.7662">12306-3933 190 0,'0'0'23'16,"-13"14"-9"-16,6 15-6 15,-7-2-6-15,14 22 0 16,-18 2-1-16,11 15 0 16,-3 4-1-16,-4 10 1 15,4 1-1-15,-1-7 0 0,5 3 0 16,2-7-1-16,4-5 0 15,-3-23-2-15,10 0-6 16,-1-18-4-16,1-10-11 16,-7-14-45-16</inkml:trace>
          <inkml:trace contextRef="#ctx0" brushRef="#br0" timeOffset="15503.969">12324-3561 197 0,'17'7'21'0,"-3"0"-9"16,7 0-3-16,7 0-9 15,9-7 1-15,5 0-1 16,7 0 0-16,3-11-1 0,-7-4 0 16,7 13-2-16,-20-9-6 15,2-3-5-15,-10-4-12 16,-10-1-45-1</inkml:trace>
          <inkml:trace contextRef="#ctx0" brushRef="#br0" timeOffset="15672.6007">12611-3728 197 0,'-23'28'19'15,"5"10"-7"-15,-3 10-6 16,4-6-6-16,6 4 0 15,11 6-2-15,-10-11-3 16,20 0-6-16,5 4-9 0,2-6-25 16,11-1-82-16</inkml:trace>
          <inkml:trace contextRef="#ctx0" brushRef="#br0" timeOffset="15961.3164">12740-3162 104 0,'0'0'76'0,"21"-21"-49"16,-21 21-13-16,20-39-7 15,2 26-3-15,-9-22-1 16,12 15-1-16,-5-12-1 16,8 7 0-16,-11-2 0 15,5 6 0-15,-5 0-1 16,-3 7 1-16,-14 14-1 16,17-17 1-16,-17 17-1 0,0 0 0 15,17 17 0-15,-10 4 0 16,-3 1 0-16,3 5 0 15,0 4 0-15,0 0 0 16,3 8 0-16,-7-12-2 16,8 12 0-1,-14-26-3-15,6 8-6 0,-3-7-6 16,0-14-19-16,0 0-76 16</inkml:trace>
          <inkml:trace contextRef="#ctx0" brushRef="#br0" timeOffset="16109.4732">13018-3784 191 0,'-4'-13'21'0,"4"13"-9"16,0 0-7 0,0 0-15-16,17-14-6 15,-2 4-18-15,5 6-60 0</inkml:trace>
          <inkml:trace contextRef="#ctx0" brushRef="#br0" timeOffset="16475.4413">13219-4037 147 0,'17'-14'49'0,"-3"18"-29"15,0 6-8-15,3 8-6 16,11 16-4-16,-14 1 0 15,14 25-1-15,-11-2 1 0,4 22-2 16,-7 4 1 0,-1 5 0-16,-9 5-1 0,-4 4 0 15,0-9 1-15,-10-2-1 16,-4-11 0-16,-4-9 0 16,-2-12-1-16,-8-10 1 15,4-7-1-15,-8-27-2 16,-2-8-6-16,-1-10-4 15,4-14-9-15,-4-20-39 16</inkml:trace>
          <inkml:trace contextRef="#ctx0" brushRef="#br0" timeOffset="17131.7433">13541-4467 151 0,'-10'-7'45'15,"10"7"-24"-15,0 0-10 16,0 0-7-16,14-11-1 15,11 11-1-15,-5 0 0 16,8 0-1 0,-4 0 0-16,0 7-1 0,-3 4 0 15,-7 7 1 1,-4 5-1-16,-10 5 0 0,-13-3 0 16,-2 6 0-16,-2-3 0 15,4 3 0-15,-5-3 0 16,1-4 0-16,7 0 0 15,10 5 0-15,0-5 0 16,13 6 0-16,1 2 0 16,4-1 0-16,-1 4 0 15,0-1 0-15,-6 1 1 16,-1-4-2-16,-10-3 2 0,-21 0-1 16,0-1-1-16,-10-12 0 15,0 2-8 1,-18-6-2-16,-6-11-6 0,0-21-25 15</inkml:trace>
        </inkml:traceGroup>
      </inkml:traceGroup>
    </inkml:traceGroup>
    <inkml:traceGroup>
      <inkml:annotationXML>
        <emma:emma xmlns:emma="http://www.w3.org/2003/04/emma" version="1.0">
          <emma:interpretation id="{52D19C5F-AB3D-4542-95FA-F56F97F1305B}" emma:medium="tactile" emma:mode="ink">
            <msink:context xmlns:msink="http://schemas.microsoft.com/ink/2010/main" type="paragraph" rotatedBoundingBox="6337,13812 19026,13791 19032,17039 6342,17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381AD0-39D9-4D8C-8071-7B5341694F30}" emma:medium="tactile" emma:mode="ink">
              <msink:context xmlns:msink="http://schemas.microsoft.com/ink/2010/main" type="inkBullet" rotatedBoundingBox="6337,14054 6754,14053 6755,14688 6338,14689"/>
            </emma:interpretation>
          </emma:emma>
        </inkml:annotationXML>
        <inkml:trace contextRef="#ctx0" brushRef="#br0" timeOffset="-17843.2835">22 197 115 0,'-14'0'64'16,"0"-7"-36"-16,14 7-14 15,0 0-10-15,0-10-1 16,10 10 0-16,5-7-2 16,9 7 1-16,0-4-1 0,3 4-1 15,5 0 1-15,3 8 0 16,0-5-1-16,-5 0 0 16,2 4 0-1,-4-3 0-15,-4 6-1 0,-3-10 0 16,6 18-2-16,-12-8-8 15,-2-4-4-15,-13-6-19 16,25 15-63-16</inkml:trace>
        <inkml:trace contextRef="#ctx0" brushRef="#br0" timeOffset="-18168.2974">1 566 108 0,'-3'10'70'15,"3"3"-42"-15,0-13-13 16,0 0-11-16,0 0 0 0,0 0-2 15,6-17-1 1,6-4 0-16,-2 0 0 0,7-10 0 16,1-7-1-16,-5-7 1 15,4-4-1-15,4 0 0 16,-4-1 0-16,1 0 0 16,-4 1 1-16,-4 0-1 15,0 15 0-15,-2 4 0 16,-1 4 0-16,-7 9 1 15,0 4-1-15,0 13 0 0,0 0 0 16,0 0 0-16,0 27 0 16,-7 2 0-16,3 4 0 15,4 16 0-15,-4 0 0 16,4 10 0-16,0-4 0 16,8 1 0-16,-1-1 0 15,3-10 0-15,0 1-1 16,5-12 1-1,-5-5 0-15,3-3 0 0,1-11-1 16,0 2 0-16,-14-17 0 16,24 11-1-16,-24-11-1 15,18-7-4-15,-18 7-8 16,7-17-14-16,-7 2-49 16</inkml:trace>
      </inkml:traceGroup>
      <inkml:traceGroup>
        <inkml:annotationXML>
          <emma:emma xmlns:emma="http://www.w3.org/2003/04/emma" version="1.0">
            <emma:interpretation id="{2E6B9DCD-4CC0-4E56-9C9C-FD79665C1891}" emma:medium="tactile" emma:mode="ink">
              <msink:context xmlns:msink="http://schemas.microsoft.com/ink/2010/main" type="line" rotatedBoundingBox="6896,13812 19026,13791 19028,14698 6897,14719"/>
            </emma:interpretation>
          </emma:emma>
        </inkml:annotationXML>
        <inkml:traceGroup>
          <inkml:annotationXML>
            <emma:emma xmlns:emma="http://www.w3.org/2003/04/emma" version="1.0">
              <emma:interpretation id="{B3321E18-0A37-4892-9F08-826ADF5FF8E1}" emma:medium="tactile" emma:mode="ink">
                <msink:context xmlns:msink="http://schemas.microsoft.com/ink/2010/main" type="inkWord" rotatedBoundingBox="6896,14111 7579,14109 7580,14473 6897,14474"/>
              </emma:interpretation>
            </emma:emma>
          </inkml:annotationXML>
          <inkml:trace contextRef="#ctx0" brushRef="#br0" timeOffset="-17298.6311">566 325 111 0,'-13'7'68'16,"13"8"-41"-16,0-15-13 15,0 0-9-15,35 14-4 16,-18-14 0-16,4 0-2 0,9 3-1 16,2-6-6-1,-1-4-9-15,8 7-19 16,-9-10-56-16</inkml:trace>
          <inkml:trace contextRef="#ctx0" brushRef="#br0" timeOffset="-17490.945">563 194 162 0,'0'0'38'15,"0"0"-20"-15,0 0-7 16,0 0-8-16,0 0-2 16,25 0 0-16,-15-7 0 15,15 7-1-15,-9 0 1 16,9-4-1-16,-4 4 0 16,0 0-1-16,-4 0 0 15,-4-3-1-15,9 6-5 0,-22-3-6 16,13 7-11-1,-13-7-39-15</inkml:trace>
          <inkml:trace contextRef="#ctx0" brushRef="#br0" timeOffset="-16942.7258">1063 145 115 0,'-14'14'64'16,"0"-4"-37"-16,7 11-13 16,-7 7-10-16,3 0-1 15,11 7-1-15,0-5 0 0,8 6-2 16,2-13 1-1,11 2 0-15,-4-12 0 0,11-1-1 16,-7-12 0 0,7-12 1-16,-4-5-1 0,-3-7 0 15,-1-3 1 1,-3-5-1-16,-5-2 0 0,-6-2 1 16,-6-1-1-16,0 5 0 15,-6 5 0-15,-6 2 0 16,-1 1 0-16,-1 6 0 15,-4 8 0-15,1 1 0 16,4 11-2-16,-12 2-6 16,8 7-4-16,3 2-10 0,0 1-35 15</inkml:trace>
        </inkml:traceGroup>
        <inkml:traceGroup>
          <inkml:annotationXML>
            <emma:emma xmlns:emma="http://www.w3.org/2003/04/emma" version="1.0">
              <emma:interpretation id="{95BB304A-9355-40EA-9766-376C08285C49}" emma:medium="tactile" emma:mode="ink">
                <msink:context xmlns:msink="http://schemas.microsoft.com/ink/2010/main" type="inkWord" rotatedBoundingBox="10254,13956 11225,13954 11227,14615 10255,14617"/>
              </emma:interpretation>
            </emma:emma>
          </inkml:annotationXML>
          <inkml:trace contextRef="#ctx0" brushRef="#br0" timeOffset="-15780.8714">3963 155 115 0,'-21'-6'66'0,"3"-1"-39"16,18 7-13-16,-13 0-9 15,13 0-1-15,0 0-2 16,21-7 0-16,0 14-1 15,3-7 0 1,7 7-1-16,4-1 0 0,0-2 0 16,3 6 0-16,-3-10-2 15,6 14-3-15,-2-14-7 16,-12 4-6-16,1-4-22 16,-4-7-77-16</inkml:trace>
          <inkml:trace contextRef="#ctx0" brushRef="#br0" timeOffset="-16032.4958">3969 499 144 0,'0'0'48'0,"0"0"-28"16,0 0-7-16,12-14-10 15,-9-18-1 1,14 6 0-16,-10-17-1 0,14-1 1 16,-4-12-2-1,1 4 2-15,-4-11-2 0,-1 11 1 16,-2-3 0-16,-1 10-1 15,-6 3 0 1,-4 11 1-16,3 7-1 0,-3 6 1 16,0 18-1-16,0 0 0 15,-7 18 0-15,7 6 0 16,0 14 0-16,0 3 0 16,0 19 0-16,0 2 0 15,0 4 0-15,7 0 0 16,-3-7 0-16,6-6 0 15,-3-8 0-15,0-11-1 0,3-3 1 16,7-17-1-16,1 3 1 16,-18-17-2-16,31 14 0 15,-31-14-3-15,18-14-6 16,-5 4-6-16,-3-4-23 16,-6-3-69-16</inkml:trace>
          <inkml:trace contextRef="#ctx0" brushRef="#br0" timeOffset="-15544.193">4355 124 193 0,'0'21'21'0,"0"-21"-9"0,0 0-6 16,21 0-5-16,-4 0 0 15,4 0 0-15,0 0-1 16,-4-3 0-16,7 3 0 16,-6 0-1-16,6 0-1 15,-24 0-7-15,18 0-4 16,-18 0-13-16,0 0-40 16</inkml:trace>
          <inkml:trace contextRef="#ctx0" brushRef="#br0" timeOffset="-15354.3067">4396 249 179 0,'-7'14'28'16,"18"0"-14"-16,-11-14-5 16,18 10-8-16,5-6 0 15,5-4-2-15,-3-4-2 16,9-2-5-16,1 2-6 15,-10-10-14-15,10 4-50 16</inkml:trace>
          <inkml:trace contextRef="#ctx0" brushRef="#br0" timeOffset="-15084.2273">4865-87 194 0,'-7'27'21'0,"7"-6"-9"16,0 11-6-16,-7-5-4 15,11 15 0-15,-8-1-1 16,4 15 0-16,4-4-1 16,2 5 1-16,-6-7-1 15,0 6 0-15,0-10 0 16,4-5-1-16,2 1 1 0,-6-22-3 15,12 5-7-15,-12-11-3 16,0-14-11-16,0 0-43 16</inkml:trace>
        </inkml:traceGroup>
        <inkml:traceGroup>
          <inkml:annotationXML>
            <emma:emma xmlns:emma="http://www.w3.org/2003/04/emma" version="1.0">
              <emma:interpretation id="{AA10E3A3-6196-4889-AF3B-B8749799A241}" emma:medium="tactile" emma:mode="ink">
                <msink:context xmlns:msink="http://schemas.microsoft.com/ink/2010/main" type="inkWord" rotatedBoundingBox="14077,13991 15145,13989 15147,14653 14078,14655"/>
              </emma:interpretation>
            </emma:emma>
          </inkml:annotationXML>
          <inkml:trace contextRef="#ctx0" brushRef="#br0" timeOffset="-14212.4346">7737 499 167 0,'-3'14'37'16,"3"-14"-21"-16,0 0-6 0,14-14-8 15,-8-10-1-15,12-1 1 16,-1-13-2-16,5 0 1 16,-2-11-1-16,5 1 1 15,-5-7-1-15,5 0 0 16,-8-2 0-16,4 9 1 16,-11 3-1-16,7 14 0 15,-9 0 0-15,-1 13 0 16,-7 18 0-16,0 0 1 15,0 0-1-15,-15 20 0 16,8 16 0-16,-3 1 0 16,3 19 0-16,-3 3 0 15,7 4 0-15,3 3 0 0,0-4 0 16,10-3 0 0,-3-7 0-16,3-7 0 0,3-10-1 15,-1-11 0 1,1 1 0-16,-13-25-1 0,28 25-2 15,-28-25-8-15,0 0-7 16,17-16-24-16,-17 0-79 16</inkml:trace>
          <inkml:trace contextRef="#ctx0" brushRef="#br0" timeOffset="-14001.7098">7786 232 173 0,'-17'0'33'16,"17"0"-18"-16,0 0-5 16,0 0-8-16,27 0-1 15,-9 3 0-15,6 0-1 16,7 5 0-16,1-8 0 16,6 10-2-16,-14-10-4 15,7 4-6-15,1 4-9 16,-9-8-29-16</inkml:trace>
          <inkml:trace contextRef="#ctx0" brushRef="#br0" timeOffset="-13768.7797">8139 187 173 0,'-10'17'32'15,"10"-17"-16"-15,0 0-6 16,18 14-8 0,-18-14-1-16,21 0 0 15,-3-7-1-15,-2 7 1 0,1-3-2 16,1-4-1-16,6 10-4 16,-13-3-6-16,-11 0-8 15,17 7-33-15</inkml:trace>
          <inkml:trace contextRef="#ctx0" brushRef="#br0" timeOffset="-13584.9401">8161 344 165 0,'-10'17'36'16,"10"-4"-19"-1,0-13-7-15,0 0-8 0,13 15-2 16,9-13-1-16,-9-4-2 15,19-3-9-15,-2 2-7 16,-5-11-27-16,10 8-74 16</inkml:trace>
          <inkml:trace contextRef="#ctx0" brushRef="#br0" timeOffset="-13107.5727">8559 73 175 0,'15'16'31'15,"-5"-2"-15"1,0-3-6-16,12 13-7 0,-12-10-1 16,10 11-1-16,-13-5 0 15,11 8 0-15,-11-7 0 16,-1 10-1-16,-6-7 0 15,0 4 0-15,-10 0 0 16,0-1 0-16,-8-3 0 16,-2 2 0-16,-8-7 0 15,0-1 0-15,1-7-1 0,-5-4 1 16,4 0 0-16,1-7 0 16,5 0 0-1,6-7-1-15,16 7 1 0,-17-4 0 16,17 4 0-16,0 0 0 15,27 0 0 1,-3 4 1-16,4-4-1 0,3 7 0 16,7-4 1-16,-3 1-1 15,3-4 0-15,1 10 0 16,-9-7 0-16,-2 4 0 16,-4-3 0-16,-6 3 0 15,-1 0 0-15,-17-7-2 16,25 0-7-16,-25 0-2 15,0 0-10-15,-4-21-33 0</inkml:trace>
        </inkml:traceGroup>
        <inkml:traceGroup>
          <inkml:annotationXML>
            <emma:emma xmlns:emma="http://www.w3.org/2003/04/emma" version="1.0">
              <emma:interpretation id="{BD6885CF-1B60-49DE-98EB-C6428A20B5B9}" emma:medium="tactile" emma:mode="ink">
                <msink:context xmlns:msink="http://schemas.microsoft.com/ink/2010/main" type="inkWord" rotatedBoundingBox="17785,13793 19026,13791 19028,14698 17786,14700"/>
              </emma:interpretation>
            </emma:emma>
          </inkml:annotationXML>
          <inkml:trace contextRef="#ctx0" brushRef="#br0" timeOffset="-11803.0735">11505 537 149 0,'0'0'45'16,"-21"4"-25"-16,21-4-8 16,0-32-10-16,0-6 0 15,18-3 0-15,-4-15-1 16,10-7 0-16,0-13 0 16,7 0 0-16,1 0-1 0,2 3 1 15,-6 3-1-15,3 11 1 16,-10 7-1-16,0 11 0 15,-7 13 1-15,-4 7-1 16,-10 21 0-16,0 0 0 16,0 0 1-16,0 35-1 15,-10 6 0-15,3 15 0 16,0 10 0-16,-4 10 0 16,4 4 0-16,4 0 0 15,3-4 0-15,-7-7-1 16,7-10 1-16,7-13-1 15,0-8 0-15,-4-14 0 16,11-3-1-16,-14-21-1 16,21 14-3-16,-21-14-8 15,18-24-11-15,-11 3-36 0,-11-14-59 16</inkml:trace>
          <inkml:trace contextRef="#ctx0" brushRef="#br0" timeOffset="-11580.8504">11467 75 186 0,'-18'11'25'15,"18"-11"-11"-15,-7 14-5 16,7-14-7-16,15 7-1 16,5-7-1-16,2 3 1 15,8 4-1-15,2-4 0 0,2-3-1 16,8 15-1-16,-10-15-2 15,8 10-7-15,2 0-5 16,-4-6-21 0,4 4-72-16</inkml:trace>
          <inkml:trace contextRef="#ctx0" brushRef="#br0" timeOffset="-11118.9687">11963 332 179 0,'-11'15'28'16,"11"2"-14"-16,0-17-5 15,0 0-8-15,39 10-1 16,-11-17-1-16,2 1 1 16,9-1-2-16,-8-11-1 15,14 4-7-15,-7 3-8 16,-6-6-21-16,-2 10-66 15</inkml:trace>
          <inkml:trace contextRef="#ctx0" brushRef="#br0" timeOffset="-11329.4415">11987 89 181 0,'-6'18'27'0,"6"-18"-12"0,0 0-6 16,0 0-8-16,0 0-1 15,23 7 0-15,-5-7 0 16,-1 0 0-1,4 0 0-15,0 0-2 16,7 3-4-16,-8-3-7 0,-5 3-8 16,-2 5-34-16</inkml:trace>
          <inkml:trace contextRef="#ctx0" brushRef="#br0" timeOffset="-10706.945">12483-50 169 0,'0'0'34'0,"0"0"-17"16,0 0-7-1,21-16-7-15,0 19-2 0,-7-6 0 16,10 6 0-16,-3 4 0 16,-1 4-1-16,-2 9 1 15,-4 5-1-15,-7 2 0 16,-7 4 0-16,0 0 0 15,0 4 0-15,-4 0 0 16,4-4 0-16,0 4 0 0,0-4 0 16,7 4 0-1,3-4 0-15,1 1 0 16,0 3 0-16,-5-8 0 16,-6 4-1-16,0 0 1 0,-6-3 1 15,-11 0-1 1,-8-4 0-16,-7 0 0 0,-6-3-1 15,-3 4-2-15,-11-11-6 16,-3-11-5-16,-8-6-13 16,1-19-53-16</inkml:trace>
        </inkml:traceGroup>
      </inkml:traceGroup>
      <inkml:traceGroup>
        <inkml:annotationXML>
          <emma:emma xmlns:emma="http://www.w3.org/2003/04/emma" version="1.0">
            <emma:interpretation id="{01686298-F24C-4367-BF5E-636AC11768ED}" emma:medium="tactile" emma:mode="ink">
              <msink:context xmlns:msink="http://schemas.microsoft.com/ink/2010/main" type="line" rotatedBoundingBox="10631,14765 18741,15449 18574,17425 10464,16741"/>
            </emma:interpretation>
          </emma:emma>
        </inkml:annotationXML>
        <inkml:traceGroup>
          <inkml:annotationXML>
            <emma:emma xmlns:emma="http://www.w3.org/2003/04/emma" version="1.0">
              <emma:interpretation id="{6FD47DA8-0FFB-47B4-BF9B-4D8A8F27EC23}" emma:medium="tactile" emma:mode="ink">
                <msink:context xmlns:msink="http://schemas.microsoft.com/ink/2010/main" type="inkWord" rotatedBoundingBox="10618,14920 11329,14980 11265,15729 10555,15669"/>
              </emma:interpretation>
            </emma:emma>
          </inkml:annotationXML>
          <inkml:trace contextRef="#ctx0" brushRef="#br0" timeOffset="36223.8059">4264 989 165 0,'0'0'35'0,"0"0"-18"0,0 0-9 16,25 10-6-16,-4-10-1 16,13 0 0-16,1 0 0 15,17 0 0 1,-7-10 0-16,11 6 0 0,0-6-1 15,6 3 1-15,-11-7-1 16,2 6 0-16,-8-2 1 16,-3 7-1-16,-4-4 0 15,-11 7 0-15,-9-3 0 16,-8 3 0-16,-10 0 0 16,14 0 0-16,-14 0-1 15,-14 3 1-15,1 0 0 16,-5-3 0-16,-6 7 0 15,-7 1 0-15,-4-2 0 16,-3 8 1-16,-11 0-1 0,4 4 0 16,-3-2 1-1,3 5 0-15,-4 4-1 0,11 2 1 16,0 1 0-16,10 7-1 16,4-4 0-16,6 4 0 15,4 3 1-15,8 0-1 16,6 5 0-16,0-3 0 15,0 3 0-15,10-7 0 16,-7 4 0-16,0-6 0 16,1-5 0-16,-4-6 0 15,0-2 0-15,0-7 0 16,0-14-1-16,0 18 1 16,0-18 0-16,0 0 0 0,0 0 0 15,-20-12 0 1,20 12-1-16,-18-23 1 15,4 9 0-15,0-4 0 16,4 1 0-16,-4 0 0 16,7-1 0-16,4 1 0 0,3 0 0 15,6 3 0-15,8 0 0 16,11 0 0-16,6-3 0 16,7 3 1-16,11 4-1 15,-1-5 0-15,8 8 0 16,3 0 0-16,-4 7 1 15,1 0-1-15,-8 0 0 16,-6 7 0-16,-4-7 0 16,-7 11 1-16,-7-8-2 0,-6-3 1 15,-4 15-1-15,-14-15-8 16,0 0-4-16,0 0-7 16,0 0-35-16</inkml:trace>
        </inkml:traceGroup>
        <inkml:traceGroup>
          <inkml:annotationXML>
            <emma:emma xmlns:emma="http://www.w3.org/2003/04/emma" version="1.0">
              <emma:interpretation id="{66780BF6-C47F-4853-BEE0-F8DB09408412}" emma:medium="tactile" emma:mode="ink">
                <msink:context xmlns:msink="http://schemas.microsoft.com/ink/2010/main" type="inkWord" rotatedBoundingBox="13782,15074 15320,15203 15157,17137 13619,17007"/>
              </emma:interpretation>
            </emma:emma>
          </inkml:annotationXML>
          <inkml:trace contextRef="#ctx0" brushRef="#br0" timeOffset="30732.0576">8057 1151 154 0,'-25'0'43'0,"12"5"-24"0,13-5-7 16,-15 0-10-16,26 6 0 15,6-12 0-15,18 6-1 16,0 0 0-16,17 0-1 15,-4-8 1-15,8 1-1 16,-4 1 1 0,-7-5-1-16,-4 4 0 0,-13 3 0 15,-6-3 0-15,-22 7 0 16,0 0 0-16,0 0 0 16,-25-3 0-16,-7 11 0 15,-6-2 0-15,-3 8 0 16,-5 3 0-16,1 7 0 15,7 4 1-15,1 2-1 16,2 6 0-16,10 6 0 16,8 0 0-16,7 10 0 15,2-4 1-15,8 4-1 0,8 1 0 16,-1 1 0 0,6-1 0-16,-2-4 0 15,3-8 0-15,-4-3 0 0,-3-3 0 16,0-11 0-16,-4-3 0 15,-3-7 0-15,0-14 0 16,-6 14 0-16,6-14 0 16,-25-10 0-16,8-5 0 15,0-6 0-15,-1-6 0 16,-2-8 0-16,5-3-1 16,5-1 1-16,3 5 0 0,7-1 0 15,0 4 1 1,14 3-1-16,4 7 0 0,13 4 0 15,-4 0 0-15,8 3 0 16,7 7 1-16,-1-3-1 16,-2 6 0-16,2 4 0 15,-2 0 0 1,-9 0-1-16,-2 10 0 0,-11-10-5 16,1 11-5-16,-18-11-5 15,17 21-21-15</inkml:trace>
          <inkml:trace contextRef="#ctx0" brushRef="#br0" timeOffset="31348.2297">7470 2085 84 0,'-31'0'85'15,"11"0"-52"-15,-5 0-17 16,1-7-11-16,24 7-2 16,-21 0-1-16,21 0 0 15,0 0 0-15,0 0-1 16,13 7 0-16,9 3-1 15,6-10 1-15,9 11 0 16,13-11-1-16,8 7 1 16,12-10-1-16,9 3 1 15,11-7-1-15,4-4 0 16,7 0 0-16,-1 4 0 16,5-3 0-16,-5 3 0 15,-3 4 0-15,-7 3 0 0,-14 0 1 16,1 0-1-16,-15 0 0 15,-9 0 0-15,-15 0 0 16,-4 0 0-16,-9 0 1 16,-8 0-1-16,-3 3-1 15,-14-3 1-15,21 0-2 16,-21 0-7-16,0 0-3 16,0 0-11-16,-24 0-36 15</inkml:trace>
          <inkml:trace contextRef="#ctx0" brushRef="#br0" timeOffset="32268.7477">8174 2272 186 0,'-20'21'26'0,"2"4"-12"16,5 5-4-16,-4-5-9 15,13 10 0-15,-4-4 0 0,8 4-1 16,8-2 1-16,-1 3-1 16,7 2-1-16,-4-11 0 15,14 8-1 1,-10-17-4-16,11 0-5 0,-2-5-9 15,9-5-28-15</inkml:trace>
          <inkml:trace contextRef="#ctx0" brushRef="#br0" timeOffset="31822.7227">7714 2398 186 0,'0'0'26'16,"0"0"-13"-16,-15 23-3 15,15-23-9-15,-7 35 0 16,4-7 0-16,3 14 0 0,0-1-1 16,7 15 1-16,-7-4-1 15,7 7 0-15,-1-4 0 16,2-3 1-16,-1-10-2 15,0-3 1-15,-1-8 0 16,-2-10-1-16,9-1-1 16,-13-20-4-16,0 0-5 0,15-14-7 15,-8-3-21-15,-4-7-85 16</inkml:trace>
          <inkml:trace contextRef="#ctx0" brushRef="#br0" timeOffset="32731.6521">8743 2398 187 0,'0'0'25'0,"0"0"-12"15,-13 0-3-15,13 0-10 16,0 17-1-16,0-17-8 16,0 0-5-16,17 13-12 15,-17-13-51-15</inkml:trace>
          <inkml:trace contextRef="#ctx0" brushRef="#br0" timeOffset="32054.736">7845 2598 195 0,'17'0'21'0,"8"0"-9"16,-1-17-5-16,11 17-6 16,3-10 0-16,10 3-1 15,-3 0 1-15,4 0-1 16,-1-3 0-16,-6 6 0 15,0-6 0-15,-11-4-2 0,11 14-2 16,-22-14-6 0,2 0-7-16,-16-6-19 15,1 2-71-15</inkml:trace>
          <inkml:trace contextRef="#ctx0" brushRef="#br0" timeOffset="32584.7663">8452 2702 160 0,'7'17'39'0,"-7"-17"-21"16,0 0-7-16,35 0-8 15,-25-17-2-15,14 7 1 16,-3-14-1-16,7 3 0 0,-7-3 0 16,7 3-1-16,-11 0 1 15,1 11-1 1,-5 3 0-16,-3 10 1 16,-10-3-1-16,14 28 0 15,-6-10 0-15,-5 9 0 0,4 1 0 16,0 0 0-16,0 3 0 15,3-3 1-15,1-4-2 16,-1-3 1-16,4 4 0 16,-14-25-1-16,24 30-2 15,-24-30-5-15,0 0-5 16,10-10-10-16,-10-7-40 16</inkml:trace>
        </inkml:traceGroup>
        <inkml:traceGroup>
          <inkml:annotationXML>
            <emma:emma xmlns:emma="http://www.w3.org/2003/04/emma" version="1.0">
              <emma:interpretation id="{8DE12443-E0F5-4B0C-9CA3-0209759A7E57}" emma:medium="tactile" emma:mode="ink">
                <msink:context xmlns:msink="http://schemas.microsoft.com/ink/2010/main" type="inkWord" rotatedBoundingBox="18120,15397 18741,15449 18644,16593 18024,16540"/>
              </emma:interpretation>
            </emma:emma>
          </inkml:annotationXML>
          <inkml:trace contextRef="#ctx0" brushRef="#br0" timeOffset="21765.7976">11890 1512 167 0,'-21'7'35'15,"8"-3"-17"-15,13-4-7 0,0 0-9 16,0 0 0-16,34 7-1 16,-3-11 0-16,14 1 0 15,4-11-1-15,7 7 1 16,2-7-1-16,5 0 0 16,-14 0 0-16,-1 0 1 15,-6 0-1-15,-11 4 0 16,-10 0 0-16,-8 7 0 15,-13 3 0-15,0 0 0 16,-10-14-1-16,-10 14 1 0,-2 0 0 16,-8 2 0-1,-2 10 0-15,-6-2 0 16,0 7 0-16,-7-1 0 16,3 10 0-16,0 5 0 15,1 5 0-15,3 4 0 0,3 9 0 16,4 3 0-16,3 7 0 15,11 7 1 1,-1 3-1-16,11 3 0 0,7 6 0 16,0-2 0-16,4-3 0 15,6-7 0-15,-2-7 0 16,2-4-1-16,-3-13 1 16,-4-4 0-16,4-13 0 15,-7-5 0-15,0-6 0 16,0-14 0-16,-14 7 0 15,14-7 0-15,-28-14 0 16,11 1 0-16,-4-9 0 16,1-6-1-16,-2-2 1 15,2-13 0-15,-1 6 0 0,4-9 0 16,6 5 0-16,0-4 0 16,11 4 0-1,8 2 1-15,6 0-2 0,6 9 2 16,8 1-1-16,7 6 0 15,7-2 0-15,6 4 0 16,-3 4 1-16,7 3-1 16,-7 7 0-16,0 0 0 15,-7 7 0-15,-3-3 0 0,-10 3 1 16,-8 3-1-16,-4 1 0 16,-13-4 0-16,15 14-1 15,-15-14-5-15,0 0-4 16,-15 0-5-1,15 0-18-15,-17-34-76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8:57.8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BB0113-0463-4BA2-BCB8-F17D2C9009F1}" emma:medium="tactile" emma:mode="ink">
          <msink:context xmlns:msink="http://schemas.microsoft.com/ink/2010/main" type="writingRegion" rotatedBoundingBox="6734,8644 7424,8644 7424,9334 6734,9334"/>
        </emma:interpretation>
      </emma:emma>
    </inkml:annotationXML>
    <inkml:traceGroup>
      <inkml:annotationXML>
        <emma:emma xmlns:emma="http://www.w3.org/2003/04/emma" version="1.0">
          <emma:interpretation id="{B4EFA593-361D-44EA-A694-B84A9E0A9A98}" emma:medium="tactile" emma:mode="ink">
            <msink:context xmlns:msink="http://schemas.microsoft.com/ink/2010/main" type="paragraph" rotatedBoundingBox="6734,8644 7424,8644 7424,9334 6734,9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D199D0-8AE1-4FA6-9BC3-A3D537F4EF68}" emma:medium="tactile" emma:mode="ink">
              <msink:context xmlns:msink="http://schemas.microsoft.com/ink/2010/main" type="line" rotatedBoundingBox="6734,8644 7424,8644 7424,9334 6734,9334"/>
            </emma:interpretation>
          </emma:emma>
        </inkml:annotationXML>
        <inkml:traceGroup>
          <inkml:annotationXML>
            <emma:emma xmlns:emma="http://www.w3.org/2003/04/emma" version="1.0">
              <emma:interpretation id="{4CA3B66B-52E4-4317-9EB0-6DC75FD7B25C}" emma:medium="tactile" emma:mode="ink">
                <msink:context xmlns:msink="http://schemas.microsoft.com/ink/2010/main" type="inkWord" rotatedBoundingBox="6734,8644 7424,8644 7424,9334 6734,9334"/>
              </emma:interpretation>
            </emma:emma>
          </inkml:annotationXML>
          <inkml:trace contextRef="#ctx0" brushRef="#br0">-3130-702 181 0,'-12'21'29'16,"-4"7"-16"-16,-1-3-3 15,-4-9-8-15,0 26-1 16,-7 3 0-16,-1 9-1 0,-9 4 1 16,5 4-1-1,-3-1 1-15,3-2-1 16,3-14 0-16,6-3 0 0,11-10 1 16,13-2-1-16,4-10 1 15,17-3-1-15,12-9 1 16,9 9-1-1,11-13 1-15,9 0-1 0,4-4 1 16,4 0-1-16,-3-8 0 16,-1 8 0-16,-13-8 0 15,-11 8 0-15,-1 8-1 16,-20-21-3-16,3 26-5 16,-24-13-3-16,21-8-10 15,-17-17-38-15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8:44.0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6A14C8-BBEA-44E8-94E6-2D121518CD9D}" emma:medium="tactile" emma:mode="ink">
          <msink:context xmlns:msink="http://schemas.microsoft.com/ink/2010/main" type="writingRegion" rotatedBoundingBox="572,5060 20280,4803 20342,9510 633,9768"/>
        </emma:interpretation>
      </emma:emma>
    </inkml:annotationXML>
    <inkml:traceGroup>
      <inkml:annotationXML>
        <emma:emma xmlns:emma="http://www.w3.org/2003/04/emma" version="1.0">
          <emma:interpretation id="{4E930AB2-DDD5-4EAE-B191-CAE70B277AE6}" emma:medium="tactile" emma:mode="ink">
            <msink:context xmlns:msink="http://schemas.microsoft.com/ink/2010/main" type="paragraph" rotatedBoundingBox="1955,5042 20280,4803 20300,6308 1975,65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E79597-754A-4216-A62A-964519668F57}" emma:medium="tactile" emma:mode="ink">
              <msink:context xmlns:msink="http://schemas.microsoft.com/ink/2010/main" type="line" rotatedBoundingBox="1955,5042 20280,4803 20300,6308 1975,6548"/>
            </emma:interpretation>
          </emma:emma>
        </inkml:annotationXML>
        <inkml:traceGroup>
          <inkml:annotationXML>
            <emma:emma xmlns:emma="http://www.w3.org/2003/04/emma" version="1.0">
              <emma:interpretation id="{781FDBE6-6D78-42F7-B096-613EC5317ADE}" emma:medium="tactile" emma:mode="ink">
                <msink:context xmlns:msink="http://schemas.microsoft.com/ink/2010/main" type="inkWord" rotatedBoundingBox="3122,5027 20280,4803 20300,6308 3142,6532"/>
              </emma:interpretation>
            </emma:emma>
          </inkml:annotationXML>
          <inkml:trace contextRef="#ctx0" brushRef="#br0">1100 505 184 0,'0'0'26'16,"0"0"-11"-16,0 0-6 0,32 9-7 15,-13-14-1-15,13 5 0 16,-1 0 0-16,4-4-1 16,-4-4 1-16,5 8-1 15,-9-3 0-15,0 3 0 16,-7-4 0-16,-9 4 0 15,6 0-1-15,-17 0 0 16,0 0-2-16,0 15-6 16,0-15-5-16,-17 20-11 15,17-20-47-15</inkml:trace>
          <inkml:trace contextRef="#ctx0" brushRef="#br0" timeOffset="218.7312">1159 674 136 0,'12'23'58'16,"7"-15"-37"-1,1-5-8-15,4 13-8 16,-4-16-2-16,14 4-2 16,-14-4 0-16,8 8 0 0,-5-8-1 15,-7 3 0-15,-1 2 0 16,-15-5-1-16,28 11-2 15,-28-11-7-15,15 0-3 16,-15 0-14-16,8-11-54 16</inkml:trace>
          <inkml:trace contextRef="#ctx0" brushRef="#br0" timeOffset="2437.4849">2384 228 125 0,'0'-16'60'16,"0"1"-35"-16,-5-8-13 16,5 23-6-16,0-24-2 15,0 24-2-15,0 0-1 16,0 0 1-16,0 0-1 16,16 32 0-16,-16-5-1 0,-3 20 1 15,-5 8-1-15,0 16 0 16,0 2 1-1,-7 9-1-15,-1 5 0 16,1-5 0-16,-2-7 0 16,6-5 0-16,-1-11 0 0,8-9 0 15,4-10 0 1,0-14 0-16,4-5 0 0,-4-21-1 16,27 3 0-16,-14-22-2 15,21 7-5-15,-11-14-5 16,13-10-11-16,-5-16-36 15</inkml:trace>
          <inkml:trace contextRef="#ctx0" brushRef="#br0" timeOffset="3281.2363">2728 487 154 0,'20'-8'42'15,"7"1"-22"1,4-1-9-16,1 8-7 15,7-17-2-15,12 17 0 16,-1-11-1-16,5 11 0 0,-4-7-1 16,-1 7 1-16,-6-5 0 15,-1 5-1-15,-8-8 0 16,-3 8 0-16,-12 8 0 16,-5-3 1-16,-15-5-1 15,16 22 0-15,-24-1 0 16,3 5 0-16,-7 2 0 15,6 7 1-15,-7 5-1 0,1 6 0 16,4-3 0 0,8 4 0-16,5-8 0 0,10-3 1 15,4-10-1 1,9-10 0-16,11-11 0 0,-4-5 0 16,9-16 1-16,-9-7-1 15,0-5 0-15,-3-3 0 16,-13-5 0-16,-7-3 0 15,-12 3 0-15,0 3 0 16,-20-7 0-16,0 8 0 16,-7 2 0-16,-4 2 0 15,-1 13-1-15,-7-2 0 16,8 17-1-16,-12-8-4 16,19 20-5-16,1-7-5 0,23-5-20 15</inkml:trace>
          <inkml:trace contextRef="#ctx0" brushRef="#br0" timeOffset="2828.1148">2716 393 151 0,'-11'-4'44'15,"11"4"-24"-15,-28 27-8 16,28 1-9-1,-16-8-1-15,16 14 0 0,0-6-1 16,13 12 0-16,-2-10 0 16,12 6-1-16,5-9 1 15,3 0-1-15,0 1 0 16,1 3 0-16,-1-7 1 16,-4-1-1-16,-3 5 0 15,-5-5 0-15,-11-3 0 0,0-1 0 16,-8 1 0-16,0-4 1 15,-8-1-1 1,8-15 0-16,-23 24 0 0,7-17 0 16,-4 1 0-1,1 0 0-15,-4 0 0 0,3-3 0 16,-3-5 0-16,3 0-1 16,1 0 1-16,-6-9-2 15,25 9-3-15,-26-12-5 16,14-11-6-16,-4-8-18 15,8-5-71-15</inkml:trace>
          <inkml:trace contextRef="#ctx0" brushRef="#br0" timeOffset="-1267.554">204 1 147 0,'0'0'47'15,"-3"-15"-27"1,3 15-8-16,0 0-8 0,-20 8-2 15,20 11 0 1,-15 1-1-16,7 15 0 16,-4 8 0-16,0 16-1 15,-3 7 1-15,-1 20-1 16,-4 4 1-16,8 12-1 16,-3 0 0-16,-1 6 0 0,5-3 0 15,-1-3 0-15,8-10-1 16,-3-12 1-16,7-7-1 15,-5-17 0-15,5-10-1 16,-3-26-2-16,6-1-7 16,-3-19-7-16,0 0-23 0,-3-11-76 15</inkml:trace>
          <inkml:trace contextRef="#ctx0" brushRef="#br0" timeOffset="-892.6224">-69 373 149 0,'16'-47'46'0,"-1"0"-26"16,16 4-8-16,1 7-9 16,6-6-1-16,18 23 0 0,-5-1-1 15,3 20 0-15,1 3-1 16,0 21 1-16,-8 3-1 15,-8 17 0-15,-4 7 1 16,-11-1-1-16,-4 5 0 16,-13 3 0-16,-7-7 0 15,0 0 0 1,-15 0 1-16,-5-1-2 16,-8-7 2-16,0-4-2 0,-6-8 1 15,3-7 0-15,-9-5 0 16,9-11 0-16,4-8-1 15,-1-8-1-15,28 8 0 16,-35-19-6-16,35 19-5 16,0-27-13-16,0 27-42 0</inkml:trace>
          <inkml:trace contextRef="#ctx0" brushRef="#br0" timeOffset="-343.7697">654 798 163 0,'-3'-16'39'0,"3"1"-22"16,0-8-8-16,20 23-5 15,-13-20-2-15,20 20 0 16,-7 0-1-16,8 7 0 16,-1 1-1-16,-4 12 1 0,-8 3-1 15,2 5 0-15,-14 3 0 16,-3 0 0-16,-3 0 0 16,-9-3 0-16,-4-5 0 15,1-3 0-15,-5-3 0 16,9-6 0-16,11-11 0 15,-20 7 0-15,20-7 0 16,7 14 0-16,-7-14 0 16,28 25 0-16,-9-10 0 15,4 5 0-15,-3 3 0 0,4-4 0 16,-9 1 0-16,-3 0 1 16,-8 4-1-16,-4-5 0 15,-11 0 0-15,-5-3 0 16,-7 0 0-1,-5 0 0-15,-3-5 0 0,-5-3 0 16,1-8 0-16,-4 0-1 16,4 0 1-16,3-16-1 15,17 5 0-15,-8-21-4 16,15 9-5-16,8-8-6 16,8 0-20-16,7-5-72 15</inkml:trace>
        </inkml:traceGroup>
        <inkml:traceGroup>
          <inkml:annotationXML>
            <emma:emma xmlns:emma="http://www.w3.org/2003/04/emma" version="1.0">
              <emma:interpretation id="{C4649BB6-0962-4847-B2B7-34C694FD6968}" emma:medium="tactile" emma:mode="ink">
                <msink:context xmlns:msink="http://schemas.microsoft.com/ink/2010/main" type="inkWord" rotatedBoundingBox="6180,4937 8896,5229 8750,6585 6034,6293"/>
              </emma:interpretation>
            </emma:emma>
          </inkml:annotationXML>
          <inkml:trace contextRef="#ctx0" brushRef="#br0" timeOffset="5508.0267">6069 706 178 0,'0'0'29'15,"-20"-27"-13"-15,20 27-6 16,24-24-8-16,7 19 0 15,-4-6-2-15,13 11 1 0,-6-4-1 16,6 4-1-16,7 8-2 16,-19-8-5-16,6 12-5 15,-3 1-10-15,-3-6-42 16</inkml:trace>
          <inkml:trace contextRef="#ctx0" brushRef="#br0" timeOffset="5717.0345">6749 796 183 0,'8'27'28'16,"4"4"-14"-16,-12-3-4 0,8 3-8 16,-16-7-1-16,8 8 0 15,-15-1-1-15,-1-5 0 16,1 18-2-16,-13-13-8 15,0 5-3-15,-3-9-11 16,-4-8-44-16</inkml:trace>
          <inkml:trace contextRef="#ctx0" brushRef="#br0" timeOffset="3656.2373">4328 88 183 0,'-36'19'27'0,"-2"13"-13"15,-1-1-5 1,3 11-7-16,-3 9-1 0,16 16 0 15,-5 0 0 1,17 8 0-16,2-2-1 0,9 6 0 16,17-5 0-16,2-7-1 15,12-1-1-15,-3-26-3 16,15-1-6-16,0-20-7 16,7-11-24-16,-2-20-79 15</inkml:trace>
          <inkml:trace contextRef="#ctx0" brushRef="#br0" timeOffset="4281.2387">4883 75 188 0,'-11'-15'24'0,"11"15"-11"15,-8 24-4-15,0-1-8 16,8 24 0-16,-4 8 0 0,4 15 0 16,-8 13 0-16,8 19-1 15,0-5 1 1,0 13-1-16,0-5 0 0,0-3 0 15,0-8 0-15,0-11 1 16,-3-14-1-16,3-14 0 16,-5-19 0-1,-2-8 0-15,7-28 0 0,0 0 0 16,-19-28 0-16,7-11 0 16,4-16 0-16,-4-24 0 15,4-6 0-15,4-18-1 16,4 3 1-16,0-11 0 15,12 13 0-15,3 8 0 16,8 13 0-16,2 13 0 16,6 18 0-16,0 6 0 0,5 21 0 15,2 11 0-15,1 8 0 16,0 11 1 0,1 10-1-16,-5 9 0 15,-3 6 0-15,-13 3 0 0,-4 5 0 16,-15-2 1-16,-8 1-1 15,-15-8 0-15,-8-3 0 16,-8-5 0-16,-9-3 0 16,2-8-1-16,-1-5 0 15,-4-11 0-15,23 0-9 16,-3-11-2-16,31 11-9 16,-15-40-31-16</inkml:trace>
          <inkml:trace contextRef="#ctx0" brushRef="#br0" timeOffset="4657.9766">6030 1 188 0,'-31'0'24'15,"3"8"-11"-15,-3 16-3 16,-20 7-9-16,15 24 1 0,-10 5-1 16,-5 13-1-16,-4 13 1 15,1 8-1 1,-5 0 1-16,4 0-1 0,5-8 0 15,6-8 0 1,4-11 0-16,6-13 0 16,14-10-1-16,4-17 1 15,13-8-2-15,3-19 0 0,0 0-4 16,8-19-6 0,0-8-8-16,3-12-27 0</inkml:trace>
          <inkml:trace contextRef="#ctx0" brushRef="#br0" timeOffset="4845.9892">5506 472 144 0,'27'-8'50'16,"-27"8"-29"-16,23 23-9 0,-14 5-7 16,-6-13-4-16,17 12 0 15,-12-3 0 1,7 3-2-16,1 4-1 0,-8-2-8 15,4-11-5 1,3-3-13-16,1-2-55 16</inkml:trace>
          <inkml:trace contextRef="#ctx0" brushRef="#br0" timeOffset="5311.0144">5869 1011 179 0,'-16'20'29'15,"16"-20"-14"-15,-15-8-5 16,15-20-9-16,20-7 1 0,-12-20-1 15,18-3 0-15,2-16 0 16,8-5-1-16,-1 2 1 16,4 2-1-16,-5 5 1 15,2 6-1-15,-1 18 0 16,1 11 0-16,-9 11 0 16,-4 16 1-16,-3 16-1 0,3 16 0 15,-11 6 0-15,4 18 0 16,-5 6 1-16,6 13-1 15,-2 0 0-15,-4 8 0 16,5-6 0 0,1-1 0-16,1-10 0 15,2-8 0-15,-4-6 0 0,0-8-1 16,-1-10 1-16,-4-14-1 16,1 12-1-16,-12-24-5 15,0 0-5-15,-15-8-6 16,15 8-26-16</inkml:trace>
        </inkml:traceGroup>
        <inkml:traceGroup>
          <inkml:annotationXML>
            <emma:emma xmlns:emma="http://www.w3.org/2003/04/emma" version="1.0">
              <emma:interpretation id="{2D32E0C9-0D68-4F81-9122-B2AA6083C5CB}" emma:medium="tactile" emma:mode="ink">
                <msink:context xmlns:msink="http://schemas.microsoft.com/ink/2010/main" type="inkWord" rotatedBoundingBox="9388,5073 11302,5113 11281,6148 9366,6109"/>
              </emma:interpretation>
            </emma:emma>
          </inkml:annotationXML>
          <inkml:trace contextRef="#ctx0" brushRef="#br0" timeOffset="7646.3784">7376 154 156 0,'0'-19'43'0,"0"19"-25"16,0 0-6-16,-8-20-8 16,16 44-2-1,-13-13 0-15,5 21-1 0,0-2 0 16,0 26-1-16,0-1 1 16,-8 15-1-16,5 1 1 15,-1-1-1-15,4 0 0 16,-8-3 0-16,8-13 0 0,-8-6 0 15,8-9-1 1,0-16 1-16,8-4-1 0,-8-19-2 16,28 0-3-16,-13-11-5 15,5-12-8-15,-1-16-23 16,9-9-77-16</inkml:trace>
          <inkml:trace contextRef="#ctx0" brushRef="#br0" timeOffset="8214.3817">7422 354 192 0,'20'-8'22'0,"-4"0"-9"16,7-3-7-16,13 18-3 15,-10-7-2-15,14 0 0 16,2 4-1-16,6 4 0 16,3 3 0-16,-1-6 0 15,9 2-2-15,-11-7 0 16,14 9-3-16,-8-9-7 15,-3-4-6-15,0-8-25 0,1-4-74 16</inkml:trace>
          <inkml:trace contextRef="#ctx0" brushRef="#br0" timeOffset="8011.903">7583 330 144 0,'0'0'48'0,"-23"24"-27"15,11-4-9-15,0 6-8 16,0-2-1-16,12 7-1 0,0 1-1 16,16-1 0-1,-5 1 0-15,17 3-1 16,0-3 1-16,3-2-1 0,4-2 1 15,-4-2-1 1,0 3 0-16,0-3 0 16,-7-1 0-16,-9 2 1 0,2-4-1 15,-9 0 0-15,-8-3 0 16,-8 0 1-16,-4 4-1 16,-4-9 0-16,-4 1 0 15,-3-5 0-15,0 1 0 16,-5-8 0-16,1-4 0 15,4 0 0-15,-5 0-1 16,5-19 0-16,3 11 0 0,-11-23-4 16,11 2-5-16,-4-9-6 15,1-1-18-15,0-12-68 16</inkml:trace>
          <inkml:trace contextRef="#ctx0" brushRef="#br0" timeOffset="8824.9992">8205 487 175 0,'-23'19'31'16,"3"1"-15"-16,4-1-7 0,16-19-7 16,0 28 0-1,0-28-1-15,31 4 0 0,-11-8-1 16,11-8 1-16,-3-4-1 15,-9 1 0-15,-2-4 0 16,-6-1 0-16,-11 1 0 16,0 2 0-16,-11 2 0 15,-6-1 0-15,1 5 0 16,-3-2 0-16,4 6-1 16,3-4 0-16,12 11-1 0,0 0-4 15,0 0-6-15,8-13-8 16,11 13-29-16,5 0-83 15</inkml:trace>
          <inkml:trace contextRef="#ctx0" brushRef="#br0" timeOffset="8501.6319">8667-38 180 0,'0'0'28'15,"0"0"-13"-15,-5 32-5 16,5 7-7-16,-15-4-1 16,4 20-1-16,-17 4 0 0,16 18 0 15,-12 2 0-15,6 7-1 16,-2 1 1-16,-4-5-1 16,9-4 0-16,3-8 0 15,4-6 0-15,3-18 0 16,5-8-1-16,0-9 1 15,0-7-1-15,0-22-1 16,13 17-1-16,-13-17-7 16,0-17-4-1,-8 2-13-15,8-8-50 0</inkml:trace>
          <inkml:trace contextRef="#ctx0" brushRef="#br0" timeOffset="9118.3715">8651 518 156 0,'24'35'41'0,"-5"-3"-21"16,0-13-9-16,9 5-7 15,-17-24-1-15,20 11-2 16,-6-15 0-16,-2 1 0 16,-4-12 0-16,-3 2-1 0,-4-6 0 15,-9-5 0 1,-3-3 1-16,-11 4-1 16,-5-1 0-16,-7 1 0 15,3 3 0-15,-8 0 0 16,10 9-1-16,-10 3 1 0,12 11-2 15,-7-3 1-15,23 24-3 16,-12-9-7-16,12 5-4 16,12 0-19-16,3-9-58 15</inkml:trace>
          <inkml:trace contextRef="#ctx0" brushRef="#br0" timeOffset="9312.3804">9245 635 192 0,'12'24'22'0,"-12"3"-9"16,-12-3-3-16,9 3-9 15,-17-3 0 1,4 4 0-16,-7-5-2 0,-5-4 1 16,5 9-3-16,-8-9-7 15,0-11-3-15,-5-8-12 16,9-8-48-16</inkml:trace>
        </inkml:traceGroup>
        <inkml:traceGroup>
          <inkml:annotationXML>
            <emma:emma xmlns:emma="http://www.w3.org/2003/04/emma" version="1.0">
              <emma:interpretation id="{FA3DEFDE-034D-44F1-8557-6CEF3A1916F1}" emma:medium="tactile" emma:mode="ink">
                <msink:context xmlns:msink="http://schemas.microsoft.com/ink/2010/main" type="inkWord" rotatedBoundingBox="11696,4932 13204,4973 13167,6321 11659,6279"/>
              </emma:interpretation>
            </emma:emma>
          </inkml:annotationXML>
          <inkml:trace contextRef="#ctx0" brushRef="#br0" timeOffset="9823.5677">9852 91 196 0,'24'-11'21'15,"-24"11"-9"1,0 16-3-16,0-16-8 0,-17 43 0 16,-2-8 0-16,-4 12-1 15,-9 0 0-15,1 8 0 16,0-4 1-16,0-4-1 16,7-4 0-16,9-9 0 15,7-6 1 1,11-4-1-16,9-8 0 0,20-5 0 15,3-3 1-15,20-4-1 16,3-4 0-16,12 4 0 16,1-4 0-16,4 0 0 15,-1 0 0-15,-8 0 0 16,0 0 0-16,-15-4 0 0,-4 4-1 16,-19-8 0-16,3 8-1 15,-31 0-8-15,23-20-1 16,-23 1-9-16,0-8-30 15</inkml:trace>
          <inkml:trace contextRef="#ctx0" brushRef="#br0" timeOffset="10080.8864">10236 29 190 0,'-20'24'23'16,"4"11"-9"-16,-4 5-5 15,12 11-7-15,-7-2 0 16,11 15-1-16,-8 6 0 0,9 4 0 16,-5 1-1-16,8 3 0 15,-9 1 0-15,9-10 0 16,0-1 0 0,0-14 0-16,12-8-1 15,-12-18-1-15,20-1-3 0,-20-27-5 16,27-20-4-16,-11-18-16 15,-1-5-59-15</inkml:trace>
          <inkml:trace contextRef="#ctx0" brushRef="#br0" timeOffset="10368.7903">10564-182 197 0,'19'11'21'16,"12"13"-9"0,-3-8-3-16,11 31-7 15,-7-1 0-15,2 21-1 0,-6 3-1 16,3 17 1-16,-7 6-1 16,-9 10 1-16,-3-6-1 15,-4 5 0-15,-8 0 0 16,-20-12 0-16,5 0-1 15,-20-13 0-15,0-2-1 16,-32-16-7-16,5-9-3 16,-17-18-7-16,-3-24-29 15</inkml:trace>
          <inkml:trace contextRef="#ctx0" brushRef="#br0" timeOffset="11187.0995">11158 400 162 0,'-23'24'39'15,"23"-24"-22"-15,-20 16-6 16,20-16-7-16,0 0-3 0,0 0-5 16,0 0-7-16,0 0-4 15,24 4-19-15,-24-4-61 16</inkml:trace>
        </inkml:traceGroup>
        <inkml:traceGroup>
          <inkml:annotationXML>
            <emma:emma xmlns:emma="http://www.w3.org/2003/04/emma" version="1.0">
              <emma:interpretation id="{F7067EB3-553C-46BC-95B0-1947C07F9C91}" emma:medium="tactile" emma:mode="ink">
                <msink:context xmlns:msink="http://schemas.microsoft.com/ink/2010/main" type="inkWord" rotatedBoundingBox="13609,4798 16348,5028 16225,6501 13486,6272"/>
              </emma:interpretation>
            </emma:emma>
          </inkml:annotationXML>
          <inkml:trace contextRef="#ctx0" brushRef="#br0" timeOffset="12122.4">11789-92 163 0,'0'0'38'0,"-17"-19"-21"16,2 10-6-16,-4 18-8 16,-9-9 0-16,13 19-1 0,-21 13-1 15,13 22 0-15,-8 8 0 16,3 32 0-16,-3 8-1 16,15 13 1-16,-4 1 0 15,20 5-1-15,8-11 0 16,12-4 0-16,8-21 0 15,14-14 0-15,13-13-1 16,-5-30-2-16,9 3-6 0,5-23-4 16,-2-11-9-16,-8-18-42 15</inkml:trace>
          <inkml:trace contextRef="#ctx0" brushRef="#br0" timeOffset="13430.8482">12563-218 173 0,'-8'-15'31'16,"8"15"-15"-16,-11-20-5 15,-9 12-9 1,20 28 1-16,-16 3-2 0,9 28 0 16,-1 12 0-16,0 23 0 15,-4 16-1-15,1 19 1 16,-6 12-1-16,6 4 1 15,-5 0-1-15,1-4 0 16,3-19 0-16,1-9 0 16,-2-19 0-16,6-19 0 15,-1-20 0-15,3-16 0 0,5-31 0 16,-15 12 0 0,11-36 0-16,-3-11 0 0,2-20 0 15,2-12 0-15,3-15 0 16,0-15 0-16,0-5 0 15,11-4 0-15,9 1 0 16,3 3 0 0,5 16 0-16,3 8 0 0,5 11 0 15,3 20 0-15,-1 16 0 16,1 12 0-16,-3 19 0 16,-5 11 0-16,-3 17 0 15,-2 8 0-15,-1 10 0 16,-14 5 0-16,-3 3 0 0,-8 1 0 15,-12 0 0-15,-3-8 0 16,-8-4 0-16,-5-7 0 16,-3-6 0-16,-5-6-1 15,9-5 1 1,-8-15-2-16,18 0 1 0,-6-19-4 16,23 15-5-16,0-39-6 15,16 12-15-15,11-9-61 16</inkml:trace>
          <inkml:trace contextRef="#ctx0" brushRef="#br0" timeOffset="13742.8654">13505-124 176 0,'25'-11'30'16,"-25"11"-14"-16,0 0-7 15,0 0-7-15,-12 51 0 16,-20-5 0-16,0 21-1 0,-10 8 0 16,-6 18 0-16,-6 5 0 15,3 12-1-15,-8 7 1 16,5 0-1-16,7-7 0 16,0-8 0-16,7-13 0 15,9-18 0-15,12-8-1 16,4-24 1-16,10-15-1 15,5-24-1-15,0 0-1 0,0-36-3 16,8 1-6-16,-8-16-9 16,8-4-28-16</inkml:trace>
          <inkml:trace contextRef="#ctx0" brushRef="#br0" timeOffset="13919.8749">12974 518 122 0,'4'-23'63'0,"-4"23"-39"0,19-8-10 15,-19 8-9-15,28 19-2 16,-16 1-1-16,11 7-1 16,-4 1-1-16,4 3 1 15,2 0-2-15,-10-6 0 16,12 5-2-16,-11-6-7 16,-1-13-6-16,5-3-18 0,-4-8-61 15</inkml:trace>
          <inkml:trace contextRef="#ctx0" brushRef="#br0" timeOffset="14544.2832">13603 158 169 0,'28'-4'33'16,"-5"-11"-17"-16,16 4-6 16,-7-6-7-16,7-3-3 15,0 13 1-15,-4-5-1 0,-8 4 0 16,-7 0 0-16,-20 8 0 16,0 0 0-16,0 0 1 15,-31-11-1 1,3 19 1-16,-6-1-1 0,2 8 1 15,-7 9 0-15,8 7-1 16,-5 5 1-16,9 10 0 16,3 10-1-16,13 6 1 15,-5-3-1-15,12 11 1 16,4 1-1-16,0 7 0 16,4-3 1-16,4-2-1 15,0 2 0-15,-5-8 0 16,5-1 0-16,1-11 0 15,-6-12 0-15,2-4 0 16,-5-16 0-16,0-8 0 16,0-15 0-16,0 0 0 0,-25-22 0 15,6-2 0 1,4-11-1-16,-8-8 1 0,-2-3 0 16,6-2 0-16,-1 1 0 15,9 0 0-15,2 9 0 16,9-2 0-16,9 13 1 15,7 3-1-15,7 9 0 16,8 3 0-16,0 4 0 16,8 8 0-16,4 0 0 15,-4 0-1-15,12 8-1 16,-20-11-3-16,13 6-6 0,-9-3-5 16,1-3-21-16,-2-6-74 15</inkml:trace>
          <inkml:trace contextRef="#ctx0" brushRef="#br0" timeOffset="14718.7078">14234 706 181 0,'7'31'29'16,"-7"5"-15"-16,0-1-4 16,-7-12-8-16,-1 13-1 15,-8-9 0-15,-4 0-2 16,0 9-1-16,-6-17-7 15,1-2-4-15,-1-15-11 16,2-9-43-16</inkml:trace>
        </inkml:traceGroup>
        <inkml:traceGroup>
          <inkml:annotationXML>
            <emma:emma xmlns:emma="http://www.w3.org/2003/04/emma" version="1.0">
              <emma:interpretation id="{573E8202-E55F-417A-84FA-E3F8FE9C2FB3}" emma:medium="tactile" emma:mode="ink">
                <msink:context xmlns:msink="http://schemas.microsoft.com/ink/2010/main" type="inkWord" rotatedBoundingBox="16756,4769 18583,4911 18490,6113 16663,5971"/>
              </emma:interpretation>
            </emma:emma>
          </inkml:annotationXML>
          <inkml:trace contextRef="#ctx0" brushRef="#br0" timeOffset="15371.0577">14758-57 185 0,'0'0'26'0,"0"0"-12"16,-12 24-4-16,8 7-9 0,-8 4 1 15,12 16-1-15,-16 11-1 16,9 13 1-16,-9 7-1 16,4 0 1-16,-4 5-1 15,9-6 0-15,-1-6 0 16,8-17 0-16,0-3-1 0,8-23 0 15,12-9 0 1,-5-30-2-16,24-9-7 0,-3-12-4 16,2-16-14-16,6-10-51 15</inkml:trace>
          <inkml:trace contextRef="#ctx0" brushRef="#br0" timeOffset="15703.0481">15040 154 180 0,'-17'28'28'0,"-2"2"-13"16,7-2-6-16,12 19-7 15,-8-4 0-15,24 9-1 16,-4-10 0-16,16 9 0 16,3-11-1-16,0-2 0 15,4-2 1-15,-3-5-1 16,-6-4 0-16,2-3 0 15,-12-5 0-15,-4 1 0 0,-9 0 0 16,-3-5 0-16,-15 1 1 16,-1-4-1-16,-3 4 0 15,-5-9-1 1,-3 5 1-16,-4-12 0 0,3 0-1 16,-7-3 1-16,8-6-2 15,-16-14-3-15,15 4-5 16,-3-13-6-16,7-7-18 15,-3-5-67-15</inkml:trace>
          <inkml:trace contextRef="#ctx0" brushRef="#br0" timeOffset="15866.6707">14976 212 165 0,'36'-18'37'16,"7"6"-21"-1,1 4-6-15,-6 0-7 0,17 16-3 16,-4 0 0-16,-8 0-1 15,12 11-3-15,-16-16 0 16,12 13-5-16,-8-8-11 16,3-8-29-16,1-8-66 15</inkml:trace>
          <inkml:trace contextRef="#ctx0" brushRef="#br0" timeOffset="16469.1511">15505 467 175 0,'-23'24'31'16,"3"3"-16"-16,7 0-5 15,7-11-9-15,17 8 0 16,-11-24 0-16,31 16 0 15,-11-16-1-15,3-12 1 16,-3 0-1-16,-1-4 0 16,-3-3 1-16,-9 3-2 15,-7-4 2-15,0 5-1 0,-7-1 0 16,7 16-1-16,-19-28 1 16,19 28-1-1,-20-15 0-15,20 15 0 0,0 0-1 16,-4-19-2-16,28 19-3 15,-13 0-9-15,12 0-16 16,9-5-60-16</inkml:trace>
          <inkml:trace contextRef="#ctx0" brushRef="#br0" timeOffset="16154.0171">16103-248 165 0,'16'-13'37'0,"-16"13"-20"0,0 0-6 16,15 43-8-1,-30-11-1-15,7 19-1 0,-12 3 1 16,1 25-1-16,-8-2-1 16,0 22 1-16,-9-5 0 15,5 5-1-15,-1-7 0 16,5-1 1-16,4-6-1 15,8-10 0-15,-2-12 0 16,9-16-1-16,8-8 1 16,-3-16-1-16,11-3-1 15,-8-20-4-15,-5-13-6 0,-3-9-5 16,8-2-24-16,-7-14-82 16</inkml:trace>
          <inkml:trace contextRef="#ctx0" brushRef="#br0" timeOffset="16723.1676">15927 487 149 0,'24'24'47'0,"7"-1"-29"0,-4 4-8 16,-10-11-5-16,17 8-2 15,-22-17-1-15,12 2-1 16,-24-9 0 0,27 0 0-16,-27 0 0 0,19-9 0 15,-19 9-1-15,0-27 0 16,-8 12 0-16,-3-6 0 16,-1 2 0-16,-8-1 0 15,1 1-1-15,-8-1 0 16,11 12-2-16,-15-15-2 15,15 19-6-15,1 4-8 16,15 0-26-16,-16 0-85 0</inkml:trace>
          <inkml:trace contextRef="#ctx0" brushRef="#br0" timeOffset="16935.178">16460 624 193 0,'15'35'22'16,"-11"-4"-9"-16,-4 1-4 15,-8 0-8-15,-8 3 0 16,1-4-1-16,-9 3 0 16,-3-2-1-16,3 3-5 0,-7-12-4 15,-4-7-6-15,4-16-21 16</inkml:trace>
        </inkml:traceGroup>
        <inkml:traceGroup>
          <inkml:annotationXML>
            <emma:emma xmlns:emma="http://www.w3.org/2003/04/emma" version="1.0">
              <emma:interpretation id="{7E1015DF-7078-4E93-BA19-5B79159B061B}" emma:medium="tactile" emma:mode="ink">
                <msink:context xmlns:msink="http://schemas.microsoft.com/ink/2010/main" type="inkWord" rotatedBoundingBox="18831,5357 20110,4868 20552,6024 19273,6513"/>
              </emma:interpretation>
            </emma:emma>
          </inkml:annotationXML>
          <inkml:trace contextRef="#ctx0" brushRef="#br0" timeOffset="22464.1318">17472-38 180 0,'0'0'29'0,"20"-7"-14"16,-20 7-5-16,0 0-9 15,0 0 1-15,8 20-1 16,-8-20 0-16,-20 34-1 15,1-6 0-15,-4 3 1 0,-17 12-1 16,-2 4 0 0,-9 0 0-16,-8 0 0 15,0 4 0-15,0-4 0 16,0-4 0-16,5-7 0 0,11-10 0 16,12 2 1-16,11-5-1 15,16-7 0 1,12-1 0-16,15 1 0 0,16 0 1 15,12-4-1-15,8 0 0 16,8-1 1-16,3 2-1 16,1-6 0-16,-5 1 0 15,-11-1 0-15,-4-3 0 16,-8-4-1-16,-8 0 1 16,-12 0-1-16,5 0 1 15,-16-11-2-15,14 11 0 16,-26-24-3-16,16 9-6 0,-8-5-8 15,4-3-20-15,-4-5-85 16</inkml:trace>
          <inkml:trace contextRef="#ctx0" brushRef="#br0" timeOffset="22722.5304">17637 174 147 0,'0'0'49'0,"-19"0"-29"15,2 8-8-15,6 11-9 16,-12-3 0-16,15 19-1 16,-12 5-1-16,9 10 0 0,-1 5 0 15,-1 7-1-15,6 5 1 16,3 3-1 0,4 2 0-16,0-3 0 0,0-1 0 15,4-19-1 1,8 7-1-16,-12-33-2 0,12 1-7 15,-12-24-5-15,19-8-20 16,-11-20-67-16</inkml:trace>
          <inkml:trace contextRef="#ctx0" brushRef="#br0" timeOffset="22982.8775">18016-182 183 0,'28'11'28'16,"3"17"-14"-16,-3 0-4 0,14 18-9 15,-17 5 1-15,6 15-1 16,-8 5 0-16,0 11 0 16,-12 9-1-16,-11 6 1 15,-3 1-1-15,-17 8 0 16,-14-5 0-16,-10 1 0 15,-10-4-1-15,-25-4-8 16,1-12-2-16,-13-15-8 16,-2-28-25-16</inkml:trace>
        </inkml:traceGroup>
      </inkml:traceGroup>
    </inkml:traceGroup>
    <inkml:traceGroup>
      <inkml:annotationXML>
        <emma:emma xmlns:emma="http://www.w3.org/2003/04/emma" version="1.0">
          <emma:interpretation id="{E4E718A2-E592-4A15-B5BB-A2C07C5411B5}" emma:medium="tactile" emma:mode="ink">
            <msink:context xmlns:msink="http://schemas.microsoft.com/ink/2010/main" type="paragraph" rotatedBoundingBox="669,6394 13728,7180 13570,9796 511,9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F23F6C-185E-4801-9D92-D963024BE4DB}" emma:medium="tactile" emma:mode="ink">
              <msink:context xmlns:msink="http://schemas.microsoft.com/ink/2010/main" type="inkBullet" rotatedBoundingBox="611,7345 1438,7395 1390,8187 564,8137"/>
            </emma:interpretation>
          </emma:emma>
        </inkml:annotationXML>
        <inkml:trace contextRef="#ctx0" brushRef="#br0" timeOffset="72395.114">3612 2777 147 0,'-8'11'47'16,"8"-11"-27"-16,-19-16-8 16,15-7-8-16,-4-20-3 15,20-8 1-15,-9-12-2 16,10 1 1-16,2-5-1 15,4 5 1-15,1-1-1 16,0 12 0-16,-1 7 0 0,1 14 1 16,-9 9-1-16,6 19 0 15,-17 2 0-15,23 19 1 16,-15 4-1 0,3 9 0-16,1 7 0 0,-1 0 1 15,6 8-1-15,2 4 1 16,-4-4-1-16,5-1 0 15,-1-2 0-15,1-9 0 16,0 4 0-16,-4-11-1 16,7-1-1-16,-23-27-1 15,23 20-8-15,-23-20-4 16,0 0-17-16,0 0-63 16</inkml:trace>
        <inkml:trace contextRef="#ctx0" brushRef="#br0" timeOffset="72566.9901">3725 2479 147 0,'-11'-20'48'16,"11"1"-28"-16,0 19-8 15,15-16-9-15,-15 16-1 16,39-8-1-16,-8 8-1 16,-3 4-1-16,15 16-1 15,-16-12-7-15,9 7-6 16,-1 4-15-16,-7-2-54 15</inkml:trace>
      </inkml:traceGroup>
      <inkml:traceGroup>
        <inkml:annotationXML>
          <emma:emma xmlns:emma="http://www.w3.org/2003/04/emma" version="1.0">
            <emma:interpretation id="{1B2460C1-953A-4CBB-A705-7F675FA11C39}" emma:medium="tactile" emma:mode="ink">
              <msink:context xmlns:msink="http://schemas.microsoft.com/ink/2010/main" type="line" rotatedBoundingBox="2562,6508 13728,7180 13570,9796 2404,9123"/>
            </emma:interpretation>
          </emma:emma>
        </inkml:annotationXML>
        <inkml:traceGroup>
          <inkml:annotationXML>
            <emma:emma xmlns:emma="http://www.w3.org/2003/04/emma" version="1.0">
              <emma:interpretation id="{6BA2A7C6-4D33-4ED0-8CF4-E8360F2772CD}" emma:medium="tactile" emma:mode="ink">
                <msink:context xmlns:msink="http://schemas.microsoft.com/ink/2010/main" type="inkWord" rotatedBoundingBox="2478,7153 6402,7043 6434,8192 2510,8302"/>
              </emma:interpretation>
            </emma:emma>
          </inkml:annotationXML>
          <inkml:trace contextRef="#ctx0" brushRef="#br0" timeOffset="105757.7037">18193 3207 178 0,'-23'3'29'16,"10"10"-14"-16,-10 2-6 0,-5 1-8 15,5 7 0 1,-5 0-1-16,2 9 0 0,-2-4 0 15,0-5 0 1,13 8-1-16,-17-19-3 16,17 4-7-16,15-16-6 0,-23 11-21 15,23-11-71-15</inkml:trace>
          <inkml:trace contextRef="#ctx0" brushRef="#br0" timeOffset="105945.2081">18086 3168 154 0,'40'23'42'0,"-9"1"-22"16,8 3-9-16,0 12-8 15,-3-13-2-15,7 11 0 16,-4-2-1 0,-12-8-1-16,5 11-2 15,-17-5-8-15,-7-15-6 0,0 7-23 16,-8-25-67-16</inkml:trace>
          <inkml:trace contextRef="#ctx0" brushRef="#br0" timeOffset="66186.3526">-1411 2338 88 0,'-16'0'66'15,"16"0"-36"-15,0 0-14 16,0 0-7-16,16-12-3 31,0 0-2-31,11 5-1 0,0-4-1 0,13 2 0 16,-9-3-1-16,12 4 0 15,-8 1-1-15,0-1 0 32,-4-1 0-32,-3 6 0 15,-8 3 1-15,-4-4-1 16,-16 4 0-16,15 0 0 0,-15 0 1 0,0 0-1 16,-15-8 0-16,15 8 0 15,-20 0 0 1,7 4 0-16,13-4 0 0,-26 16 0 15,26-16 0-15,-20 27 0 16,12-3 0-16,5-1 0 16,3 17 0-16,0-6 0 15,0 10 0-15,0-2 1 0,7 6-1 16,-3-1 0-16,0-5 0 16,4 2 0-16,-5-5 1 15,2-4-1-15,-5 0 0 16,0-4 0-16,0 1 0 0,-8-9 0 15,-4 1 0-15,-4 0 0 16,1-1 0-16,-9-7 0 31,-3-1-1-31,0 1 1 16,-5-4 0-16,1-4 0 16,3-1 0-16,5-7 0 15,4 0 0-15,3 0 1 16,16 0-1-16,0 0 0 15,8-15 1-15,11 7-1 16,12 1 1-16,4-2-1 16,9 1 1-16,7 0-1 15,0 5 0-15,-1 3 0 0,1 0 0 16,-4 0 0-16,-4 0 0 16,-8 0-1-16,4 7-2 15,-23-7-7-15,4 0-6 16,-5-12-16-16,-7-3-61 15</inkml:trace>
          <inkml:trace contextRef="#ctx0" brushRef="#br0" timeOffset="66359.1733">-676 2745 160 0,'12'19'39'0,"-12"2"-22"16,8 1-6-16,-8-6-11 15,0 3-3-15,0-19-8 16,12 13-9-16,-12-13-24 16,16-13-76-16</inkml:trace>
          <inkml:trace contextRef="#ctx0" brushRef="#br0" timeOffset="70267.0812">2047 2080 151 0,'0'0'45'0,"-23"4"-25"16,3 11-8-16,9 16-10 15,-21 1 0-15,13 19 0 16,-12 3-1-16,14 17 0 15,2 0 0-15,7 7 0 16,8 3-1-16,12-2 1 0,11-5-1 16,5-3-1-16,19-5-2 15,-1-15-6-15,13-15-5 16,5-17-11-16,1-19-54 16</inkml:trace>
          <inkml:trace contextRef="#ctx0" brushRef="#br0" timeOffset="71988.8621">3159 2296 149 0,'11'0'45'0,"-11"0"-25"16,20 26-9-16,-5-3-9 16,-7 5-1-16,11 0 0 15,-2 6-2-15,-2-10-2 16,12 8-6-16,-7-5-7 15,-8-7-21-15,7 0-59 16</inkml:trace>
          <inkml:trace contextRef="#ctx0" brushRef="#br0" timeOffset="72816.9894">4395 2757 194 0,'0'40'22'15,"0"-6"-10"-15,0 2-3 16,-13-10-8-16,6 3-1 16,-5 1 0-16,0-9-1 15,1 17-3-15,-12-14-6 0,-2-9-5 16,-6-8-15-16,-3-7-64 15</inkml:trace>
          <inkml:trace contextRef="#ctx0" brushRef="#br0" timeOffset="68954.5967">479 2240 151 0,'0'0'45'0,"0"0"-25"15,0 0-8-15,3 27-10 16,-3-27-1-16,0 32 1 15,-3-9-2-15,3 17 1 16,-5 2 0-16,5 13-1 16,-3 4 1-16,3 12-1 15,0 3 0-15,0 0 0 16,0-8 0-16,0-11 0 16,3 0-1-16,2-23 0 15,15-1-3-15,-20-31-7 16,26-12-7-16,-6-15-21 15,4-20-75-15</inkml:trace>
          <inkml:trace contextRef="#ctx0" brushRef="#br0" timeOffset="104461.1021">16502 3011 125 0,'32'24'60'0,"-21"-9"-36"16,17 13-11 0,-12 11-9-16,7-12-2 0,8 8-2 15,4 4-2-15,-7-1-6 16,-1-9-7-16,13 10-18 15,-13-16-49-15</inkml:trace>
          <inkml:trace contextRef="#ctx0" brushRef="#br0" timeOffset="104285.5761">16627 2956 104 0,'0'0'75'16,"-20"12"-48"-16,9 0-12 0,-9 11-9 15,-6-3-4-15,6 14 0 16,-4-2-1-16,1 4-1 0,-5-2 1 16,8 2-2-1,5-5 1-15,-8-12-3 0,15 5-5 16,0-4-7-16,8-20-13 16,-11 4-54-16</inkml:trace>
        </inkml:traceGroup>
        <inkml:traceGroup>
          <inkml:annotationXML>
            <emma:emma xmlns:emma="http://www.w3.org/2003/04/emma" version="1.0">
              <emma:interpretation id="{B94F76FF-665B-4520-8086-5DABC6BDC9F8}" emma:medium="tactile" emma:mode="ink">
                <msink:context xmlns:msink="http://schemas.microsoft.com/ink/2010/main" type="inkWord" rotatedBoundingBox="7023,6991 10608,6974 10615,8464 7030,8481"/>
              </emma:interpretation>
            </emma:emma>
          </inkml:annotationXML>
          <inkml:trace contextRef="#ctx0" brushRef="#br0" timeOffset="69267.0799">811 2338 154 0,'-24'24'43'0,"1"10"-24"15,0-2-8-15,-1-1-9 16,17 12 0-16,-1-12-1 16,16 9 0-16,3-9-1 15,9 0 1-15,11-11-1 16,8 4 0-16,-4-1 0 16,4-4 0-16,1 1 0 15,-6 0 0-15,-6-4 0 0,-5 4 0 16,-7-1 0-16,-8-4 0 15,-8 4 0 1,0-2 0-16,-11 2 0 0,-9-7-1 16,4 3 0-16,-12-15-2 15,13 4-6-15,-8-4-7 16,-1-19-18-16,1-1-56 16</inkml:trace>
          <inkml:trace contextRef="#ctx0" brushRef="#br0" timeOffset="71470.2087">2716 1958 156 0,'0'0'41'15,"0"0"-22"-15,-16-7-8 16,16 7-10-16,-11 23 1 15,11 12-1-15,-8 0 0 0,8 24-1 16,-7 8 1 0,-1 19-1-16,-4 8 1 0,4 7 0 15,-4 6-1-15,1-6 1 16,-5-3-1 0,4-13 0-16,1-10 0 0,3-16 1 15,-4-16-1-15,4-16 0 16,8-27 0-16,0 0 0 15,-12-40 0-15,12-2 0 16,0-16 0-16,0-17 0 16,8-7-1-16,-1-12 1 15,5-3 0-15,4 2-1 16,4 5 1-16,3 4 0 16,1 12 0-16,3 11-1 15,0 12 1-15,1 16 0 16,0 12 0-16,-2 18 0 15,2 13 0-15,-5 16 0 16,1 7 0-16,-4 8 0 0,0 4 0 16,-9 8 1-16,-4-3-1 15,-7-2 0-15,-11-3 0 16,-4-3 0-16,-10-7 0 16,-1 0 0-16,-5-2 0 15,-2-7 0-15,10-5 0 16,-8-10-2-16,15 6 0 15,-3-23-3-15,19 8-8 16,0-27-9-16,7 7-33 0,17-7-76 16</inkml:trace>
          <inkml:trace contextRef="#ctx0" brushRef="#br0" timeOffset="69751.4553">843 2385 111 0,'26'-5'68'0,"-2"-2"-41"0,8 3-13 16,2 4-11-1,-6-7-1-15,8 7-1 16,-5 0 0-16,4 0 0 15,-4 0-1-15,-7 0 0 0,-1 0 1 16,-3 11-1-16,-20-11 1 16,19 23-1-16,-19-7 1 15,0 12 0-15,0-1 0 16,-8 8-1-16,5 4 1 16,3 1 0-16,-8-2-1 15,8 6 0-15,8-13 1 16,3 1-1-16,1-6 0 0,7-9 0 15,5-6 1 1,0-11-1-16,2-8 0 0,2-3 0 16,-8-13 0-16,3-3 1 15,-4-9-2-15,-2-3 2 16,-9 1-2-16,-8-1 1 16,0-1 0-16,-16 4 0 15,0 9-1-15,-8 3 1 16,1 13-1-16,-8 0 0 15,11 11-1-15,-7 0-1 16,19 15-2-16,8-15-9 16,-12 16-12-16,12-16-47 15,23 2-33-15</inkml:trace>
          <inkml:trace contextRef="#ctx0" brushRef="#br0" timeOffset="71754.4753">3604 1958 160 0,'-8'24'39'15,"-3"11"-21"-15,-17 5-7 16,-15 2-10-16,9 21 1 16,-14-1-1-16,5 10 0 15,-7-6 0-15,2 7 0 16,6-6-1-16,2-4 1 15,5-5-1-15,8-7 0 16,7-4-1-16,4-19 0 16,16 8-2-16,0-36-4 0,-8 15-7 15,8-15-12-15,12-12-47 16</inkml:trace>
          <inkml:trace contextRef="#ctx0" brushRef="#br0" timeOffset="73348.2401">4997 2021 176 0,'0'0'31'15,"19"15"-15"-15,-11 6-6 16,-8 6-9-16,0 15 1 0,-3 6-1 16,3 18 0-16,-8 8-1 15,8 8 1-15,-8-3-1 16,4 4 1 0,0-11-1-16,4-4 0 0,0-5-1 15,0-24 1 1,4 0-2-16,-4-39-3 0,0 0-6 15,31-21-6-15,-8-12-20 16,5-15-77-16</inkml:trace>
          <inkml:trace contextRef="#ctx0" brushRef="#br0" timeOffset="73853.308">5283 2373 131 0,'15'-23'57'0,"9"2"-33"16,-1 11-11-16,-3-6-9 16,23 20-2-16,-12-4 0 15,13 7-2-15,-2 8 0 0,5-6 0 16,11 18-3-16,-7-19-1 15,5 4-9-15,6-1-9 16,0-11-30-16,5 0-82 16</inkml:trace>
          <inkml:trace contextRef="#ctx0" brushRef="#br0" timeOffset="73676.3657">5360 2221 167 0,'-15'35'36'0,"4"8"-20"0,-1-4-5 16,-7 3-9-16,19 9-1 16,3-11 1-16,13 3-2 15,-4-4 1-15,11 0 0 16,4-12-1-16,1 5 0 16,-5-4 1-16,5-5-1 15,-5 1 0-15,-3-1 0 16,-5-3 0-16,-3-1 1 15,-8 4-1-15,-4-7 0 16,0-1 0-16,0-15 0 16,-16 25 0-16,4-23 0 0,-3 3-1 15,-4-5 0 1,2 0 0-16,-10-16-2 16,8 8-5-16,-9-7-6 0,1-9-13 15,-1 1-42-15</inkml:trace>
          <inkml:trace contextRef="#ctx0" brushRef="#br0" timeOffset="74134.7457">6566 2025 185 0,'0'0'26'0,"-9"19"-12"16,-10 13-5-16,-12 3-7 15,8 20-1-15,-12 3 0 16,3 17 0-16,-3-1 0 16,4 12-1-16,3 1 1 15,0-5-1-15,9 0 0 16,4-12 0-16,3-11 0 15,4-16-1-15,8-8 0 0,-8-19 0 32,16-1-3-32,-8-15-6 0,-8-23-6 0,8-4-16 15,-8-13-60-15</inkml:trace>
          <inkml:trace contextRef="#ctx0" brushRef="#br0" timeOffset="74448.1961">5959 2525 158 0,'-19'21'40'0,"-9"-2"-22"15,17 5-7-15,2 3-8 16,6-13-2-16,11 11 1 16,0-10-1-16,11 2 0 15,0-14-1-15,9 1 1 16,0-8-1-16,-1 1 1 15,-4-14-1-15,-3 2 0 0,-8-1 0 16,-9 5 1-16,-3-9-1 16,0 9 0-1,-7-5-1-15,-1 3 1 0,8 13-1 16,-16-27 0-16,16 27-2 16,0 0-5-16,8-19-5 15,4 11-12-15,7-4-39 16</inkml:trace>
          <inkml:trace contextRef="#ctx0" brushRef="#br0" timeOffset="74732.9037">6480 2581 170 0,'4'38'34'15,"4"-2"-18"-15,0-4-5 16,-8-17-9-16,23 12 0 15,-8-19-1-15,9-4 0 16,-1-11 0-16,5-6-1 16,-5-6 0-16,0-4 0 15,-7-1 0-15,-4-3 1 16,-12 3-1-16,0-7 0 16,-12 7 0-16,-4 0-1 15,-7 9 1-15,0 0 0 16,-5 15-1-16,0 0 0 0,9 11-2 15,-12 1-5-15,19 8-5 32,1-5-10-32,11-15-38 15</inkml:trace>
        </inkml:traceGroup>
        <inkml:traceGroup>
          <inkml:annotationXML>
            <emma:emma xmlns:emma="http://www.w3.org/2003/04/emma" version="1.0">
              <emma:interpretation id="{D3139B56-5975-4002-AFDC-EBD549032D44}" emma:medium="tactile" emma:mode="ink">
                <msink:context xmlns:msink="http://schemas.microsoft.com/ink/2010/main" type="inkWord" rotatedBoundingBox="10735,9329 13524,7996 13790,8552 11001,9886"/>
              </emma:interpretation>
            </emma:emma>
          </inkml:annotationXML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9:59.0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BA8C5F9-D7B8-409C-8085-C95FA5660B7A}" emma:medium="tactile" emma:mode="ink">
          <msink:context xmlns:msink="http://schemas.microsoft.com/ink/2010/main" type="writingRegion" rotatedBoundingBox="8832,6984 21082,6911 21092,8570 8842,8643"/>
        </emma:interpretation>
      </emma:emma>
    </inkml:annotationXML>
    <inkml:traceGroup>
      <inkml:annotationXML>
        <emma:emma xmlns:emma="http://www.w3.org/2003/04/emma" version="1.0">
          <emma:interpretation id="{F1BDD6F7-4F09-4194-8F58-1BE742601BFC}" emma:medium="tactile" emma:mode="ink">
            <msink:context xmlns:msink="http://schemas.microsoft.com/ink/2010/main" type="paragraph" rotatedBoundingBox="8832,6984 21082,6911 21092,8570 8842,8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251A2D-39A1-4E11-A8A8-4261E5A90831}" emma:medium="tactile" emma:mode="ink">
              <msink:context xmlns:msink="http://schemas.microsoft.com/ink/2010/main" type="line" rotatedBoundingBox="8832,6984 21082,6911 21092,8570 8842,8643"/>
            </emma:interpretation>
          </emma:emma>
        </inkml:annotationXML>
        <inkml:traceGroup>
          <inkml:annotationXML>
            <emma:emma xmlns:emma="http://www.w3.org/2003/04/emma" version="1.0">
              <emma:interpretation id="{FD925EC1-E7F3-43D3-823D-B4E46739B2A3}" emma:medium="tactile" emma:mode="ink">
                <msink:context xmlns:msink="http://schemas.microsoft.com/ink/2010/main" type="inkWord" rotatedBoundingBox="8832,6984 10607,6974 10616,8463 8841,8473">
                  <msink:destinationLink direction="with" ref="{6207C757-960E-4035-AF7E-0A640B20DB12}"/>
                  <msink:destinationLink direction="with" ref="{3DA37C7D-B081-426D-BE4C-B289C3F44B21}"/>
                </msink:context>
              </emma:interpretation>
            </emma:emma>
          </inkml:annotationXML>
          <inkml:trace contextRef="#ctx0" brushRef="#br0">6937 2726 181 0,'20'26'28'16,"-17"-1"-14"-16,-3 1-4 0,0 2-9 15,-19-1-1-15,0 1 0 16,7 8-5-16,-12-13-6 16,-3-8-7-16,4-2-20 15,-5-13-76-15</inkml:trace>
          <inkml:trace contextRef="#ctx0" brushRef="#br0" timeOffset="359.3747">7610 2111 193 0,'-19'23'22'16,"-4"5"-9"-16,-5 0-4 16,8 6-8-16,-15 2-1 0,0 15 1 15,-1 0 0-15,10-1-1 16,1-3 1-16,14 0-1 15,3-4 1-15,20-8 0 16,8-3-1-16,18-9 1 16,1-3-1-16,17-9 0 15,3 2 0-15,11-9 0 16,7-4 0-16,-2 0 0 16,-1-8 0-16,-3-12-1 15,4 8 0-15,-24-12 0 16,3 13-3-16,-31-12-5 15,5-5-5-15,-20-3-12 16,-8-4-47-16</inkml:trace>
          <inkml:trace contextRef="#ctx0" brushRef="#br0" timeOffset="843.7539">8256 1845 176 0,'39'-8'31'16,"0"16"-15"-16,0 12-6 15,1-5-7-15,2 36-1 16,-10 0-1-16,7 19 1 16,-16 16-2-16,0 16 1 15,-15 11 0-15,-8 13-1 16,-11 3 0-16,-12 0 0 16,-17 1 0-16,-7-13-1 0,-12 0-3 15,-18-23-5 1,-25-23-4-16,-16-24-12 0,-23-32-44 15</inkml:trace>
          <inkml:trace contextRef="#ctx0" brushRef="#br0" timeOffset="578.122">7931 2130 173 0,'-31'36'33'15,"3"7"-17"-15,-3 12-6 0,-5 0-8 16,17 22 0-16,-8-6-1 16,8 20 0-1,3-10 0-15,4 1-1 0,12-3-1 16,-3-12 1-16,14-9-2 16,-11-27-1-16,31 1-3 15,-11-32-7-15,-1-15-10 16,8-18-34-16,-7-21-72 0</inkml:trace>
        </inkml:traceGroup>
        <inkml:traceGroup>
          <inkml:annotationXML>
            <emma:emma xmlns:emma="http://www.w3.org/2003/04/emma" version="1.0">
              <emma:interpretation id="{AF921D5C-8BEB-4733-AA3F-B3F4F80B712F}" emma:medium="tactile" emma:mode="ink">
                <msink:context xmlns:msink="http://schemas.microsoft.com/ink/2010/main" type="inkWord" rotatedBoundingBox="15565,7355 16474,7350 16481,8446 15572,8452"/>
              </emma:interpretation>
            </emma:emma>
          </inkml:annotationXML>
          <inkml:trace contextRef="#ctx0" brushRef="#br0" timeOffset="33340.5153">13928 2409 58 0,'0'0'100'16,"-15"7"-62"-16,15-7-19 15,-24 24-13-15,24-1-2 16,0-4-1-16,4 13-2 16,0-8 1-16,12 6-2 15,-5-1 1 1,9 2-1-16,-5-8 1 0,1 5-1 16,0-9 0-16,-4 4 1 15,-4-7-1-15,-1 8 0 16,-7-5 0-16,-7-2 0 15,-1 2 1-15,0-4-1 16,-4 1 0-16,1-1 0 16,11-15 0-16,-25 20 0 15,25-20 0-15,-26 16 0 16,26-16-1-16,-28 0 0 0,28 0 0 16,-31-8-3-16,31 8-7 15,-20-32-8-15,4 9-25 16,8-5-71-16</inkml:trace>
          <inkml:trace contextRef="#ctx0" brushRef="#br0" timeOffset="32977.9134">13670 2216 128 0,'15'8'58'0,"-15"-8"-34"16,0 0-11-16,17 32-9 15,-17-32-1-15,0 40-2 16,0-14 0-16,0 21 0 16,0 4 0-16,-9 4 0 15,1 3-1-15,0 9 1 16,-3 0-1-16,4-5 0 16,-1-3 0-16,0-12-1 15,8-8 0-15,-8-23-1 0,19 3-2 16,-11-19-8-16,20-19-8 15,-4-4-25-15,-1-21-77 16</inkml:trace>
          <inkml:trace contextRef="#ctx0" brushRef="#br0" timeOffset="24980.2013">13729 3101 19 0,'0'0'34'0,"0"0"9"16,15-7 0-16,-15 7-13 0,0 0-10 16,0 0-7-16,16 0-3 15,-16 0-3-15,0 0-1 16,0 0-3-16,0 0 0 15,0 0-2-15,-12 19 1 16,12-19-1-16,-23 27-1 16,3-11 1-16,0 7-1 15,-3-3 0-15,4 4 0 16,-4-2 0-16,3-6 0 16,4 4-1-16,-4-8 0 15,12 8-1-15,-7-20-4 16,15 0-6-16,0 0-9 15,0 0-33-15,0 0-80 16</inkml:trace>
          <inkml:trace contextRef="#ctx0" brushRef="#br0" timeOffset="25214.5775">13674 3105 128 0,'0'0'60'15,"16"8"-36"-15,-16-8-11 0,15 15-9 16,13 5-1-16,-13-9-2 16,12 14 0-16,-2-10-1 15,1 4 0-15,5 1 0 16,-6-4 0-16,1-1-1 16,-10-10-1-16,7 14-3 15,-23-19-6-15,0 0-9 0,0 0-28 16,0 0-80-16</inkml:trace>
          <inkml:trace contextRef="#ctx0" brushRef="#br0" timeOffset="33775.4056">13901 2396 131 0,'27'-11'57'0,"-3"3"-34"15,3 8-10-15,8 0-10 16,-7-8-1-16,11 8-1 15,-4-4-1-15,4 4 1 16,-11 0-1-16,-1 0 0 16,-8 0 1-16,1 0-1 15,-20 0 0-15,16 15 1 16,-16-15-1-16,0 29 0 16,0-7 1-1,-8 10-1-15,4 0 1 16,-4 6-1-16,0 2 1 15,8-1-1-15,0-8 0 16,4 0 1-16,4-11-1 16,8-8 1-16,4-12-1 15,6 0 0-15,-2-16 0 16,3-4 0-16,-3-11 0 0,4-4 0 16,-10-4 0-16,-5-1 0 15,-13 2-1-15,0 2 1 16,-8 5 0-16,-8 0-1 15,-4 15 1-15,-11 1-1 16,8 15-1-16,-13-8 0 16,17 23-2-16,-8-15-5 15,11 12-9-15,16-12-22 0,0 19-67 16</inkml:trace>
        </inkml:traceGroup>
        <inkml:traceGroup>
          <inkml:annotationXML>
            <emma:emma xmlns:emma="http://www.w3.org/2003/04/emma" version="1.0">
              <emma:interpretation id="{DC70A612-4042-41A6-8F30-FF4352A3A022}" emma:medium="tactile" emma:mode="ink">
                <msink:context xmlns:msink="http://schemas.microsoft.com/ink/2010/main" type="inkWord" rotatedBoundingBox="16895,7293 17690,7289 17698,8590 16903,8595">
                  <msink:destinationLink direction="with" ref="{EC38D8D3-BF40-4A07-9E41-7B3FAC7F0C16}"/>
                </msink:context>
              </emma:interpretation>
            </emma:emma>
          </inkml:annotationXML>
          <inkml:trace contextRef="#ctx0" brushRef="#br0" timeOffset="34087.8921">15023 2154 165 0,'0'16'37'16,"-11"-5"-20"-16,3 9-6 15,0 11-9-15,-7-7-1 0,7 16 0 16,-12 2 0-16,5 9 0 16,-1 0 0-16,0-4-1 15,1 4 0-15,3-5 0 16,4-2 0-16,5-13-1 16,3-3-1-16,0-28-1 0,15 15-8 15,1-23-5 1,-1-7-19-16,9-13-63 15</inkml:trace>
          <inkml:trace contextRef="#ctx0" brushRef="#br0" timeOffset="27546.3966">15161 3030 156 0,'-8'20'42'0,"4"-4"-23"16,-12-1-8-16,-3-2-9 15,4 18 0-15,-10-4-1 16,2 12 0-16,0-7-1 16,-5 1 0-16,1 0 0 15,4-6 0-15,3 1-1 0,-8-12-2 16,25 7-3-16,3-23-7 16,-20 8-12-16,20-8-43 15</inkml:trace>
          <inkml:trace contextRef="#ctx0" brushRef="#br0" timeOffset="27733.9016">15063 3140 115 0,'19'8'68'16,"1"16"-43"-16,0-1-11 16,3-8-10-16,4 20-1 15,-4-3-2-15,5-2-1 16,0 7-2-16,-8-10-3 15,3-3-8-15,8 4-12 0,-12-18-35 16,17 10-60-16</inkml:trace>
          <inkml:trace contextRef="#ctx0" brushRef="#br0" timeOffset="34529.8118">15223 2236 92 0,'-19'16'83'0,"10"7"-54"16,-10-2-13-16,-4-3-11 15,19 18-2-15,-12-13-1 16,16 13-1-16,-8-10 0 0,8 10 0 16,8-8 0-1,4 3-1-15,-1-3 1 0,5-2-1 16,-1-2 1-16,2-2-1 16,-6-5 0-16,1-1 0 15,-8 0 0-15,-4-1 0 31,0-3 0-31,-4 3 0 0,4-15 0 16,-27 24 0 0,11-8 0-16,-4 0 1 15,-3-1-1-15,4 0 0 16,-4-6 0-16,-2 6 0 16,6-7 0-16,4-5 0 0,3-3 0 15,12 0-1-15,-16 0 1 16,4-19-2-16,12 19-1 15,0-35-3-15,0 8-7 16,0-5-10-16,12-10-38 16,-4-2-62-16</inkml:trace>
          <inkml:trace contextRef="#ctx0" brushRef="#br0" timeOffset="34920.4223">15102 2404 71 0,'12'-24'92'15,"7"17"-57"-15,1-1-21 16,-1-4-6-16,13 12-4 15,-9-8-1-15,12 8-1 16,-7 0 0-16,3 8-1 16,-4-8-1-1,1 5 1-15,-5-5-1 0,1 7 1 16,-13-7-1-16,4 8 1 16,-15-8-1-16,13 23 0 15,-13-7 1-15,0 3-1 16,-8 9 1-16,8 8-1 15,-11-1 1-15,11 0-1 16,-9 0 1-16,9-7-1 16,12-1 0-16,4-8 0 15,-1-14 1-15,9-5-1 0,0-16 0 16,3-8 0 0,0-3 0-16,0-4 0 0,-3-9 0 15,-8 1 0 1,-5-4 0-16,-7 4 0 0,-4-1 0 15,-7 10-1-15,-9 2 1 16,-7 9 0-16,-5 7 0 16,0 4-1-16,2 16 0 15,-14-3-1-15,13 18-3 16,-5-4-7-16,5 8-7 16,4-3-29-16,3-4-79 15</inkml:trace>
        </inkml:traceGroup>
        <inkml:traceGroup>
          <inkml:annotationXML>
            <emma:emma xmlns:emma="http://www.w3.org/2003/04/emma" version="1.0">
              <emma:interpretation id="{10A78CBF-F409-4399-9B1B-797EF5A1677C}" emma:medium="tactile" emma:mode="ink">
                <msink:context xmlns:msink="http://schemas.microsoft.com/ink/2010/main" type="inkWord" rotatedBoundingBox="18372,7304 21084,7287 21089,8016 18377,8032">
                  <msink:destinationLink direction="with" ref="{13DEFD20-612E-4B4C-9136-11ED814B8C31}"/>
                  <msink:destinationLink direction="with" ref="{C5DEF89F-6E0E-4766-90B9-C2443B58B09D}"/>
                </msink:context>
              </emma:interpretation>
            </emma:emma>
          </inkml:annotationXML>
          <inkml:trace contextRef="#ctx0" brushRef="#br0" timeOffset="36670.4258">18204 2154 184 0,'-16'47'26'15,"-7"4"-12"-15,-5 0-5 16,2 4-8-16,1 15 0 15,-6-3 0-15,8 3-1 16,3-7 1-16,1-4-2 16,11-5 1-16,0-15-2 15,12-3-2 1,-4-21-6-16,0-15-7 0,28-8-17 16,-5-18-73-16</inkml:trace>
          <inkml:trace contextRef="#ctx0" brushRef="#br0" timeOffset="37029.8025">18337 2283 154 0,'-20'24'42'0,"5"7"-23"16,-1 0-7-16,-4 4-10 15,17 12 1-15,-5-11-2 16,16 10 0-16,-5-14 0 15,17 3 0-15,-8-5 0 16,12-1-1-16,-9-9 0 16,9 3 0-16,-9-4 1 15,1-3-1-15,-9 4 0 16,1-5 0-16,-8 5 0 16,0-5 1-16,-11 1-1 15,7-4 0-15,-12 0 1 16,1-1-1-16,-4-2 0 0,-1-7 0 15,-4 7 0-15,1-9 0 16,3 4-1-16,-3-4 1 16,3 0-2-1,-7-15-1-15,27 15-6 0,-24-28-4 16,13 5-14-16,3-13-43 16</inkml:trace>
          <inkml:trace contextRef="#ctx0" brushRef="#br0" timeOffset="37498.5541">18255 2409 58 0,'20'-20'100'16,"7"8"-61"-16,-4 0-20 15,-3 5-12-15,19 11-2 0,-16-8-2 16,17 11-1 0,-5-7-1-16,8 8 0 15,-8-8 0-15,4 12 0 0,-8-8-1 16,0 3 0-16,-11 1 1 15,-4 8-1 1,-4-5 1-16,-8 13-1 0,-8 0 0 16,-4 7 0-16,-4 0 1 15,-3 12-1-15,2-4 0 16,2 5 0-16,-1-5 0 16,4 0 0-16,8-7 0 15,0-9 1-15,16-5-1 16,-4-5 0-16,7-13 0 15,5-8 0-15,3-8 0 0,1-6 0 16,0-11 0-16,-2 2 1 16,-6-7-1-16,0-6 0 15,-9 5 0 1,-11 0 0-16,0 0 0 0,-15 8 0 16,-5 3 0-16,-4 5 0 15,1 7 0-15,-8 4-1 16,8 4 1-16,-13 5-1 15,13 11 0-15,-13-8-2 16,25 7-6-16,-12 8-5 16,3 2-9-16,4-2-42 15</inkml:trace>
          <inkml:trace contextRef="#ctx0" brushRef="#br0" timeOffset="37686.054">19057 2687 183 0,'0'15'25'0,"-4"1"-11"16,4-16-5-16,-7 16-13 16,7-16-6-16,0 0-7 15,0 0-20-15,-16-16-68 16</inkml:trace>
          <inkml:trace contextRef="#ctx0" brushRef="#br0" timeOffset="35404.7982">16499 2185 170 0,'0'0'34'0,"0"31"-18"16,-8-7-6-16,-8-4-8 15,9 23 0-15,-13-1-1 16,1 17-1-16,-6-4 1 15,6 0-1-15,4-4 0 0,-2-4-1 16,14-4 1-16,-2-19-2 16,13-1-2-1,-8-23-4-15,20-8-7 16,4-16-16-16,-1-11-56 0</inkml:trace>
          <inkml:trace contextRef="#ctx0" brushRef="#br0" timeOffset="35764.1749">16640 2283 100 0,'-20'0'73'0,"4"13"-42"15,16-13-18-15,-20 38-7 16,5-22-2-16,15 14-2 16,0-1 0-16,7 2-1 15,6-4 0-15,5 12 0 16,2-7 0-16,4-2-1 0,-4 2 1 15,7-2-1 1,-11-5 0-16,7 3 0 16,-12-9 0-16,2 5 0 0,-13-9 0 15,0 5 1-15,0-9-1 16,-13 5 0-16,-2-4 1 16,-1-1-1-16,-3-4 0 15,-5 2 0-15,5-5 0 16,-4-4 0-16,-2 8 0 15,7-8-1-15,2 0 0 16,-4-4 0-16,20 4-3 0,-19-8-6 16,10-8-6-16,9-3-17 15,-6-12-59-15</inkml:trace>
          <inkml:trace contextRef="#ctx0" brushRef="#br0" timeOffset="36232.9252">16674 2260 158 0,'20'-8'42'16,"8"8"-25"-16,-2-9-6 15,2 2-7-15,19 14-3 16,-12-7 0-16,12 5 0 16,-4-5 0-16,1 8-1 15,-9-4 0-15,0 3 0 16,-8-2 1-16,-3-2-1 0,-12 2 0 15,3 2 0 1,-15-7 0-16,4 20 1 0,-12-5-1 16,-3 8 0-1,-1 5 0-15,-7 8 1 0,-1 3-1 16,0 8 0-16,4-4 1 16,5 3-1-16,7-7 0 15,4-3 0-15,7-8 1 16,13-17-1-16,4-11 0 15,2-4 0-15,7-16 0 16,5-7 0-16,-2-4 0 16,-5-8 0-16,-3-5 0 15,-9-2 0-15,-4 1 0 0,-7 4 0 16,-8 2 0-16,-11-1 0 16,-5 14 0-16,-8 2-1 15,1 12 1-15,-12 4-1 16,7 16-1-16,-10-8-1 15,14 20-7-15,-3-1-5 16,7 1-14-16,4-1-55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0:59.78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B83D9AE-AC9C-4BAB-BA95-1920E2CC2D2A}" emma:medium="tactile" emma:mode="ink">
          <msink:context xmlns:msink="http://schemas.microsoft.com/ink/2010/main" type="inkDrawing"/>
        </emma:interpretation>
      </emma:emma>
    </inkml:annotationXML>
    <inkml:trace contextRef="#ctx0" brushRef="#br0">180 1608 84 0,'-40'44'83'16,"9"6"-48"-16,-5-18-19 0,10-14-10 15,2 6-3 1,1-24 0-16,23 0 0 0,-8-24-2 16,24 6 1-16,3-22-1 15,21 1 0-15,6-20 0 16,24 1-1-16,9-16 1 15,22-1-1-15,1-10 1 16,19-2-1-16,5-4 0 0,15 5 0 16,-5 1 0-16,1 7 0 15,-4 7 0-15,-7 15 0 16,-13 14 0-16,-11 12 0 16,-12 10 0-16,-20 15 0 15,-7 13 0-15,-16 9 0 16,-4 9 0-16,-12 6 0 15,0-5 0-15,0 4 0 16,-3-3 1-16,3-9-1 0,8-11 0 16,1-8 0-16,7-11 0 15,4-13 0-15,6-3 0 16,7-17 0-16,2-2 0 16,9-5 0-16,-1-16-1 15,-1-1 1-15,3 7 0 16,-3-6 0-16,-10 5 0 0,-4 7 0 15,-12 8 0-15,-8 8 0 16,-8 12 0-16,-7 11 0 16,-24 16 0-16,19-24 1 15,-19 24-1-15,0 0 0 16,0 0 0-16,0 0 0 16,0 0-1-16,5-16 1 15,-5 16 0-15,0 0-1 31,0 0 0-31,-5-31-4 0,5 31-5 0,-3-26-6 16,3 5-17-16,-8 2-67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0.10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64BDAB-D96B-479A-9AB9-0C81976FBFA7}" emma:medium="tactile" emma:mode="ink">
          <msink:context xmlns:msink="http://schemas.microsoft.com/ink/2010/main" type="inkDrawing"/>
        </emma:interpretation>
      </emma:emma>
    </inkml:annotationXML>
    <inkml:trace contextRef="#ctx0" brushRef="#br0">13 0 183 0,'-12'16'27'0,"12"-16"-12"16,4 20-6-16,-4-20-7 15,23 24 0-15,-23-24-1 0,28 35-1 16,-12-11 1-16,-1 7 0 15,-4 0-1-15,-2 12 0 16,-9 0 0-16,0 8 0 16,0 3 0-16,-9 2 0 15,6 5-1-15,-17-13-2 16,5 3-7-16,-1-8-4 16,-7-8-11-16,-5-13-52 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6.8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A363822-1D36-48FC-B5A8-3A78AB413378}" emma:medium="tactile" emma:mode="ink">
          <msink:context xmlns:msink="http://schemas.microsoft.com/ink/2010/main" type="inkDrawing" rotatedBoundingBox="6965,10664 7056,10029 7118,10038 7027,10673" semanticType="callout" shapeName="Other">
            <msink:sourceLink direction="with" ref="{0003D0DF-89DC-45D0-8EEE-66602259F793}"/>
          </msink:context>
        </emma:interpretation>
      </emma:emma>
    </inkml:annotationXML>
    <inkml:trace contextRef="#ctx0" brushRef="#br0">94 0 160 0,'0'0'40'16,"0"0"-22"-16,-7 15-7 15,7-15-8-15,0 0 0 16,0 0-2-16,0 35 1 16,0-14-1-16,0 13-1 31,-12-3 1-31,5 13 0 0,-5 6-1 15,0 5 0-15,0 0 0 16,0 0 1-16,1-1-2 16,3-5 1-16,8-4 0 15,-8-13-1-15,19 7-1 16,-11-27-4-16,0-12-5 16,16 11-6-16,-16-11-20 15,28-27-82-15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7.27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3FEF89-FFDF-4EA2-9FD4-554BA3D0C3F0}" emma:medium="tactile" emma:mode="ink">
          <msink:context xmlns:msink="http://schemas.microsoft.com/ink/2010/main" type="inkDrawing" rotatedBoundingBox="7455,10110 7523,10637 7306,10665 7238,10138" semanticType="callout" shapeName="Other">
            <msink:sourceLink direction="with" ref="{0003D0DF-89DC-45D0-8EEE-66602259F793}"/>
          </msink:context>
        </emma:interpretation>
      </emma:emma>
    </inkml:annotationXML>
    <inkml:trace contextRef="#ctx0" brushRef="#br0">41 0 154 0,'-11'32'40'0,"11"-32"-21"15,-12 32-8-15,12-13-9 16,0-19 0-16,8 36-1 16,1-20 0-16,6 7-1 0,-4-12 1 15,13 13-1-15,-9-8 1 16,10 3 0 0,-10 1-1-16,4-1 1 15,-3-3-1-15,-4 4 0 0,-4-5 0 16,-1 5 1-16,-7-4-1 15,0-1 0-15,-7 1 0 16,2-1 1-16,-6 2-1 16,3 2 0-16,-7-4 0 15,-1 1 0-15,4 0 0 0,0-4 0 16,-4-1 0-16,16-11 0 16,-23 16 0-16,23-16 0 15,-19 12-1-15,2-12-1 16,17 0-4-16,0 0-6 15,-23-16-8-15,15 1-31 16,-3-13-78-16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7.82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900E64-948D-45D9-B5F4-CEBA85DE1BBA}" emma:medium="tactile" emma:mode="ink">
          <msink:context xmlns:msink="http://schemas.microsoft.com/ink/2010/main" type="inkDrawing" rotatedBoundingBox="7485,9925 8071,10276 7865,10620 7279,10269" semanticType="callout" shapeName="Other">
            <msink:sourceLink direction="from" ref="{0003D0DF-89DC-45D0-8EEE-66602259F793}"/>
            <msink:sourceLink direction="to" ref="{CEBBB2CC-6A8D-4E53-BA31-76E016187CA4}"/>
          </msink:context>
        </emma:interpretation>
      </emma:emma>
    </inkml:annotationXML>
    <inkml:trace contextRef="#ctx0" brushRef="#br0">0 13 169 0,'0'0'34'15,"20"-4"-17"-15,-4 4-7 16,15 0-7-16,-16-7-1 16,16 7 0-16,-7 0-2 15,11 0 1-15,-4 0 0 16,8 0-1 0,-3 3 0-16,3-3 0 15,0 8 1-15,-4-8-1 0,5 3 0 16,-9-3 0-16,-4 0 0 15,-3 0 0-15,-5 0 0 16,-7 0 0-16,-12 0 1 16,0 0-1-16,0 0 0 15,0 17 0-15,0-17 0 16,-23 28 0-16,6-5 0 0,-2 0 0 16,4 9 0-16,-1 6 1 15,4 1-1-15,1 0 0 16,6 5 0-16,5-4 0 15,5-8 0-15,6-6 0 16,1-7 0-16,7-11 0 16,4-8 0-16,2-8 1 15,-2-11-1-15,4-5 0 16,1-7 0-16,-9 0 0 16,5-8 0-16,-13-1 0 15,-2 5 0-15,-9 0 0 16,0-1 0-16,-17 5 0 15,6 8 0-15,-9-1-1 0,1 12 1 16,-1-3-2 0,20 15 0-16,-28-12-2 15,28 12-5-15,0 0-5 0,0 0-13 16,8 20-53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8.17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EBBB2CC-6A8D-4E53-BA31-76E016187CA4}" emma:medium="tactile" emma:mode="ink">
          <msink:context xmlns:msink="http://schemas.microsoft.com/ink/2010/main" type="inkDrawing" rotatedBoundingBox="8217,10666 8231,9849 8447,9853 8432,10670" semanticType="verticalRange" shapeName="Other">
            <msink:sourceLink direction="with" ref="{A187D5D5-CD9A-4738-B0A9-0736106AD58A}"/>
            <msink:destinationLink direction="to" ref="{8A900E64-948D-45D9-B5F4-CEBA85DE1BBA}"/>
            <msink:destinationLink direction="with" ref="{C3C6E863-D360-4568-B434-6084BC966CBA}"/>
          </msink:context>
        </emma:interpretation>
      </emma:emma>
    </inkml:annotationXML>
    <inkml:trace contextRef="#ctx0" brushRef="#br0">191-4 186 0,'-15'0'24'16,"-1"12"-10"-16,1 9-7 16,-16-2-5-16,15 13 1 15,-12 0-2-15,9 20 1 0,-5-6-2 16,13 12 1 0,-1-2 0-16,8 3-1 0,4 0 1 15,0-1-1 1,11-3 0-16,5-1 0 15,4-2 0-15,0-9-1 0,7-1-1 16,-12-10-8-16,17-13-2 16,3-3-11-1,-3-16-35-15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8.99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3C6E863-D360-4568-B434-6084BC966CBA}" emma:medium="tactile" emma:mode="ink">
          <msink:context xmlns:msink="http://schemas.microsoft.com/ink/2010/main" type="inkDrawing" rotatedBoundingBox="8550,10630 8796,9711 9146,9805 8900,10724" semanticType="callout" shapeName="Other">
            <msink:sourceLink direction="with" ref="{CEBBB2CC-6A8D-4E53-BA31-76E016187CA4}"/>
          </msink:context>
        </emma:interpretation>
      </emma:emma>
    </inkml:annotationXML>
    <inkml:trace contextRef="#ctx0" brushRef="#br0">142 0 184 0,'0'0'26'0,"-24"16"-12"16,12-4-4-1,9 15-9-15,-9-3 1 16,12 18-1-16,0 4-1 0,-8 14 1 16,8 7-1-16,-5 3 1 15,5 4-1 1,-6 5 0-16,-3-4 1 0,-2 3-1 15,3-12-1-15,0-3 2 16,4-9-2-16,-4-11 1 16,0-11 0-16,8-9 0 15,0-23 0-15,0 0 0 16,0 0-1-16,-15-39 1 16,11 3 0-1,4-10 0-15,4-9 0 16,-4-7 0-16,12-9 0 15,-4 2 0-15,7-2 0 16,9 0 0-16,3 4 0 16,0 9 0-16,4 10 0 15,1 6 0-15,3 14 0 16,-3 7 0-16,-1 14 0 16,0 7 0-16,-3 7 0 15,-5 12 0-15,-4 11 0 16,-2 1 0-16,-11 8 0 15,-6 4 1-15,-11 0-1 0,-4 4 0 16,-13 0 0-16,0-3 0 16,-6-6 0-16,-5-2 0 15,3-9-1-15,5-4 1 16,8-3-1-16,-1-20 0 16,24 0-2-16,-16 0-2 15,20-16-7-15,15-4-8 16,6-6-26-16,6-2-76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9.30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AFE8722-100D-4F68-9ABF-89DDA35963CC}" emma:medium="tactile" emma:mode="ink">
          <msink:context xmlns:msink="http://schemas.microsoft.com/ink/2010/main" type="inkDrawing" rotatedBoundingBox="9071,10750 9502,9748 9538,9764 9107,10766" semanticType="callout" shapeName="Other">
            <msink:sourceLink direction="with" ref="{FC760FB4-4ED4-4539-BDC0-D79D303CCF16}"/>
          </msink:context>
        </emma:interpretation>
      </emma:emma>
    </inkml:annotationXML>
    <inkml:trace contextRef="#ctx0" brushRef="#br0">445 0 128 0,'0'0'59'15,"0"0"-35"-15,8 16-10 0,-8-16-9 16,-16 43-2-16,-11-15-1 16,15 13 0-16,-20 10-1 15,9 9 0-15,-8 7 0 16,3 7-1-16,-7-4 1 16,8 5-1-16,-1-1 0 0,2 1 0 15,1-8 0-15,-1-9 0 16,6-7-1-16,-4-8 0 15,12-4 0-15,-7-16-2 16,11 8-2-16,-4-18-6 16,12-13-7-16,-15 0-23 15,7-20-66-15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8:59.4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50C346-0E94-454D-B07D-90E81BD7D476}" emma:medium="tactile" emma:mode="ink">
          <msink:context xmlns:msink="http://schemas.microsoft.com/ink/2010/main" type="inkDrawing" rotatedBoundingBox="14130,9578 14357,9028 14534,9101 14307,9651" semanticType="callout" shapeName="Other"/>
        </emma:interpretation>
      </emma:emma>
    </inkml:annotationXML>
    <inkml:trace contextRef="#ctx0" brushRef="#br0">4142-318 196 0,'0'0'20'16,"9"24"-7"-16,-9-24-4 16,12 16-8-16,9 3 1 15,-21-19-1-15,24 32 0 16,-11-15 0-16,3 7 0 16,-11 1-1-16,2 0 1 15,-7 4-1-15,-7 8 1 16,-1-4-1-16,-13 0 0 0,-4 4 0 15,-4 0 0 1,0 1 0-16,-8-10-1 0,8 18-2 16,-9-21-6-16,10-5-2 15,-5-8-6-15,-1-12-26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9.51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A1C993-174D-4EFC-8293-872333A82337}" emma:medium="tactile" emma:mode="ink">
          <msink:context xmlns:msink="http://schemas.microsoft.com/ink/2010/main" type="inkDrawing" rotatedBoundingBox="9177,10240 9336,10518 9328,10522 9169,10244" semanticType="callout" shapeName="Other">
            <msink:sourceLink direction="with" ref="{FC760FB4-4ED4-4539-BDC0-D79D303CCF16}"/>
          </msink:context>
        </emma:interpretation>
      </emma:emma>
    </inkml:annotationXML>
    <inkml:trace contextRef="#ctx0" brushRef="#br0">0 0 167 0,'0'0'35'15,"17"19"-18"-15,-14-7-7 16,-3-12-8-16,28 38 0 16,-17-14-2-16,6 3 0 15,-2 5-2-15,-7-8-3 16,8-1-7-16,2 5-8 0,-5-5-27 15,7 1-81-15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09.93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C7EF5F-4738-46E1-8763-A55B7634DD68}" emma:medium="tactile" emma:mode="ink">
          <msink:context xmlns:msink="http://schemas.microsoft.com/ink/2010/main" type="inkDrawing" rotatedBoundingBox="9448,10689 9493,10080 9810,10103 9765,10712" semanticType="callout" shapeName="Other">
            <msink:sourceLink direction="with" ref="{FC760FB4-4ED4-4539-BDC0-D79D303CCF16}"/>
            <msink:destinationLink direction="with" ref="{37A2804E-B976-4B61-97B4-9DC39AEB1954}"/>
          </msink:context>
        </emma:interpretation>
      </emma:emma>
    </inkml:annotationXML>
    <inkml:trace contextRef="#ctx0" brushRef="#br0">4 599 151 0,'0'0'45'0,"-11"-20"-27"15,19-3-6-15,7-4-9 16,-11-17-1-16,16 5-1 16,-8-16 1-1,7 5-1-15,-12-9 0 0,13 8 0 16,-12-4 0-16,8 9 0 15,-9 1-1-15,9 11 1 16,-12 6-1-16,8 13 1 16,-12 15-1-16,15-8 0 15,-15 8 0-15,12 32 0 16,-4-5 1-16,-5 4-1 16,10 4 0-16,-1 9 0 15,-4 2 0-15,3-2 0 0,-3-2 0 16,4 1-1-1,-1-4 1-15,1-3-1 16,4 3 0-16,-16-19-3 0,12 11-3 16,-12-8-7-16,0-7-8 15,0-16-42-15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0.13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A2804E-B976-4B61-97B4-9DC39AEB1954}" emma:medium="tactile" emma:mode="ink">
          <msink:context xmlns:msink="http://schemas.microsoft.com/ink/2010/main" type="inkDrawing" rotatedBoundingBox="9543,10423 9783,10458 9780,10476 9540,10441" semanticType="callout" shapeName="Other">
            <msink:sourceLink direction="with" ref="{E4C7EF5F-4738-46E1-8763-A55B7634DD68}"/>
          </msink:context>
        </emma:interpretation>
      </emma:emma>
    </inkml:annotationXML>
    <inkml:trace contextRef="#ctx0" brushRef="#br0">5 15 184 0,'0'0'27'16,"0"0"-13"-16,0 0-5 15,-5-15-7-15,25 19 0 16,-4-4-2-16,4 3 0 16,3-3 0-16,0 8 0 15,8 0-2-15,-15-8-1 16,15 0-5-16,-8 12-6 15,-6-12-13-15,2 3-49 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0.41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8B4B4FE-1048-4ABF-AA17-546556D42908}" emma:medium="tactile" emma:mode="ink">
          <msink:context xmlns:msink="http://schemas.microsoft.com/ink/2010/main" type="inkDrawing" rotatedBoundingBox="9804,10788 9901,10535 9963,10559 9866,10811" semanticType="callout" shapeName="Other">
            <msink:sourceLink direction="with" ref="{FC760FB4-4ED4-4539-BDC0-D79D303CCF16}"/>
          </msink:context>
        </emma:interpretation>
      </emma:emma>
    </inkml:annotationXML>
    <inkml:trace contextRef="#ctx0" brushRef="#br0">113 0 181 0,'0'30'27'0,"0"-7"-11"15,0 5-7-15,0 3-7 0,-11-6-1 16,11-2 0-16,-7 0-1 15,-9-8-1-15,12 13-1 16,-15-13-7-16,-1-7-5 16,4-3-12-16,-4-13-48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0.90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897161-B6C5-4905-BE71-7D7B2DA64DCB}" emma:medium="tactile" emma:mode="ink">
          <msink:context xmlns:msink="http://schemas.microsoft.com/ink/2010/main" type="inkDrawing" rotatedBoundingBox="10225,9929 10261,10540 10183,10544 10147,9933" semanticType="callout" shapeName="Other">
            <msink:sourceLink direction="with" ref="{62A5A07B-51C6-4C33-8449-8AB111FD4EE1}"/>
          </msink:context>
        </emma:interpretation>
      </emma:emma>
    </inkml:annotationXML>
    <inkml:trace contextRef="#ctx0" brushRef="#br0">24 0 181 0,'0'23'29'16,"-8"5"-15"-16,5 3-4 0,3 16-8 15,-8-3 0-15,8 9-1 16,-5 3-1-16,5 6 1 16,5-7-1-16,-5 4 0 15,11-8 0-15,-7-12-1 16,7 0-1-16,-11-24-4 15,0-15-5-15,28 9-6 16,-12-26-21-16,-1-6-79 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1.32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A5A07B-51C6-4C33-8449-8AB111FD4EE1}" emma:medium="tactile" emma:mode="ink">
          <msink:context xmlns:msink="http://schemas.microsoft.com/ink/2010/main" type="inkDrawing" rotatedBoundingBox="10498,10091 10681,10513 10457,10611 10274,10188" shapeName="Other">
            <msink:destinationLink direction="with" ref="{C0897161-B6C5-4905-BE71-7D7B2DA64DCB}"/>
          </msink:context>
        </emma:interpretation>
      </emma:emma>
    </inkml:annotationXML>
    <inkml:trace contextRef="#ctx0" brushRef="#br0">74 0 154 0,'-15'24'42'16,"7"2"-22"-16,5 2-9 15,-5-5-8-15,24 13-1 16,-13-9 0-16,17 5-1 0,-1-9 0 16,5 4 0-16,-5-7-1 15,9 3 1-15,-8-7-1 16,3 4 1-16,-4-9-1 15,1 1 0-15,-4-1 0 16,-16-11 1-16,15 20-1 0,-15-20 0 16,0 16 0-16,0-16 1 15,-8 16-1-15,8-16 0 16,-20 13 0-16,20-13 0 16,-26 11 0-16,26-11 0 15,-28 7 0-15,17-7 0 16,-6 3 0-16,17-3 0 15,-27 0 0-15,12 0 0 16,15 0-1-16,-32-10 0 16,32 10 0-16,-35-17-3 15,23 6-6-15,-7-4-6 16,-1-10-13-16,8 2-62 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1.54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8FA749-3800-4906-A685-EB880017A7A4}" emma:medium="tactile" emma:mode="ink">
          <msink:context xmlns:msink="http://schemas.microsoft.com/ink/2010/main" type="inkDrawing"/>
        </emma:interpretation>
      </emma:emma>
    </inkml:annotationXML>
    <inkml:trace contextRef="#ctx0" brushRef="#br0">0 28 176 0,'15'-8'31'15,"10"4"-15"-15,-2 4-6 0,-7-15-7 16,23 22 0-16,-16-7-2 16,17 0 0-16,-14 4-1 15,2 4 0-15,-1 0 0 16,-3-8 0-16,0 8-1 15,-24-8-1-15,43 7-4 16,-43-7-4-16,23 0-7 16,-23 0-21-16,16-15-76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1.92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07C757-960E-4035-AF7E-0A640B20DB12}" emma:medium="tactile" emma:mode="ink">
          <msink:context xmlns:msink="http://schemas.microsoft.com/ink/2010/main" type="inkDrawing" rotatedBoundingBox="11077,10574 11244,9674 11296,9684 11129,10583" semanticType="callout" shapeName="Other">
            <msink:sourceLink direction="with" ref="{FC760FB4-4ED4-4539-BDC0-D79D303CCF16}"/>
            <msink:sourceLink direction="with" ref="{FD925EC1-E7F3-43D3-823D-B4E46739B2A3}"/>
          </msink:context>
        </emma:interpretation>
      </emma:emma>
    </inkml:annotationXML>
    <inkml:trace contextRef="#ctx0" brushRef="#br0">201 0 173 0,'-15'24'33'15,"-5"3"-17"1,4 8-6-16,1 12-6 16,-5-4-3-16,12 23 1 0,-8 5-1 15,5 6-1 1,-1 6 1-16,0-4-1 0,1-4 0 16,-1-5 1-16,4-4-2 15,0-14 1-15,5-18 0 16,3-10-1-16,0-1 0 15,0-23-2-15,0 0-5 16,0 0-5-16,3-23-9 16,-3-1-37-16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2.2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1EEE5A5-A50C-4DF8-9877-E2189BD07F15}" emma:medium="tactile" emma:mode="ink">
          <msink:context xmlns:msink="http://schemas.microsoft.com/ink/2010/main" type="inkDrawing" rotatedBoundingBox="10867,10343 10935,10078 11069,10113 11001,10378" semanticType="callout" shapeName="Other">
            <msink:sourceLink direction="with" ref="{FC760FB4-4ED4-4539-BDC0-D79D303CCF16}"/>
          </msink:context>
        </emma:interpretation>
      </emma:emma>
    </inkml:annotationXML>
    <inkml:trace contextRef="#ctx0" brushRef="#br0">70 81 144 0,'-16'29'50'0,"-8"-5"-30"15,13 2-8-15,-1 5-7 16,1-14-3-16,18 10 0 16,-7-27-1-16,19 23-1 15,-2-23 1-15,6 0-1 16,-4-8 1-16,6-7-1 15,-10-4 0-15,1 0 0 16,-5-6 0-16,-7 5 0 16,-4 2 0-16,-8-3 0 0,-7 6 0 15,-2-2 0-15,6 6 0 16,-9-4-1-16,20 15 0 16,-19-19-1-16,19 19-1 0,0 0-5 15,16-20-7-15,3 16-14 16,1-8-54-16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2.56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33F616-D2F0-48D5-889F-DB363BD4ED98}" emma:medium="tactile" emma:mode="ink">
          <msink:context xmlns:msink="http://schemas.microsoft.com/ink/2010/main" type="inkDrawing" rotatedBoundingBox="11265,10371 11278,10109 11485,10119 11472,10381" semanticType="callout" shapeName="Other">
            <msink:sourceLink direction="with" ref="{FC760FB4-4ED4-4539-BDC0-D79D303CCF16}"/>
          </msink:context>
        </emma:interpretation>
      </emma:emma>
    </inkml:annotationXML>
    <inkml:trace contextRef="#ctx0" brushRef="#br0">-5 99 104 0,'0'34'75'15,"15"5"-47"-15,-11-7-13 16,8-16-9-16,7 14-2 15,-19-30-2-15,35 12 0 16,-15-19-1-16,4-1-1 16,-4-10 1-16,3-7 0 0,-7-1-1 15,-1 1 0 1,-15-6 1-16,5 8-1 0,-14-5 0 16,-2 8 0-16,-9 1 0 15,-4 4 0 1,4 2 0-16,-3 9 0 15,7 8-1-15,-2-4 0 0,5 20-2 16,-2-20-1-16,15 0-7 16,0 24-6-16,0-24-21 0,11 14-74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9:01.6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79E18D-9D65-4E5B-923D-1234705491C0}" emma:medium="tactile" emma:mode="ink">
          <msink:context xmlns:msink="http://schemas.microsoft.com/ink/2010/main" type="inkDrawing" rotatedBoundingBox="17512,9346 18362,8796 18555,9095 17706,9645" semanticType="callout" shapeName="Other">
            <msink:sourceLink direction="with" ref="{07768609-924D-41CB-9AC6-4C6CBB75DDAA}"/>
          </msink:context>
        </emma:interpretation>
      </emma:emma>
    </inkml:annotationXML>
    <inkml:trace contextRef="#ctx0" brushRef="#br0">7308 0 198 0,'0'0'20'0,"0"0"-8"16,0 0-3-16,0 16-9 15,0-16 1-15,33 43 0 16,-13-23 0-16,13 9 0 0,0-4 0 15,9-1-1 1,-1-8 1-16,13-2-1 16,-9-14 1-16,13-14-1 0,-4-9 0 15,0-11 0 1,-1-7 0-16,1-13 0 16,3-8 0-16,-15-20-3 0,11-5-6 15,-8-16-2 1,-7-6-6-16,-8-19-26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2.77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CA8E27-6966-4230-B08D-41863149D646}" emma:medium="tactile" emma:mode="ink">
          <msink:context xmlns:msink="http://schemas.microsoft.com/ink/2010/main" type="inkDrawing" rotatedBoundingBox="11499,10599 11633,10300 11702,10330 11567,10629" semanticType="callout" shapeName="Other">
            <msink:sourceLink direction="with" ref="{FC760FB4-4ED4-4539-BDC0-D79D303CCF16}"/>
          </msink:context>
        </emma:interpretation>
      </emma:emma>
    </inkml:annotationXML>
    <inkml:trace contextRef="#ctx0" brushRef="#br0">132 0 134 0,'4'27'58'16,"5"4"-36"-16,-9 0-9 15,-5-8-7-15,5 13-4 16,-20-13 0-16,12 5-1 16,-7 3-1-16,-1-7 0 15,1 3-2-15,-9-19-3 16,9 3-5-16,-1-6-7 0,16-5-20 15,-15-20-77 1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3.19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DA37C7D-B081-426D-BE4C-B289C3F44B21}" emma:medium="tactile" emma:mode="ink">
          <msink:context xmlns:msink="http://schemas.microsoft.com/ink/2010/main" type="inkDrawing" rotatedBoundingBox="12017,9802 12527,10091 12284,10521 11774,10232" semanticType="callout" shapeName="Other">
            <msink:sourceLink direction="with" ref="{FD925EC1-E7F3-43D3-823D-B4E46739B2A3}"/>
            <msink:sourceLink direction="with" ref="{1A2BC69C-D787-44EA-9EC1-069C99DF4DF8}"/>
          </msink:context>
        </emma:interpretation>
      </emma:emma>
    </inkml:annotationXML>
    <inkml:trace contextRef="#ctx0" brushRef="#br0">217 0 187 0,'-19'23'25'0,"-5"5"-11"15,-4 9-5 1,2 4-7-16,-5 2-1 15,3 4 0-15,0 0 0 0,13 1 0 16,-1-10-1 0,16 6 1-16,3-13 0 0,17-4-1 15,8-6 1-15,11-2-1 16,4-8 0-16,8 4 1 16,-1-7-1-16,6-3 0 15,-5-5 0-15,-4 0 0 16,-1 0 0-16,-7 0-1 15,-3-7 1-15,-13-6-1 16,5 5-1-16,-21-15 0 0,17 7-8 16,-20-4-2-1,-4-7-11-15,0-1-40 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3.44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10B3AE0-4FC2-4B40-93DA-5340A66EBB2D}" emma:medium="tactile" emma:mode="ink">
          <msink:context xmlns:msink="http://schemas.microsoft.com/ink/2010/main" type="inkDrawing" rotatedBoundingBox="12023,10699 12146,9798 12223,9809 12100,10709" semanticType="callout" shapeName="Other">
            <msink:sourceLink direction="with" ref="{39437A11-57AE-4023-8D86-F5A079DAEEF3}"/>
            <msink:sourceLink direction="with" ref="{1A2BC69C-D787-44EA-9EC1-069C99DF4DF8}"/>
          </msink:context>
        </emma:interpretation>
      </emma:emma>
    </inkml:annotationXML>
    <inkml:trace contextRef="#ctx0" brushRef="#br0">162 0 156 0,'-20'16'44'0,"1"7"-25"15,4 8-8-15,-5 1-7 16,12 26-1-16,-12-10-1 16,12 22-1-16,-7 0 0 15,4 5-1-15,3 4 0 0,-1 2 1 16,6-7-1-16,-5-7 0 15,8-5-1-15,-4-18-1 16,16-1-2-16,-12-20-6 16,0-23-4-16,20-15-16 15,-9-16-55-15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13.72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A2BC69C-D787-44EA-9EC1-069C99DF4DF8}" emma:medium="tactile" emma:mode="ink">
          <msink:context xmlns:msink="http://schemas.microsoft.com/ink/2010/main" type="inkDrawing" rotatedBoundingBox="12691,9640 12711,10795 12395,10801 12375,9645" shapeName="Other">
            <msink:destinationLink direction="with" ref="{3DA37C7D-B081-426D-BE4C-B289C3F44B21}"/>
            <msink:destinationLink direction="with" ref="{210B3AE0-4FC2-4B40-93DA-5340A66EBB2D}"/>
          </msink:context>
        </emma:interpretation>
      </emma:emma>
    </inkml:annotationXML>
    <inkml:trace contextRef="#ctx0" brushRef="#br0">36 0 183 0,'23'12'28'16,"8"3"-14"0,-3 5-4-16,11 23-7 15,-19-12-1-15,19 20-1 0,-16 0 0 16,5 16 0-1,-9 3 0-15,-4 12-1 0,-10 7 1 16,-5 10-1-16,-8-1 0 16,-8 0 0-16,-8 0-1 15,-10-24-1-15,-5-4-7 16,-12-15-2-16,-13-23-9 16,-6-32-28-16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43.0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2181F9-A271-4ACA-A624-6BBF4D095899}" emma:medium="tactile" emma:mode="ink">
          <msink:context xmlns:msink="http://schemas.microsoft.com/ink/2010/main" type="inkDrawing" rotatedBoundingBox="7021,18122 15219,17767 15231,18034 7032,18390" semanticType="strikethrough" shapeName="Other">
            <msink:sourceLink direction="with" ref="{CD15A650-8849-48B5-8F28-C31240AD9B98}"/>
            <msink:sourceLink direction="with" ref="{46856805-F301-48AD-859C-879BFE2E5C41}"/>
            <msink:sourceLink direction="with" ref="{C45DE4F8-8FF0-4B35-BACA-1366287285BC}"/>
          </msink:context>
        </emma:interpretation>
      </emma:emma>
    </inkml:annotationXML>
    <inkml:trace contextRef="#ctx0" brushRef="#br0">22 298 10 0,'0'0'14'16,"0"0"5"-16,0 0 0 15,0 0-6-15,0 0 8 16,-7-15-6-16,7 15 2 15,0 0-3-15,0 0 2 0,0 0-4 16,0 0-1 0,0 0-1-16,0 0-1 0,0 0-2 15,0 0-2-15,0 0 0 32,0 0-1-32,0 0-1 0,0 0-1 15,0 0 0-15,0 0 0 16,-16-12-1-16,16 12 0 15,0 0-1-15,0 0 1 16,0 0 0-16,0 0-1 16,0 0 1-16,0 0 0 15,0 0-1-15,0 0 1 0,0 0-1 16,0 0 0-16,0 0 0 16,0 0 1-1,0 0-1-15,0 0 0 0,0 0 0 16,0 0 0-1,0 0 0-15,0 0 0 0,0 0 0 16,0 0 0-16,0 0 0 0,0 0 0 16,0 0 0-1,0 0 1-15,0 0-1 16,16 12 0-16,-16-12 0 0,12 4 0 16,-12-4 0-16,23 3 0 15,-12-3 0-15,6 5 0 16,-17-5 0-16,23 0 0 15,-7 3 0-15,-16-3 1 16,19 0-1-16,-19 0 0 16,24 8 0-16,-24-8 0 0,19 0 0 15,-19 0 0-15,23 0 0 16,-7 0 0 0,-4 0 0-16,3 0 0 0,1 0 0 15,0 0 0 1,4 0 0-16,-5 0 0 0,1 8 0 15,-1-8 0-15,1 5 0 0,4-2 0 16,0-3 0-16,3 8 0 16,0-8 0-16,1 7 0 15,-1-7 0 17,5 5 0-32,-2-5 0 0,2 0 1 15,0 3-1-15,-5-3 0 16,0 8 0-16,5-8 0 15,-4 4 0-15,-1-4 0 16,5 8 0-16,-2-8 0 16,5 3 0-16,2-3 0 15,-7 0 0-15,5 5 0 16,5-5 0-16,4 0 0 0,-6 0 0 16,5-5 0-1,4 5 0-15,1-3 0 0,7-1 0 16,-5 4 0-1,1-8 0-15,4 4 0 0,-4 0 0 16,4-4 0 0,-5 5 0-16,6-5 0 15,-5 4 0-15,8-4 0 0,3 0 0 16,-11 0 0-16,4 5 0 16,8-5 0-16,-5 4 0 15,-3 0 0-15,1-4 0 16,-1 3 0-16,-9 2 0 15,4-1 0-15,2 0 0 0,-6 0 0 16,6-3 0-16,-5 2 0 16,4 2 0-16,-4-5 0 15,4 4 0-15,0-5 0 16,-1 7 0-16,2-7 0 16,-1 5 0-16,7-3 0 15,-3-1 0-15,8 0 0 16,-5 0 0-16,5 0 0 0,4 1 0 15,0-1 0 1,3 0 0-16,-7 1 0 0,11-6 0 16,-8 5 0-16,9 1 0 15,-4-1 0-15,3 0 0 16,-4 5 0 0,4-5 0-16,1-1 0 0,-4 9 0 15,7-3 0-15,1 3 0 16,-5-8 0-16,-4 0 0 15,4 4 0-15,1-4 0 16,-1 4 0-16,-3-3 0 16,-4 2 0-16,-1 1 0 15,1-3 0-15,0 7 0 0,-4-4 0 16,0 4 0-16,-2 0 0 16,2-4 0-16,0 4 0 15,0 0 0-15,-5-7 0 16,-3 7 0-16,0 0 0 15,0 0 0-15,-1 0 0 16,-6 0 0-16,7 0 0 16,-5 0 0-16,2 7 0 15,-1-7 0-15,4 4 0 16,0-4 0-16,3 0 0 0,1 0 0 16,-4 0 0-16,3-4 0 15,5 4 0 1,-3-4 1-16,-2 4-1 0,5 0 0 15,-5 0 0-15,5 0 0 16,-4 4 0-16,0 4 0 16,-1-4 0-16,5-1 0 15,-4 6 0-15,-1-2 0 16,-3-7 0-16,5 8-1 16,-2-8 1-16,-3 0 0 15,-1 0 0-15,-2 0 0 0,-2 0 0 16,6 4 0-1,-6-4 0-15,-3 0 0 16,4 0 1-16,0 0-1 0,-4 4 0 16,4-4 0-16,-4 0 0 15,5 0 0-15,-2 0 0 16,-2 3 0-16,2-3 0 16,-7 0 0-16,4 0 0 15,1 0 0-15,-2 0 0 16,1 5 0-16,0-5 0 15,1 0 0-15,6 0 0 16,-3 0 0-16,8 0 0 16,-4 0 0-16,-4 0 0 15,-1 0 0-15,-2 8 0 16,-6-8 0-16,-2 7 0 16,-8-7 0-16,-5 7 0 0,-3-7 0 15,-5 9 1 1,-15-9-1-16,19 4 0 0,-19-4 0 15,0 0 0-15,16 4 0 16,-16-4 0-16,0 0 0 16,0 0 0-16,0 0 0 15,0 0 0-15,16 12 0 16,-16-12 0-16,0 0 0 16,0 0 0-16,0 0 0 15,15 11 0-15,-15-11 0 16,0 0-1-16,0 0 0 0,0 0-9 15,0 0-1-15,-11-27-10 16,19-16-36-16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1:52.7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5FF2930-21C6-48ED-90AA-428AA43F1B7A}" emma:medium="tactile" emma:mode="ink">
          <msink:context xmlns:msink="http://schemas.microsoft.com/ink/2010/main" type="writingRegion" rotatedBoundingBox="15228,14584 15378,17765 14769,17794 14619,14613"/>
        </emma:interpretation>
      </emma:emma>
    </inkml:annotationXML>
    <inkml:traceGroup>
      <inkml:annotationXML>
        <emma:emma xmlns:emma="http://www.w3.org/2003/04/emma" version="1.0">
          <emma:interpretation id="{0DAC339C-2D94-45FB-A321-A0A8F9E217A9}" emma:medium="tactile" emma:mode="ink">
            <msink:context xmlns:msink="http://schemas.microsoft.com/ink/2010/main" type="paragraph" rotatedBoundingBox="15228,14584 15378,17765 14769,17794 14619,14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1B38A-B817-4C59-ADCB-54233CACA148}" emma:medium="tactile" emma:mode="ink">
              <msink:context xmlns:msink="http://schemas.microsoft.com/ink/2010/main" type="line" rotatedBoundingBox="15228,14584 15378,17765 14769,17794 14619,14613"/>
            </emma:interpretation>
          </emma:emma>
        </inkml:annotationXML>
        <inkml:traceGroup>
          <inkml:annotationXML>
            <emma:emma xmlns:emma="http://www.w3.org/2003/04/emma" version="1.0">
              <emma:interpretation id="{ECD8C72D-4CB3-4E76-AADF-64255AAF83E9}" emma:medium="tactile" emma:mode="ink">
                <msink:context xmlns:msink="http://schemas.microsoft.com/ink/2010/main" type="inkWord" rotatedBoundingBox="15228,14584 15378,17765 14769,17794 14619,14613"/>
              </emma:interpretation>
            </emma:emma>
          </inkml:annotationXML>
          <inkml:trace contextRef="#ctx0" brushRef="#br0">348 32 84 0,'0'0'89'16,"8"-17"-55"-16,-8 17-20 15,-8-15-7-15,8 15-2 16,0 0-2-16,0 11-1 15,-20-7-1-15,5 20 0 16,-4-9 0-16,-9 12-1 0,-3 1 0 16,0 3 1-1,-5-2-1-15,1 1 0 16,4-7 0-16,3 1 0 16,5-4-1-16,4-4 1 15,7 3-2-15,-8-19-1 0,20 0-6 16,0 0-5-16,0 0-12 15,0 0-50-15</inkml:trace>
          <inkml:trace contextRef="#ctx0" brushRef="#br0" timeOffset="218.7505">156 140 172 0,'25'4'34'0,"6"4"-18"0,0 0-5 15,0-8-8-15,20 9-2 16,-12-2 1-16,12 0-2 16,-12 5 0-16,4-4 0 15,-8 0 0-15,-11 1 0 16,-1 2-2-16,-23-11 0 16,28 7-6-16,-28-7-5 15,0 0-11-15,-20 4-41 16</inkml:trace>
          <inkml:trace contextRef="#ctx0" brushRef="#br0" timeOffset="671.8759">274 207 160 0,'-20'4'41'0,"20"-4"-23"16,0 0-6-16,-27 0-9 16,27 0 0-16,0 16-2 15,8 3 0-15,-8-7 0 16,0 15 0-16,0 0-1 16,0 9 1-16,0-1-1 15,0 8 1-15,-8 1-1 16,8 2 0-16,0 1 0 15,0 0 0-15,0 1 0 0,0-2 0 16,0-8 0-16,0 6 0 16,0-5 1-1,4-3-1-15,-4-2 0 0,0-2 0 16,4-1 0-16,-4-8-1 16,8 1 2-16,-8-4-2 15,8 0 1-15,-8-20 0 16,7 19 0-16,-7-19 0 15,0 0-1-15,0 0 0 16,0 0-1-16,0 0-7 16,0 0-4-16,0 0-9 15,0 0-42-15</inkml:trace>
          <inkml:trace contextRef="#ctx0" brushRef="#br0" timeOffset="1187.4993">345 1342 151 0,'0'0'47'0,"8"0"-27"15,-8 0-8-15,0 19-8 16,0-19-2-16,-5 12 0 16,5-12-1-16,-8 31 0 15,4-16 0-15,4 9-1 16,-8 0 1-16,8-1-1 15,0-3 0-15,-3 4 0 16,3-9 0-16,0-15-1 0,3 31 0 16,-3-31-3-16,0 0-6 15,0 0-5-15,0 0-15 16,17 0-63 0</inkml:trace>
          <inkml:trace contextRef="#ctx0" brushRef="#br0" timeOffset="1500.0021">325 1752 176 0,'-4'21'31'15,"0"-3"-15"-15,0 2-5 0,4 8-9 16,-11-10 0-16,11 11-1 16,0-9-1-1,0 11 1-15,0-7-1 0,0-6 0 16,3 2 0-16,-3-4-1 16,4-1 1-16,-4-15-1 15,12 24-3-15,-12-24-6 16,0 0-6-16,0 0-14 15,0 0-73-15</inkml:trace>
          <inkml:trace contextRef="#ctx0" brushRef="#br0" timeOffset="1751.0041">328 2167 154 0,'0'20'45'16,"0"-7"-26"-16,0-13-8 15,0 33-7-15,0-33-3 16,0 16 0-16,0-16-2 16,0 0-2-16,-3 16-8 0,3-16-5 15,0 0-21-15,0 0-72 16</inkml:trace>
          <inkml:trace contextRef="#ctx0" brushRef="#br0" timeOffset="2187.5043">423 2633 179 0,'-13'16'30'0,"13"-16"-14"0,0 0-6 16,0 15-8-16,0-15 0 16,0 24-1-16,0-5 0 15,0 9-1-15,0-1 1 16,5 13 0-16,-5-5-1 16,0 11 0-16,0-6 0 15,3 3 0-15,-3-4 0 16,0-4 0-16,0-4 0 15,0 1 0-15,0-8 0 0,0-5 0 16,0-5-1-16,0-14 0 16,8 25-2-16,-8-25-7 15,0 0-3-15,-11-27-12 16,11-1-50 0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2:13.90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718941B-319C-41A4-B002-482CF419EB59}" emma:medium="tactile" emma:mode="ink">
          <msink:context xmlns:msink="http://schemas.microsoft.com/ink/2010/main" type="writingRegion" rotatedBoundingBox="15353,15221 22663,14313 22859,15888 15549,16797"/>
        </emma:interpretation>
      </emma:emma>
    </inkml:annotationXML>
    <inkml:traceGroup>
      <inkml:annotationXML>
        <emma:emma xmlns:emma="http://www.w3.org/2003/04/emma" version="1.0">
          <emma:interpretation id="{99F35712-0796-4629-B416-8C389E9CD08C}" emma:medium="tactile" emma:mode="ink">
            <msink:context xmlns:msink="http://schemas.microsoft.com/ink/2010/main" type="paragraph" rotatedBoundingBox="15353,15221 22663,14313 22859,15888 15549,16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4241EA-6789-446C-8A7C-8EF2E6A5BBDC}" emma:medium="tactile" emma:mode="ink">
              <msink:context xmlns:msink="http://schemas.microsoft.com/ink/2010/main" type="line" rotatedBoundingBox="15353,15221 22663,14313 22859,15888 15549,16797"/>
            </emma:interpretation>
          </emma:emma>
        </inkml:annotationXML>
        <inkml:traceGroup>
          <inkml:annotationXML>
            <emma:emma xmlns:emma="http://www.w3.org/2003/04/emma" version="1.0">
              <emma:interpretation id="{FE67817B-8556-4273-871B-D9ADFEEF73F7}" emma:medium="tactile" emma:mode="ink">
                <msink:context xmlns:msink="http://schemas.microsoft.com/ink/2010/main" type="inkWord" rotatedBoundingBox="15471,16689 16296,15187 16725,15423 15900,16924"/>
              </emma:interpretation>
            </emma:emma>
          </inkml:annotationXML>
          <inkml:trace contextRef="#ctx0" brushRef="#br0">15012 9914 111 0,'0'0'74'0,"0"0"-48"16,0 0-12-16,0 0-8 0,0 0-3 15,0 16-1 1,8 8 0-16,-8 0-1 15,3 6 0-15,-3 5 0 0,5 8-1 16,-5 4 1-16,0 8-1 16,0 4 0-16,0-1 0 15,-5-6 0-15,5 2 0 16,-8-3 0-16,5-8 0 16,3-4-1-16,-8-11 0 15,8-9 0-15,0-19-1 16,0 16-3-16,0-16-5 15,8-27-8-15,0 0-23 16,4-13-79-16</inkml:trace>
          <inkml:trace contextRef="#ctx0" brushRef="#br0" timeOffset="406.2536">15246 10004 134 0,'0'0'57'16,"0"0"-34"-1,0 0-10-15,-19 31-9 16,-1-26-1-16,20 26-1 0,-12-16-1 16,12 17 1-16,5-5-2 15,7 1 1-15,-1-2 0 16,9 3-1-16,-1-2 0 16,9-3 0-16,-5 0 0 15,-3-6 0-15,3 2 1 16,-3 0-1-16,-12-5 0 0,0 9 0 15,-5-9 0-15,-3 8 0 16,0-7 0-16,-11 4 0 16,3-1 0-1,-4 1 0-15,-8-4 0 16,4-1 0-16,-2 1 0 0,-2-4 0 16,1-1 0-16,-1 2 0 15,4-5 0-15,1-1 0 16,15-7 0-16,-28 8 0 15,28-8-1-15,-20 0 1 16,20 0-2-16,-16-20-1 16,16 20-7-16,5-35-4 15,-5 3-14-15,8-2-56 16</inkml:trace>
        </inkml:traceGroup>
        <inkml:traceGroup>
          <inkml:annotationXML>
            <emma:emma xmlns:emma="http://www.w3.org/2003/04/emma" version="1.0">
              <emma:interpretation id="{5201B32E-0A4E-407A-AA27-D40BE2CBBF9A}" emma:medium="tactile" emma:mode="ink">
                <msink:context xmlns:msink="http://schemas.microsoft.com/ink/2010/main" type="inkWord" rotatedBoundingBox="17009,14845 22752,14680 22788,15906 17044,16071"/>
              </emma:interpretation>
            </emma:emma>
          </inkml:annotationXML>
          <inkml:trace contextRef="#ctx0" brushRef="#br0" timeOffset="4093.7602">18317 9730 187 0,'0'0'26'15,"0"0"-12"-15,8 28-4 16,-19-9-8-16,11 25-1 15,0 0 0-15,0 18 0 16,-8 0-1-16,4 13 0 16,-4-6 1-16,5 2-2 15,-2-1 1-15,-3-15 0 0,8-4-1 16,-3-20 0 0,6-4-1-16,-3-27-3 0,0 0-6 15,20-30-7 1,-4-6-23-16,3-11-83 15</inkml:trace>
          <inkml:trace contextRef="#ctx0" brushRef="#br0" timeOffset="4453.1363">18545 9836 147 0,'-16'8'49'0,"1"13"-28"15,-2 1-9-15,2-3-9 16,15 24 0-16,-8-14-1 15,20 9-1-15,-4 1 0 0,12 4 0 16,-1-8-1-16,8 5 1 16,-3-5-1-16,-1 0 0 15,0-4 0-15,-3-2 0 16,-9-7 1 0,2 2-1-16,-6-4 0 15,1 3 0-15,-8-7 0 0,0-1 0 16,-15 0 1-16,7-4-1 15,8-11 0-15,-23 25 0 16,3-21 0-16,4 4 0 16,0-8-1-16,-7 0 1 15,3 3 0-15,-3-14-1 16,7 11-1-16,-15-29-2 16,16 7-5-16,-9-13-5 15,4-5-14-15,0-14-60 0</inkml:trace>
          <inkml:trace contextRef="#ctx0" brushRef="#br0" timeOffset="4625.0125">18447 9906 160 0,'31'-30'42'0,"0"1"-24"15,0 18-7 1,-7-13-7-16,19 24-2 0,-12-4-1 16,5 4 0-16,3 8-1 15,-8-8-1-15,4 12-1 16,-15-12-4-16,7 8-6 15,1-8-9-15,-9 0-32 16</inkml:trace>
          <inkml:trace contextRef="#ctx0" brushRef="#br0" timeOffset="4937.5161">19303 9582 191 0,'-27'19'25'0,"3"13"-13"16,-3-5-2-16,23 12-8 16,-19-4-1-16,7 16-1 15,1 8 1-15,2 3-1 0,2 5 1 16,-1 3-1-1,1 2 0-15,3-6 0 0,-4 0 0 16,0-8 0-16,4-2 0 16,0-22-1-16,8 2 0 15,0-36-2-15,0 18-4 16,0-18-5-16,0-22-10 16,0-5-33-16</inkml:trace>
          <inkml:trace contextRef="#ctx0" brushRef="#br0" timeOffset="5296.889">18975 10020 125 0,'-12'20'62'0,"-8"0"-37"16,8 3-12 0,6 16-9-16,-11-20-1 0,21 13-1 15,-4-13-1-15,16 4 0 16,-16-23 0-16,35 20 0 15,-16-20-1-15,6-12 0 16,-2-3 0-16,-4-5 0 16,-4-2 1-16,-7-3-1 15,-3-1 0-15,-5-3-1 16,-5 3 1-16,-3-2 0 16,1 7 0-16,-4 3-1 15,11 18-1-15,-20-31-1 16,20 31-4-16,0 0-6 15,12-20-14-15,-12 20-50 0</inkml:trace>
          <inkml:trace contextRef="#ctx0" brushRef="#br0" timeOffset="5500.0138">19182 10051 34 0,'16'35'115'15,"-4"-11"-68"-15,7-1-27 16,9 1-12-16,-28-24-4 15,38 12-1-15,-22-20-1 16,7 8-1-16,-11-20 0 16,4 12-1-16,-8-10 1 15,0-3-1-15,-8-2 1 16,-12 3-1-16,5-4 0 16,-10 5 1-16,2 0-1 0,-1-1-1 15,0 8 1 1,-3 0-1-16,19 12-1 0,-27 0-3 15,27 0-7-15,-20 28-9 16,12-8-28-16,8-2-88 16</inkml:trace>
          <inkml:trace contextRef="#ctx0" brushRef="#br0" timeOffset="5890.6392">19647 10223 185 0,'0'27'27'0,"0"-3"-13"16,-3 0-3-16,-9-4-9 15,4 11-2 1,-8-11 1-16,1 3-1 15,-5 4 0-15,-3-12-2 0,15 0-8 16,-11-2-3-16,19-13-11 16,-24-13-45-16</inkml:trace>
          <inkml:trace contextRef="#ctx0" brushRef="#br0" timeOffset="6187.5121">20121 9715 173 0,'-12'11'34'0,"1"5"-18"15,-4 3-5-15,2 5-8 16,-10-4-2-16,7 15 0 16,-8 1 0-16,9 2 0 15,-4 2 0-15,3-1-1 16,8-5 1-16,8 3-1 16,8-10 0-16,11-3 1 15,4-6-1-15,13-6 0 0,3 0 1 16,4-8-1-1,0-4 0-15,1 0 0 16,-2-8 0-16,-2 3 0 0,-6-2-1 16,-6-8 1-16,0 11-1 15,-13-12 0-15,4 16-2 16,-19 0-6-16,0-20-4 16,0 5-9-16,-8 4-42 15</inkml:trace>
          <inkml:trace contextRef="#ctx0" brushRef="#br0" timeOffset="6546.8894">20238 9621 180 0,'0'0'31'0,"0"19"-17"16,-3 9-3-16,-2 19-8 0,-6-8-2 15,3 23 0 1,-4 9 0-16,1 11-1 0,-6 4 1 15,2 12-1-15,-1-1 0 16,1-3 0-16,7-4-1 16,-3-19 0-16,11-1-2 15,-12-23-7 1,16-15-3-16,-4-32-13 0,19 0-52 16</inkml:trace>
          <inkml:trace contextRef="#ctx0" brushRef="#br0" timeOffset="6875.0162">20582 9609 200 0,'28'0'20'15,"-16"0"-8"1,7 39-5-16,-11-19-5 0,20 22-1 16,-16 9 0-16,7 16 0 15,-7 11 0-15,3 12-1 16,-15 8 1-16,0 4-1 16,-15 0 1-16,-1 0-1 15,-16-4 0-15,-7-13-1 16,-7-2 0-16,-21-37-2 0,0 2-7 15,-15-29-3 1,-11-19-10-16,-14-19-42 16</inkml:trace>
          <inkml:trace contextRef="#ctx0" brushRef="#br0" timeOffset="906.2539">15246 10106 176 0,'25'-12'32'16,"-10"12"-17"-16,4 0-5 0,-3-15-7 15,19 15-2-15,-7-8 0 16,14 4 0-16,-6-3-1 16,3-2 1-16,-4 1-1 15,1 8 0-15,-10-3 1 16,2 3-1-16,-8 0 0 15,-5 0 0-15,-15 0 0 16,16 7 0-16,-16-7 1 16,-8 28-1-16,0-9 0 0,-7 13 0 15,-1 3 0 1,-4 8 0-16,-3 0 1 0,8 8-1 16,-1 0 0-16,12-5 0 15,4-3 0-15,12-15 0 16,7-5 0-16,8-10 0 15,9-13 0-15,6-20 0 16,6-3 0-16,-1-13 0 16,-4-3 0-16,-4-4 0 15,-12-8 0-15,-3 0 0 16,-16 8 0-16,-8 0 0 16,-8 0 0-16,-16 12 0 15,1 7 0-15,-9 9 0 16,-7 7 0-16,5 8 0 15,1 0 0-15,2 8-2 16,16 12 1-16,-13-20-5 16,28 0-5-16,-11 11-6 15,11-11-20-15,15 0-84 16</inkml:trace>
          <inkml:trace contextRef="#ctx0" brushRef="#br0" timeOffset="1625.0054">16397 9715 144 0,'0'0'52'0,"0"0"-32"16,-19-12-8-16,19 12-8 15,-28 15-2-15,16 13 0 16,-12-5-1 0,5 16 1-16,-5 5-2 0,9 15 1 15,-4-1 0-15,6 8-1 16,2-3 0-16,3 5 1 16,8-6-2-16,0-8 1 15,16 0-1-15,-5-21 0 16,9 9-2-16,-20-42-4 15,31 23-6-15,-11-23-9 16,4-11-38-16</inkml:trace>
          <inkml:trace contextRef="#ctx0" brushRef="#br0" timeOffset="2156.2563">16601 9777 163 0,'0'0'40'0,"0"0"-23"0,-25 0-5 16,18 31-9-16,-9-3-1 16,16 19-1-16,-11 4 0 0,11 11 0 15,-12 6-1 1,12 1 1-16,-8 6-1 16,8 7 0-16,-8-11 1 15,8 2-1-15,0-5 0 16,-4-13-1-16,4-8 1 0,0-14 0 15,0-12 0-15,0-21 0 16,0 0-1-16,-19-12 1 16,11-19 0-16,0-16 0 15,-4-12-1-15,4-12 1 16,5-10 0-16,3-10 0 16,8-2 0-16,7-9 0 15,9 12 0-15,7 0 0 16,4 20 0-16,1 7 0 15,3 15 0-15,-1 22 0 16,1 10 0-16,0 16 0 16,-7 9 0-16,-1 9 1 15,-4 5-1-15,-2 13 0 16,-10 3 1-16,-7 4-1 0,-8 4 0 16,-12 0 0-1,-7 1 0-15,-9-6 0 16,-3-2 0-16,-5-9 0 0,1-4 0 15,0-15-1 1,15-1 0-16,-15-26-3 0,35 15-6 16,-19-28-5-16,19 5-16 15,8-5-64-15</inkml:trace>
          <inkml:trace contextRef="#ctx0" brushRef="#br0" timeOffset="2609.3823">17190 9688 128 0,'0'0'63'16,"0"0"-40"-16,0 0-10 15,0 27-8 1,-15-12-2-16,15 24-1 16,-19 4-1-16,3 12 0 0,-4 8-1 15,-3 7 1-15,-5 1-1 16,5-1 0-16,0-7 0 16,3-4 0-16,4-8-1 15,1-16 0-15,15 3-2 16,0-38-4-16,-12 28-6 15,12-28-11-15,0 0-39 16</inkml:trace>
          <inkml:trace contextRef="#ctx0" brushRef="#br0" timeOffset="2796.8854">17015 10020 186 0,'0'0'25'15,"0"0"-11"-15,12 35-7 16,-12-35-6-16,11 24-1 16,1-5-1-16,-12-19-2 15,24 28-8-15,-4-9-7 16,-5-3-26-16,4 0-78 16</inkml:trace>
          <inkml:trace contextRef="#ctx0" brushRef="#br0" timeOffset="3296.8838">17274 10314 173 0,'0'0'33'16,"0"0"-17"-16,0-24-6 15,3 13-8-15,5-29-1 16,15 0 0-16,-7-11 0 16,11-3-1-16,-7-5 1 0,4-3-1 15,-1-5 1 1,-3 13-1-16,-5-1 1 0,1 12-1 15,-5 12 1-15,1 7-1 16,-12 24 1-16,11-7-1 16,-6 25 0-16,-5 11 1 15,8 9-1-15,-4 13 0 16,-1 8 0-16,5 8 0 16,0-1 0-16,0 0 0 15,0-4 0-15,4-2 0 16,-5-9 0-16,5-5 0 15,0-7 0-15,0-7-1 16,-1-5 0-16,-3-11 0 16,4 3 0-16,-12-19-4 15,0 0-6-15,0 0-6 0,-15-19-20 16,-1 0-79-16</inkml:trace>
          <inkml:trace contextRef="#ctx0" brushRef="#br0" timeOffset="3468.7594">17375 10173 162 0,'-16'-12'41'0,"16"12"-23"16,-8-16-7-16,8 16-7 15,28-12-2-15,-9 5-1 16,9 7 0-16,3 0-1 16,0-4-1-16,9 8 0 15,-9-8-1-15,16 15-4 0,-12-3-7 16,-8-4-8-16,-3 4-33 15</inkml:trace>
          <inkml:trace contextRef="#ctx0" brushRef="#br0" timeOffset="3687.5111">17946 10318 179 0,'-7'39'31'16,"-1"-4"-16"-16,-4-4-5 0,4 8-8 16,-12-15-1-16,9 3 0 15,-5-11-1-15,-4-5-1 16,8 9-1-16,-11-16-7 0,7-4-5 16,16 0-11-16,-23-24-48 15</inkml:trace>
          <inkml:trace contextRef="#ctx0" brushRef="#br0" timeOffset="-1235.994">14522 10199 156 0,'17'0'43'15,"-17"0"-25"-15,0 0-6 0,-20 16-8 16,-11-8-3-16,3 12 0 16,-15 0 0-16,1 11 0 15,-14 0 0-15,5 13 0 16,-11-2-1-16,8 9 1 15,-10 0 0-15,10 8-1 16,-5-1 0-16,8 5 0 16,4 0 0-16,16-5 0 15,0-3 0-15,16-4 0 16,15-7 0-16,7-6 1 16,12-6-2-16,12-9 1 15,5-3 0-15,-1-4 0 16,9-1 0-16,-5-4 0 0,-12 1 0 15,0 4 0-15,-11 0 0 16,-12 0 0-16,-8 7 0 16,-8 0 0-16,-11 4 0 15,-9 9 0-15,-7-1 0 16,-4 5 0-16,0-1 0 16,-4-1 0-16,5-2 0 15,-6 3-1-15,13-4 0 16,-8-15 0-16,23 11-2 15,-14-26-3-15,17 6-7 0,2-11-8 16,15 0-40-16</inkml:trace>
          <inkml:trace contextRef="#ctx0" brushRef="#br0" timeOffset="-970.3617">13643 11265 162 0,'-23'0'40'16,"11"16"-22"-16,-4 6-7 0,-7 6-7 16,7 11-2-1,-7-4-1-15,11 4 0 16,-1 1 0-16,13-1-1 0,0-9 1 16,16-1-1-1,4-10 1-15,8 1-1 0,6-12 0 16,9-5 0-16,4-3 0 15,1-3 0-15,6-2-1 16,-15-13-1-16,20 5-8 16,-16-3-2-16,-7 1-12 15,-5-5-41-15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3:06.1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66 17 75 0,'0'0'59'0,"0"0"-24"16,0 0-16-16,0 0-7 0,-15-19-3 15,15 19-3-15,0 0-1 16,0 0-1-16,0 0-2 16,0 0 1-16,0 0-1 15,0 0-1-15,-16 0 0 16,16 0 0-16,0 0 0 16,0 0 0-16,0 0-1 0,-16 12 1 15,16-12-1-15,0 0 1 16,-15 7-1-16,15-7 0 15,0 0 0-15,0 0 1 16,0 0-1-16,0 0 0 16,-4 13 0-16,4-13 0 15,12 8 0-15,-12-8 0 16,23 8 0-16,-12-5 1 16,5-3-1-16,-1 8 0 15,2-8 0-15,-2 4 0 0,1 0 0 16,-5-4 0-1,-11 0 0-15,28 0 0 0,-28 0 0 16,15 0 0-16,-15 0 0 16,16 0 0-16,-16 0 1 15,16-4-1-15,-16 4 0 16,19 0 0-16,-3 0 0 16,-4 4 0-16,4-4 0 15,3 3 0-15,-4-3-1 0,5 0 1 16,-4 4 0-1,-1-4 0-15,-15 0 0 0,24 9 1 16,-24-9-1-16,15 0 0 16,-15 0 0-16,0 0 0 15,0 0 0-15,0 0-1 16,0 0 1-16,0 0-1 16,9 15-2-16,-9-15-6 0,-17 4-5 15,17-4-11-15,-11-15-48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3:07.0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84 0,'0'0'81'16,"0"0"-46"-16,0 0-23 0,0 0-6 15,0 0-2-15,0 0 0 16,0 0-1-16,0 0-1 16,0 0 0-16,0 0-1 15,0 0 0-15,20 15 0 16,-20-15 0-16,19 9-1 16,-19-9 1-16,23 3-1 15,-23-3 1-15,32 13-1 16,-16-13 0-16,7 7 0 0,-7-7 0 15,7 8 1-15,-3-8-1 16,-1 7 0-16,-4-7 0 0,-2 0 0 16,-13 0 0-1,15 0 0-15,-15 0 1 16,0 0-1-16,0 0 0 0,16 4 0 16,-16-4 0-1,0 0-1-15,0 0 1 0,0 0-1 16,20 5-2-1,-20-5-7-15,0 0-4 0,0-16-13 16,-8 1-58-16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2:46.1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E45D2D-EFCB-4F83-A0F1-BADF6135B013}" emma:medium="tactile" emma:mode="ink">
          <msink:context xmlns:msink="http://schemas.microsoft.com/ink/2010/main" type="inkDrawing" rotatedBoundingBox="5911,6270 6067,8928 6037,8930 5881,6272" semanticType="callout" shapeName="Other">
            <msink:sourceLink direction="with" ref="{C81758D7-5494-44CD-8107-D9C3D4AE660D}"/>
            <msink:sourceLink direction="with" ref="{426493AA-E451-4DF5-B31E-E3282CDD83E7}"/>
          </msink:context>
        </emma:interpretation>
      </emma:emma>
    </inkml:annotationXML>
    <inkml:trace contextRef="#ctx0" brushRef="#br0">-1 0 88 0,'0'0'77'0,"0"0"-43"16,0 0-21-16,0 0-6 16,0 0-3-1,0 0-2-15,0 0 1 16,0 0-1-16,0 0-1 15,0 16 0-15,0-16 0 16,0 23 0-16,0 0 0 0,0-2 0 16,0 6-1-1,0 4 1-15,3 0-1 0,-3 4 0 16,8 8 0-16,-8 1 1 16,8 2-1-16,-4 1 0 15,-4 4 0-15,8 0 1 16,-5 0-1-16,-3 7 0 15,5-2 0-15,-5 3 0 16,4-5 0-16,-4 5 0 0,11-1 0 16,-11-3 0-1,5 3 0-15,-5-6 0 0,7 3 0 16,-3-5 0-16,-4 5 0 16,7 4 0-16,-7-5 0 15,5 2 1-15,-5-2-1 16,8 1 0-16,-8 4 0 15,0-1 0-15,3-6 1 16,-3 1-1-16,4 3 0 16,-4-1 0-16,8 0 0 15,-8-4 0-15,8-1 0 16,-8 1 0-16,3 0 0 16,-3-4 0-16,9-4 0 0,-9 4 0 15,4-4 0 1,-4-4 0-16,0-1 0 0,0 2 1 15,4-4-1 1,-4-5 0-16,0 4 0 16,3-7 0-16,-3-1 0 15,8 1 0-15,-8-5 0 16,8-3 0-16,-4-1 0 0,-4-3 0 16,0-16 0-16,11 19 0 15,-11-19 0-15,0 0-1 0,0 0 0 16,5-23-8-1,-13-8-2-15,4-17-7 0,-8-22-26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25:30.84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44-12 80 0,'0'0'59'16,"-16"8"-26"-16,16-8-15 16,0 0-6-16,-17 0-4 15,17 0-3-15,0 0 0 16,0 0-2-16,0 0 0 15,0 0-1-15,0 0 0 0,0 0-1 16,0 0 0-16,-12 16 0 16,12-16 0-16,0 0-1 15,0 0 1-15,12 21-1 16,-12-21 1-16,17 12-1 16,-17-12 0-1,28 12 0-15,-11-7 1 0,7 4-1 16,2-9 0-1,-2 3 0-15,6-3 0 0,3 0 0 16,-1 0 1-16,5 0-1 16,-4 0 0-16,1 0 0 15,3-3 0-15,4 3 0 16,-4 0 0-16,4 3 0 16,1-3 0-16,-1 9 0 0,1-1 0 15,-1-8 0 1,-4 3 0-16,0-3 0 0,-4 0 0 15,0 0 0-15,0 0 0 16,-4 0 0-16,4 0 0 16,-3 0 0-16,-2-3 0 15,1 3 0-15,-3 0 0 16,-2 0 1-16,0 0-1 16,-7 0 0-16,-1 0 0 15,-16 0 0-15,26 0 0 16,-26 0 0-16,16 0 0 15,-16 0 0-15,0 0 0 16,17 0 0-16,-17 0 0 0,0 0 0 16,16 0 0-16,-16 0 0 15,0 0 0-15,0 0 0 16,20 0 0-16,-20 0-1 16,0 0-5-16,0 0-4 15,0 0-5-15,0 0-16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2:59.4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8146605-F139-4DAF-83CD-C87C60FCC1F3}" emma:medium="tactile" emma:mode="ink">
          <msink:context xmlns:msink="http://schemas.microsoft.com/ink/2010/main" type="inkDrawing" rotatedBoundingBox="11197,6026 11383,8988 11307,8992 11121,6031" semanticType="verticalRange" shapeName="Line">
            <msink:sourceLink direction="with" ref="{31BD6486-CF5C-4FD0-A36D-76B70F17F9EA}"/>
          </msink:context>
        </emma:interpretation>
      </emma:emma>
    </inkml:annotationXML>
    <inkml:trace contextRef="#ctx0" brushRef="#br0">0 0 67 0,'0'0'91'16,"0"0"-53"-16,0 0-20 0,-16 11-12 16,16-11-1-1,0 0-2-15,11 24-1 16,-11-24 0-16,5 19 0 0,-5-19-1 15,3 32 0-15,-3-17 0 16,4 13 0 0,-4-1 0-16,8 4-1 0,-3 3 0 15,1 6 0-15,-6 0 1 16,9-1-1-16,-1 4 0 0,-5 0 0 31,2 0 0-31,-2 8 0 0,-3-4 1 0,8 4-1 16,-8 0 0-16,4 3 0 15,-4-2 0-15,8 6 0 0,-8-7 0 16,3 3 0-16,5 2 0 16,0 3 0-1,-4-5 0-15,1 5 0 16,3-5 0-16,-1 0 0 16,-7 6 0-16,8-1 0 0,-4-5 0 15,0 5 0-15,-1-4 0 16,5 4 0-16,-4-5 1 15,0 1-1 1,4 4 0-16,-1-4 0 16,-2 0 0-16,-2-2 0 15,2 3 0-15,2-1 0 16,-7 0 0-16,5-1 0 16,-5-3 0-16,0 0 0 15,0-4 0-15,0-4 0 16,0 0 0-16,0 0-1 15,0 1 2-15,-5-2-1 16,5-2 0-16,-7-1 0 0,7 0 0 16,-5-4 0-16,5 0 0 15,0-4 1-15,-3-3-2 16,3 3 2 0,0-8-2-16,0 5 2 15,0-5-1-15,0-3 0 0,0-1 0 16,0-2 0-16,0-17 0 15,8 19-1-15,-8-19 1 16,0 0 0-16,0 0-2 16,-8-16-3-16,8-4-5 15,0-11-4-15,-8-16-16 16,0-19-55-16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3:05.4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4D52F5-FA07-4920-9DC2-A5B9E165F883}" emma:medium="tactile" emma:mode="ink">
          <msink:context xmlns:msink="http://schemas.microsoft.com/ink/2010/main" type="inkDrawing" rotatedBoundingBox="14307,6008 14531,8937 14480,8941 14255,6012" semanticType="callout" shapeName="Other">
            <msink:sourceLink direction="with" ref="{81F5B354-6FD0-4C94-8500-E07BF72FFB53}"/>
            <msink:sourceLink direction="with" ref="{19EB7CE6-8108-4013-B2DD-FD4F899C2EEE}"/>
          </msink:context>
        </emma:interpretation>
      </emma:emma>
    </inkml:annotationXML>
    <inkml:trace contextRef="#ctx0" brushRef="#br0">7 0 147 0,'0'0'45'0,"-11"7"-25"15,11-7-10-15,0 0-6 16,0 0-1-16,0 0-1 15,0 16 0 1,4 0-1-16,-4-16 1 0,0 27-1 16,0-7 0-16,0 11-1 15,4 1 1-15,-1 7-1 16,-3 3 0-16,8 2 0 16,-3 3 1-16,2 7-1 15,1-2 0-15,0 6 0 16,0-3 0-16,-4 4 0 15,4-1 0-15,0 9 0 16,-1-4 0-16,1 3 0 16,0 1 1-16,0 3-1 15,-5 0-1-15,5-3 2 0,-4 3-2 16,-4-8 1-16,5 5 0 16,-2-4 1-1,-3 3-1-15,5-3 0 16,-5-4 0-16,11 4 0 15,-7-1 0-15,4-3 0 0,0 0 0 16,-5 3 0-16,1-7 0 16,0 3 0-1,0 1 0-15,-4-5 0 0,4 6 0 16,-4-5 0-16,7-4 0 16,-2 0 0-16,-2-5 0 15,6-2 0-15,-6-5 0 16,5 4 1-16,-4-9-1 15,-4 2 0-15,4-1 0 16,-4 0 0-16,0 1 0 0,0-1 0 16,0-4 1-16,-4 0-1 15,4 1-1-15,-7-5 2 16,7 0-1-16,-8-3 0 16,8-4-1-1,0-5 2-15,0-15-2 0,-5 16 1 16,5-16 0-16,0 0 0 15,0 0-1-15,0-24 0 16,0 24-2-16,5-34-6 16,-5-6-4-16,-5-15-11 15,5-19-39-15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3:11.0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7A5513-022A-4C66-9F8F-5424DBDB27D2}" emma:medium="tactile" emma:mode="ink">
          <msink:context xmlns:msink="http://schemas.microsoft.com/ink/2010/main" type="writingRegion" rotatedBoundingBox="17839,9208 17178,11675 16275,11433 16936,8966"/>
        </emma:interpretation>
      </emma:emma>
    </inkml:annotationXML>
    <inkml:traceGroup>
      <inkml:annotationXML>
        <emma:emma xmlns:emma="http://www.w3.org/2003/04/emma" version="1.0">
          <emma:interpretation id="{013E4A5E-54F8-4BBD-A020-F07F3869DCB0}" emma:medium="tactile" emma:mode="ink">
            <msink:context xmlns:msink="http://schemas.microsoft.com/ink/2010/main" type="paragraph" rotatedBoundingBox="17839,9208 17178,11675 16275,11433 16936,8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A81FDA-81A0-4EF2-A6F1-091E9FE9CE4B}" emma:medium="tactile" emma:mode="ink">
              <msink:context xmlns:msink="http://schemas.microsoft.com/ink/2010/main" type="line" rotatedBoundingBox="17839,9208 17178,11675 16275,11433 16936,8966"/>
            </emma:interpretation>
          </emma:emma>
        </inkml:annotationXML>
        <inkml:traceGroup>
          <inkml:annotationXML>
            <emma:emma xmlns:emma="http://www.w3.org/2003/04/emma" version="1.0">
              <emma:interpretation id="{325AF629-2E41-469F-BF1E-3703DB04B873}" emma:medium="tactile" emma:mode="ink">
                <msink:context xmlns:msink="http://schemas.microsoft.com/ink/2010/main" type="inkWord" rotatedBoundingBox="17839,9208 17178,11675 16275,11433 16936,8966"/>
              </emma:interpretation>
            </emma:emma>
          </inkml:annotationXML>
          <inkml:trace contextRef="#ctx0" brushRef="#br0">13200 1757 185 0,'0'20'26'0,"-4"3"-12"16,4 0-4-16,12 13-7 15,-12-13-1-15,19 13-1 16,1-9 0-1,3-4 0-15,5-7 0 0,3-12 0 16,0-8-1-16,5-4 1 16,-1-20-1-16,4-2 0 15,0-10 0-15,-4 1 0 16,1 0 0-16,-9-4 0 16,0 8 0-16,-8 3 0 15,-2 9 0-15,-11 4 0 16,-6 19 0-16,9-20-1 15,-9 20 0-15,0 0-1 0,0 0-7 16,-9 20-2 0,9-20-7-16,-15 15-26 15</inkml:trace>
          <inkml:trace contextRef="#ctx0" brushRef="#br0" timeOffset="-353.7359">13403 320 100 0,'-4'-15'54'0,"4"15"-25"15,0 0-12-15,0-12-7 0,0 12-3 16,0 0-1-16,0-20-2 16,0 20-1-16,0 0-1 15,0 0 0-15,0 0-1 16,0 0 0-16,0 0 0 15,8 20 0-15,-8-20 0 0,0 36-1 16,-8-13 1 0,8 12-1-16,0 8 1 0,0 8-1 15,0 8 0-15,0 8 0 16,0 6 0 0,0 2 1-16,-3 4-1 0,3-1 0 15,-8 4 0-15,8-3 1 16,-8-1-1-16,4-8 0 15,4 0 0-15,-8 1 0 16,8-4 0-16,-4-5 0 16,4-2 0-16,-4-7 0 15,4-9 0-15,0-10 0 16,0-2 0-16,0-5 0 16,0-11 0-16,0-4 0 15,0-12 1-15,0 15-1 0,0-15 0 16,0 0 0-16,0 0-1 15,0 0 1-15,0 0 0 16,0 0-1-16,0 0-2 16,0 0-6-16,0 0-2 15,0 0-9-15,0 0-28 16</inkml:trace>
          <inkml:trace contextRef="#ctx0" brushRef="#br0" timeOffset="859.7216">12864 2297 181 0,'-31'0'29'16,"6"0"-15"-16,6 20-4 16,4-12-6-16,15 32-2 15,-12-10-1-15,12 12 1 16,0 6-2-16,4 3 1 0,-1-4-1 16,5 0 0-16,4-4 0 15,-1-8 0-15,9 0-1 16,-1-19-1-1,21 3-5-15,-9-19-4 16,8 0-5-16,-3-15-19 16</inkml:trace>
          <inkml:trace contextRef="#ctx0" brushRef="#br0" timeOffset="1179.7397">13200 2501 175 0,'0'27'31'0,"8"0"-15"15,0 1-6-15,18 7-7 16,-13-17 0-16,18 15-2 16,-8-18 1-16,9 5-1 15,-9-16-1-15,4-4 1 16,-11-7-1-16,4-6 1 16,-8-10-1-16,-4 0 0 15,-8-4 1-15,-8-3-1 16,-4 4 0-16,-4-1 0 15,-4 0 0-15,-3 3 0 16,-4 8 1-16,-5 0-1 16,1 4-1-16,0 9 1 15,3 3 0-15,-3-8-1 16,15 24-2-16,-11-16-7 0,15 0-1 16,12 0-9-1,-15-24-31-15</inkml:trace>
          <inkml:trace contextRef="#ctx0" brushRef="#br0" timeOffset="713.7123">12667 2336 196 0,'-19'8'21'16,"19"-8"-9"-16,-23 12-3 16,7 11-7-16,-8-16-1 15,9 17 0 1,-4 0-1-16,3 7 1 0,0-3-1 15,9 3 1-15,2-3-1 16,10 3 1-16,10-8-1 16,4-4 0-16,9 1 1 15,11-4-1-15,4-1 0 16,8-7 0-16,4 0 0 16,3-4 0-16,5-4 0 15,0 0 1-15,-4 0-1 0,-9-8-1 16,-3 1 1-16,-8-1 0 15,-12 0-1 1,-15-8-1-16,8 16-2 0,-20-15-6 16,0 3-3-1,-15-12-12-15,-2 1-44 0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3:14.3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5B1791D-0E47-405A-85C4-AB5EF4033DE8}" emma:medium="tactile" emma:mode="ink">
          <msink:context xmlns:msink="http://schemas.microsoft.com/ink/2010/main" type="inkDrawing" rotatedBoundingBox="19777,5890 19901,8907 19831,8910 19708,5892" semanticType="callout" shapeName="Other">
            <msink:sourceLink direction="with" ref="{3B1E1B4A-E3DC-4380-9E1E-D652E2E3A033}"/>
          </msink:context>
        </emma:interpretation>
      </emma:emma>
    </inkml:annotationXML>
    <inkml:trace contextRef="#ctx0" brushRef="#br0">2-4 147 0,'0'0'43'0,"0"0"-25"0,11 0-9 16,-11 0-3-16,0 0-2 16,0 0-1-16,0 0-1 15,0 0 0-15,0 19-1 16,0-19 1-16,0 27-1 15,0-3-1-15,8 3 1 16,-8 5-1-16,7 2 1 16,-7 6-1-16,8 7 0 15,-8-1 0-15,8 1 0 16,-8 5 0-16,8-1 1 16,-8 3-1-16,0 1 0 15,7 8 0-15,-7-5 0 16,0 0 0-16,8 6 0 15,0-6 1-15,-4 5-1 0,4-5 0 16,0 2 0 0,-4-5 0-16,4-1 0 0,0 5 0 15,0-1 0-15,-5 1 0 16,-3 0 0-16,4 0 0 16,-4 0 0-16,0-1 0 15,-4 0 0-15,-4 1 0 16,5-4 0-16,3 0 0 0,-8-4 0 15,8 0 0-15,-4 0 0 16,4-5 0-16,0 6 0 16,0-6 0-1,0-2 0-15,0 2 0 0,4 5 0 16,-4-4 0-16,0 0 0 16,8 0 0-16,-8 0 0 0,8-4 0 15,-5 0 0-15,5-4 0 16,-4 0 0-16,0 1 0 15,0-6 0-15,-4 2 0 16,8-1 0-16,-8 0 0 16,0 1 0-16,0-5 0 15,0-1 0-15,0 0 0 0,0-9 0 16,-8 3 0-16,8-4 0 16,0-1 0-16,0-2 0 15,0-6 0-15,0-11 0 16,0 24 0-1,0-24-1-15,0 0 0 0,0 0-2 16,-4-27-7-16,4-1-3 16,0-8-11-16,0-22-41 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2:49.2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8FDE3B-C015-4E08-9A21-A02493279211}" emma:medium="tactile" emma:mode="ink">
          <msink:context xmlns:msink="http://schemas.microsoft.com/ink/2010/main" type="writingRegion" rotatedBoundingBox="5282,5254 20187,4813 20323,9388 5417,9829"/>
        </emma:interpretation>
      </emma:emma>
    </inkml:annotationXML>
    <inkml:traceGroup>
      <inkml:annotationXML>
        <emma:emma xmlns:emma="http://www.w3.org/2003/04/emma" version="1.0">
          <emma:interpretation id="{162A669A-CE34-4ECD-9F05-603E0AEDD843}" emma:medium="tactile" emma:mode="ink">
            <msink:context xmlns:msink="http://schemas.microsoft.com/ink/2010/main" type="paragraph" rotatedBoundingBox="5282,5254 20187,4813 20227,6156 5322,6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616897-61DB-4448-92A7-E726AE04CD74}" emma:medium="tactile" emma:mode="ink">
              <msink:context xmlns:msink="http://schemas.microsoft.com/ink/2010/main" type="line" rotatedBoundingBox="5282,5254 20187,4813 20227,6156 5322,6597"/>
            </emma:interpretation>
          </emma:emma>
        </inkml:annotationXML>
        <inkml:traceGroup>
          <inkml:annotationXML>
            <emma:emma xmlns:emma="http://www.w3.org/2003/04/emma" version="1.0">
              <emma:interpretation id="{C81758D7-5494-44CD-8107-D9C3D4AE660D}" emma:medium="tactile" emma:mode="ink">
                <msink:context xmlns:msink="http://schemas.microsoft.com/ink/2010/main" type="inkWord" rotatedBoundingBox="5292,5584 6203,5558 6230,6447 5318,6474">
                  <msink:destinationLink direction="with" ref="{22E45D2D-EFCB-4F83-A0F1-BADF6135B013}"/>
                </msink:context>
              </emma:interpretation>
            </emma:emma>
          </inkml:annotationXML>
          <inkml:trace contextRef="#ctx0" brushRef="#br0">1777-3049 160 0,'-13'13'37'16,"6"5"-19"-16,-1-3-7 16,8-15-8-16,0 36-1 15,4-21-1-15,12 2-1 16,-16-17 1-16,28 15 0 16,-13-15-1-16,1 0 0 15,-5 0 1-15,4 0-1 0,-15 0 0 16,20-19 0-1,-20 19 0-15,11-24 1 16,-11 13-1-16,0-5 0 0,-11 0 1 16,11 16-1-16,-15-27 1 15,15 27-1-15,-20-19 1 16,20 19-1-16,-11-16 1 16,11 16-1-16,0 0 0 15,0 0 1-15,11-19-1 16,4 19 0-16,1-5 0 0,8 5 0 15,3 0 0-15,1 0 0 16,3 5 0 0,0-2 0-16,0 5 0 0,1 8 0 15,-5-5 0-15,-4 5 0 16,-6 3 0 0,-2-3 0-16,4 0 0 0,-7 7 0 15,7-7 0-15,-2-1 0 16,2 1-1-16,4-3 2 15,2-6-1-15,-2-7 0 16,0 0 0-16,1-7 0 16,-9-6 0-16,-3-3 0 15,-1-3 0-15,-6-1 0 16,-5-3 0-16,-8-1 1 16,-4-3-1-16,-4 0 0 15,-7 3 0-15,-5 8 0 16,-7 5 0-16,0 3 0 0,-5 8 0 15,-2 0 0-15,2 11 0 16,6-3-1 0,10 16-3-16,0-8-5 0,8 0-4 15,16-16-11-15,0 0-42 16</inkml:trace>
          <inkml:trace contextRef="#ctx0" brushRef="#br0" timeOffset="-4.0004">1538-3166 147 0,'-16'-15'48'0,"16"15"-29"16,0 0-6-16,-20 15-9 15,25 13-1-15,-13-6-1 16,8 18-2-16,0 0 1 16,0 11 0-16,0-9-1 0,0 4 0 15,0-2 0 1,0-9 0-16,11 4-2 0,-11-24-2 15,16-2-5-15,-1-13-7 16,5 0-15-16,4-20-61 16</inkml:trace>
          <inkml:trace contextRef="#ctx0" brushRef="#br0" timeOffset="-2641.7455">2082-2423 67 0,'0'0'96'15,"0"-23"-59"-15,3 11-19 0,-6-7-11 16,3 19-3 0,0-20-1-16,0 20-1 0,3-17-1 15,-3 17 1-15,0 0-2 16,-11 13 1-16,11-13 0 15,-23 24-1-15,6-8 0 16,2-1 0-16,-1 8 0 16,-3-3 0-16,4 3 0 0,-5 1-1 15,8-1 0-15,-7-11-2 16,19 0-7-16,0-12-4 16,-20 7-15-16,20-7-52 15</inkml:trace>
          <inkml:trace contextRef="#ctx0" brushRef="#br0" timeOffset="-2442.3509">1984-2544 167 0,'27'15'36'0,"-4"-2"-20"16,2-2-5-16,9 13-8 15,-3-17-1-15,17 13-1 16,-9-4-1-16,4 7 0 15,-4-7 0-15,-8-5-1 16,8 13-3-16,-11-8-6 0,-8-5-6 16,-20-11-19-16,15 9-68 15</inkml:trace>
        </inkml:traceGroup>
        <inkml:traceGroup>
          <inkml:annotationXML>
            <emma:emma xmlns:emma="http://www.w3.org/2003/04/emma" version="1.0">
              <emma:interpretation id="{082D56F7-DDBB-485B-8EFD-48FDEAA6C1FE}" emma:medium="tactile" emma:mode="ink">
                <msink:context xmlns:msink="http://schemas.microsoft.com/ink/2010/main" type="inkWord" rotatedBoundingBox="10495,5100 11559,5068 11594,6243 10530,6274"/>
              </emma:interpretation>
            </emma:emma>
          </inkml:annotationXML>
          <inkml:trace contextRef="#ctx0" brushRef="#br0" timeOffset="11145.2072">6773-3667 179 0,'-5'15'29'16,"-2"8"-14"-16,-1 6-5 16,0 6-7-16,-4 5-2 15,12 14 1-15,-11-3-2 16,6 3 1-16,-2 1-1 16,7 0 0-16,-4-8-1 15,4-12 0-15,8 4-1 0,-8-20-5 16,11-3-5-16,5-8-8 15,-1-16-26-15</inkml:trace>
          <inkml:trace contextRef="#ctx0" brushRef="#br0" timeOffset="11791.2463">7054-3503 163 0,'-16'29'37'15,"8"4"-20"-15,1 7-6 16,-13-5-8-16,27 16-1 16,-7-15 0-16,20 6-1 15,-12-11 0-15,12 1-1 16,-4-16 1-16,-1 0-1 16,1-12 1-16,-1-4-1 15,-15 0 0-15,28-17 0 0,-17-2 0 16,-3-5 0-1,-4 1 0-15,-4-9 0 0,0 1 0 16,-7 4 1 0,-6-4-1-16,2 7 0 0,-1 5 0 15,4 3 1-15,-4 0-1 16,12 16 0-16,-3-15 1 16,3 15-1-16,23-4 0 15,0 4 0-15,10-8 1 16,1 8-1-16,5 0 0 15,9 0 0-15,-6 0 0 16,1 0 0-16,0 8 0 0,-4 0 0 16,-8 3 0-1,-6 5 0-15,-6 0 0 0,-4 3 0 16,-3 5 0-16,-4-1 0 16,-4-3 0-16,3 4 0 15,6-9 0-15,-1 0 0 16,3-2 0-16,4-10 0 15,1-3 0-15,3-11 0 16,1-2 0-16,-9-5 1 16,1-7-1-16,-4-2 0 15,-9 0 0-15,-3-4 0 16,-11-1 0-16,-4 4 0 16,-9 2 0-16,-3 6 0 15,-1 8 0-15,-7 4-1 16,3 8 1-16,-2 8-1 15,11 20-2-15,-5-9-6 16,8 5-4-16,4-1-8 16,5-3-36-16</inkml:trace>
          <inkml:trace contextRef="#ctx0" brushRef="#br0" timeOffset="10829.1914">7292-2767 142 0,'24'8'49'0,"7"8"-28"0,1 3-8 16,-1-8-10-16,12 18 0 15,-12-10-2-15,1 1-1 16,-5-2 0-16,-8-10-1 16,5 13-3-16,-24-21-7 15,15 7-7-15,-15-7-22 16,-8-15-70-16</inkml:trace>
          <inkml:trace contextRef="#ctx0" brushRef="#br0" timeOffset="10672.1819">7390-2794 139 0,'8'-12'52'0,"-8"12"-30"15,0 0-9-15,0 0-9 0,-31 0-1 16,26 12-1-16,-14-4 0 16,4 11-1-1,-8 0-1-15,-1 9 1 16,-8 3-1-16,5 5 0 16,-5-5 1-16,1 0-2 0,8 0 1 15,-5-15-1-15,25 12-3 16,-17-13-5-1,20-15-5-15,0 0-12 0,0-24-48 16</inkml:trace>
        </inkml:traceGroup>
        <inkml:traceGroup>
          <inkml:annotationXML>
            <emma:emma xmlns:emma="http://www.w3.org/2003/04/emma" version="1.0">
              <emma:interpretation id="{81F5B354-6FD0-4C94-8500-E07BF72FFB53}" emma:medium="tactile" emma:mode="ink">
                <msink:context xmlns:msink="http://schemas.microsoft.com/ink/2010/main" type="inkWord" rotatedBoundingBox="13810,5265 14736,5238 14768,6317 13842,6345">
                  <msink:destinationLink direction="with" ref="{C64D52F5-FA07-4920-9DC2-A5B9E165F883}"/>
                </msink:context>
              </emma:interpretation>
            </emma:emma>
          </inkml:annotationXML>
          <inkml:trace contextRef="#ctx0" brushRef="#br0" timeOffset="18266.7591">10132-3503 185 0,'-11'16'26'15,"4"12"-12"1,-9-5-5-16,7 12-5 0,-10-3-3 16,12 14 0-16,-9-2-1 15,8 6 0 1,4-7 0-16,-4-4 0 0,8 0 0 15,-8-7-1-15,20-1-2 16,-12-15-6-16,16-12-3 16,3-12-10-16,13-8-32 15</inkml:trace>
          <inkml:trace contextRef="#ctx0" brushRef="#br0" timeOffset="16660.3809">10484-2677 100 0,'0'0'76'0,"-3"-12"-47"0,3 12-17 15,0 0-4-15,-15-15-4 16,15 15-1-16,-16 15-1 16,12 1 0-16,-15-3-1 15,6 9 0-15,-10-3 0 16,3 9-1-16,-3 0 0 16,0-1 1-16,-1 0-2 15,4 1 1-15,5-5-1 16,-9-11-1-16,24 8-3 15,0-20-6-15,0 0-7 0,0-24-21 16,16-3-71-16</inkml:trace>
          <inkml:trace contextRef="#ctx0" brushRef="#br0" timeOffset="18272.7556">10402-3428 156 0,'-15'3'40'16,"7"21"-21"-16,-3 3-7 16,-1 1-8-16,12 11-2 15,-8-7 0-15,11 6-1 16,-3-7 0-16,17 1 0 16,-9-13-1-16,11-2 1 15,-7-14-1-15,8 1 1 16,-1-4-1-16,1-7 0 15,-9-10 0-15,4 6 0 0,-10-9 0 16,2 0 0 0,-7-3 1-16,0 4-1 15,-7-4 0-15,7 3 0 16,-5-4 0-16,5 9 0 0,0-5 0 16,5 9 0-16,-5 11 1 15,27-24-1 1,-8 15 0-16,9 6 0 15,-5 3 0-15,5 3-1 0,-1 10 1 16,-4 2 0-16,1 1 0 16,0 8 0-16,-5-1 0 15,-4 1 0-15,5-1 0 16,0-4 1-16,-1-6-1 16,4-2 0-16,-3-11 0 0,4 0 0 15,-4-8 0-15,-5 0 1 16,-4-8-1-1,2 1 0-15,-13-4 0 0,0-1 0 16,-8 0 0 0,-3 0 0-16,-9 1 0 0,-4 3 0 15,1 5 0-15,-5-1-2 16,8 19-2 0,-11-7-5-16,8 5-5 0,-5-5-10 15,13 11-44-15</inkml:trace>
          <inkml:trace contextRef="#ctx0" brushRef="#br0" timeOffset="16847.8814">10414-2779 156 0,'16'4'43'16,"4"7"-24"-16,3 5-8 15,4-8-7-15,16 19-1 16,-12-10-1-16,13 10-2 16,-9-7 1-16,4 2-1 15,-8-6 0-15,-3-3-1 16,-5 9-1-16,-23-22-4 0,0 0-6 16,0 0-6-16,0 0-26 15</inkml:trace>
        </inkml:traceGroup>
        <inkml:traceGroup>
          <inkml:annotationXML>
            <emma:emma xmlns:emma="http://www.w3.org/2003/04/emma" version="1.0">
              <emma:interpretation id="{3B1E1B4A-E3DC-4380-9E1E-D652E2E3A033}" emma:medium="tactile" emma:mode="ink">
                <msink:context xmlns:msink="http://schemas.microsoft.com/ink/2010/main" type="inkWord" rotatedBoundingBox="19146,5088 20194,5057 20226,6137 19178,6168">
                  <msink:destinationLink direction="with" ref="{45B1791D-0E47-405A-85C4-AB5EF4033DE8}"/>
                </msink:context>
              </emma:interpretation>
            </emma:emma>
          </inkml:annotationXML>
          <inkml:trace contextRef="#ctx0" brushRef="#br0" timeOffset="25505.6541">15910-2947 175 0,'-15'24'32'16,"-1"-5"-16"-1,-3 5-6-15,-8-5-7 16,19 12-1-16,-16-7-1 0,9 11 0 16,-5-7 0-1,4-1-1-15,1 0 0 0,-1-7 0 16,4 7-1-16,1-15 0 16,11 12-2-16,0-24-6 15,0 0-4-15,0 0-10 16,0 0-37-16</inkml:trace>
          <inkml:trace contextRef="#ctx0" brushRef="#br0" timeOffset="25708.7794">15840-2892 169 0,'16'8'37'16,"4"4"-21"-1,-1 3-5-15,9 12-5 16,-9-12-4-16,16 14-1 0,-3-7-1 15,3 2 0-15,0-4 1 16,-12 4-2 0,5-5 1-16,-12-11-3 0,-1 8-6 15,-15-16-3-15,12 15-8 16,-12-15-34-16</inkml:trace>
          <inkml:trace contextRef="#ctx0" brushRef="#br0" timeOffset="26551.2138">15402-3678 176 0,'-11'23'31'16,"11"-23"-15"-16,-12 31-7 15,-4-15-6-15,16 19-1 16,-8-4-1-16,8 12-1 16,-3-7 1-16,3 2-1 15,0 2 0-15,0-1 0 16,3-8 0-16,-3-7-1 15,16 7-2-15,-16-31-3 16,23 20-6-16,-3-17-8 16,3-3-26-16</inkml:trace>
          <inkml:trace contextRef="#ctx0" brushRef="#br0" timeOffset="27221.2534">15665-3499 125 0,'0'0'56'0,"-12"28"-30"15,12-9-16-15,0-19-5 16,0 27-2-16,0-27-1 16,23 35 0-16,-23-35-1 15,23 24 0-15,-7-16 0 16,-1 0-1-16,2-8 1 15,2 0-1-15,-3 0 1 16,-1-8-1-16,-15 8 1 0,23-19-1 16,-15 2 0-1,-8 2 1-15,0-4-1 16,-8 3 0-16,-7 1 1 0,4 0-1 16,-9 2 1-16,1 1-1 15,2 1 1-15,2 7-1 16,-1-5 1-16,16 9-1 15,-19-7 0-15,19 7 0 16,0 0 1-16,0 0-1 16,19-8 0-16,1 8 0 15,8-4 0-15,11 0 0 16,0-4 0-16,4 0 0 16,4 1 0-16,-1 3 0 0,-3-1 0 15,-7 5 0 1,-2 0 0-16,-9 9 0 15,-6 3 0-15,-7 3 0 16,-1 2 0-16,-2 1 0 16,-1 6 0-16,-1 0 0 15,5-6 0-15,0 3 0 0,3-6 0 16,4-4 0-16,6-2 1 16,1-9-1-16,-2 0 0 15,3-12 0-15,-3-4 0 16,-4-3 0-16,-9-1 0 15,-2-2 0-15,-9-7 1 16,-13 7-1-16,-7-2 0 0,-6 4-1 16,-10 8 1-16,-3 0-1 15,4 20 0 1,-20-8-7-16,15 7-2 0,6 2-8 16,2-2-23-16</inkml:trace>
        </inkml:traceGroup>
      </inkml:traceGroup>
    </inkml:traceGroup>
    <inkml:traceGroup>
      <inkml:annotationXML>
        <emma:emma xmlns:emma="http://www.w3.org/2003/04/emma" version="1.0">
          <emma:interpretation id="{12549359-85C9-436C-907B-80658C421BD3}" emma:medium="tactile" emma:mode="ink">
            <msink:context xmlns:msink="http://schemas.microsoft.com/ink/2010/main" type="paragraph" rotatedBoundingBox="8853,6369 9034,8847 8295,8902 8114,64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BD6486-CF5C-4FD0-A36D-76B70F17F9EA}" emma:medium="tactile" emma:mode="ink">
              <msink:context xmlns:msink="http://schemas.microsoft.com/ink/2010/main" type="line" rotatedBoundingBox="8853,6369 9034,8847 8295,8902 8114,6423">
                <msink:destinationLink direction="with" ref="{18146605-F139-4DAF-83CD-C87C60FCC1F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25D98F0-1451-4205-A1A6-857FC6873BD5}" emma:medium="tactile" emma:mode="ink">
                <msink:context xmlns:msink="http://schemas.microsoft.com/ink/2010/main" type="inkWord" rotatedBoundingBox="8853,6369 9034,8847 8295,8902 8114,6423"/>
              </emma:interpretation>
            </emma:emma>
          </inkml:annotationXML>
          <inkml:trace contextRef="#ctx0" brushRef="#br0" timeOffset="5112.6131">4793-1311 96 0,'0'0'79'15,"0"0"-48"-15,-15 0-17 16,15 0-7-16,0 0-3 15,0 16-1-15,0-16-1 16,0 15-1-16,0-15 0 16,-5 39 0-16,5-20 0 15,0 17 0-15,0-4-1 16,0 7 1-16,0 4-1 16,5 4 1-16,-5 8-1 0,6-1 0 15,-6 9 0-15,9 4 0 16,-9-1 0-16,4 4 0 15,-4 1 0-15,0-5 0 16,0 4 0-16,0-11 0 16,0 0 0-16,0-4 1 15,0-5-1-15,0-2 0 16,0-5 0 0,0 0 0-16,0-4 0 0,7-4 0 15,-7-4 0-15,5-3 1 16,-5-5-1-16,3-7 0 15,-3-4 0-15,0-12 0 16,8 15 0-16,-8-15-1 0,0 0 1 16,0 0 0-16,0 0 0 15,0 0-1 1,0 0 0-16,0 0-3 16,0 0-5-16,0-23-3 0,4 7-10 15,-4-11-34-15</inkml:trace>
          <inkml:trace contextRef="#ctx0" brushRef="#br0" timeOffset="5435.4469">4734-1472 158 0,'0'0'42'0,"-20"0"-24"15,20 0-6-15,-23 28-7 16,3-24-3-16,12 15-1 16,-7-3 0-16,-1 3-1 15,1 1 1-15,-1 0-1 16,-4-5 0-16,9 1 0 15,-5 4-1-15,-3-13 0 16,11 17-3-16,-8-17-5 16,16-7-5-16,-15-7-13 15,15 7-49-15</inkml:trace>
          <inkml:trace contextRef="#ctx0" brushRef="#br0" timeOffset="7445.1502">4460-2337 151 0,'0'0'45'15,"0"-15"-26"-15,0 15-10 16,0 0-5 0,0 0 0-16,0 0-2 0,0 0 0 15,-20 8-1-15,9 15 1 16,-5-7-2-16,4 12 1 16,1-5 0-16,3 12-1 15,1-8 0-15,7 5 1 16,11-1-1-16,4-4 0 15,9 1 1-15,-1-1-1 16,5-3 0-16,3-1 0 16,-3-3 1-16,-1 0-1 15,-8-1 0-15,-3 1 0 0,-4-5 0 16,-9 1 0 0,-3-1 0-16,-6 1 0 0,-3-1 0 15,-7-2 0 1,-3 2 0-16,-1-4 0 0,0 1 0 15,1-3-1 1,-4 2 1-16,0-11-2 16,23 0 0-16,-44-7-5 0,32-6-3 15,-7-14-8-15,7-1-21 16</inkml:trace>
          <inkml:trace contextRef="#ctx0" brushRef="#br0" timeOffset="5622.4569">4612-1437 183 0,'28'8'28'16,"-5"4"-14"-16,8 4-4 16,-6-12-7-16,14 15-2 0,-4-11 0 15,4 5 0-15,0-6-1 16,-4 1 0-16,0 3-1 16,-11-11-1-16,7 12-7 15,-12-1-3-15,-7-6-8 16,-12-5-33-16</inkml:trace>
          <inkml:trace contextRef="#ctx0" brushRef="#br0" timeOffset="7855.7571">4327-2114 122 0,'12'-24'62'0,"-1"2"-36"15,14 6-13-15,1 8-7 16,2-15-3-16,15 15-1 16,-4-12-1-16,8 12 0 15,-4 0 0-15,4 1 0 16,-12-1-1-16,4 8 1 16,-15-9-1-16,-1 9 0 15,-23 0 1-15,20 17-1 16,-20-17 1-16,0 27-1 15,-5-7 0-15,5 7 0 16,-6 1 1-16,6-1-1 16,6 0 1-16,7-3-1 15,2-9 0-15,8-3 1 16,5-12-1-16,3 0 0 16,5-15 0-16,-1-6 0 15,-4-6 0-15,-7 0 0 16,-4 0 0-16,-5-4 0 0,-11-1 0 15,-4 1 0 1,-16 3 0-16,-7 9 0 0,-1 0 0 16,-7 3-1-16,-1 8 1 15,-2 4-1 1,6 16-1-16,-11-9-8 0,16 10-1 16,-5-6-10-16,8 5-30 15</inkml:trace>
        </inkml:traceGroup>
      </inkml:traceGroup>
    </inkml:traceGroup>
    <inkml:traceGroup>
      <inkml:annotationXML>
        <emma:emma xmlns:emma="http://www.w3.org/2003/04/emma" version="1.0">
          <emma:interpretation id="{5807DBDC-6862-41F7-8807-D34296A44691}" emma:medium="tactile" emma:mode="ink">
            <msink:context xmlns:msink="http://schemas.microsoft.com/ink/2010/main" type="paragraph" rotatedBoundingBox="11307,8698 20004,8771 19999,9417 11301,93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E985B0D-8995-4B05-83FB-24B1C6BD986E}" emma:medium="tactile" emma:mode="ink">
              <msink:context xmlns:msink="http://schemas.microsoft.com/ink/2010/main" type="line" rotatedBoundingBox="11307,8697 20004,8771 19999,9417 11301,9343"/>
            </emma:interpretation>
          </emma:emma>
        </inkml:annotationXML>
        <inkml:traceGroup>
          <inkml:annotationXML>
            <emma:emma xmlns:emma="http://www.w3.org/2003/04/emma" version="1.0">
              <emma:interpretation id="{19EB7CE6-8108-4013-B2DD-FD4F899C2EEE}" emma:medium="tactile" emma:mode="ink">
                <msink:context xmlns:msink="http://schemas.microsoft.com/ink/2010/main" type="inkWord" rotatedBoundingBox="17063,8799 17122,8800 17117,9332 17058,9331">
                  <msink:destinationLink direction="with" ref="{C64D52F5-FA07-4920-9DC2-A5B9E165F883}"/>
                </msink:context>
              </emma:interpretation>
            </emma:emma>
          </inkml:annotationXML>
          <inkml:trace contextRef="#ctx0" brushRef="#br0" timeOffset="-27652.466">13301 35 88 0,'0'0'77'0,"0"0"-50"16,0 0-12-1,8 19-6-15,-8-19-4 0,0 0-1 16,0 0-2-16,8 27 1 15,-8-27-2-15,0 37 0 16,0-14 0-16,0 12 0 16,-8 4 0-16,8 0 0 15,-11 4-1-15,6 0 0 16,-2-4 1-16,-1 4-1 16,0-11 0-16,5-1 0 15,-2-4 0-15,5-7 0 16,-7-4 1-16,7-16-1 15,0 19 0-15,0-19 0 16,0 0 0-16,0 0-1 16,0 0 1-16,0 0-1 0,0 0 0 15,0 0-3 1,0 0-6-16,0 0-7 0,0-16-17 16,0 16-65-16</inkml:trace>
          <inkml:trace contextRef="#ctx0" brushRef="#br0" timeOffset="-30257.7613">7528-43 80 0,'0'0'74'16,"0"0"-43"-16,-12-16-15 16,12 16-7-16,0 0-3 15,0 0-2-15,-13-8 0 0,13 8-2 16,0 0 0-16,0 0 0 16,0 0-1-16,0 0 0 15,0 16 0-15,0-16 0 16,0 20 0-16,5-5-1 15,-5 4 1 1,3 6 0-16,-3 1-1 0,5 6 1 16,-5 3-1-16,7 4 0 15,-7 0 0-15,0 4 1 16,0 1-1-16,0-1 0 16,0-1 0-16,0-2 0 15,-7-9 0-15,7 4 0 16,0-7 0-16,0-5 0 0,0-3 0 15,0-9 0-15,0-11 0 16,0 20 0 0,0-20 0-16,0 0 0 0,0 0 0 15,0 0 0-15,0 0-2 16,0 0 0-16,0 0-8 16,0 0-3-16,0 0-12 15,15-20-44-15</inkml:trace>
          <inkml:trace contextRef="#ctx0" brushRef="#br0" timeOffset="-28823.6012">10700 67 96 0,'-11'0'71'0,"11"0"-43"0,0 0-17 16,0 0-3-16,0 0-3 16,0 0-2-16,0 11 0 15,0-11-1-15,-5 15 0 16,5-15-1-16,0 28 1 16,-12-8-1-16,12 7 0 15,-3-4 0 1,3 13-1-16,-12-5 1 0,12 4-1 15,-8 1 1-15,8-1-1 16,0-8 0-16,0 1 0 16,8-5 1-16,-4-4-1 15,-1-3 0-15,-3-16 0 16,8 20 0-16,-8-20 0 16,0 0 0-16,0 0 0 15,20 11 0-15,-20-11 0 0,0 0 0 16,0 0 0-1,16 0-1-15,-16 0-2 16,12-19-7-16,-12 19-4 0,0 0-12 16,19-23-50-16</inkml:trace>
          <inkml:trace contextRef="#ctx0" brushRef="#br0" timeOffset="-36527.8838">16200 90 108 0,'0'0'52'0,"0"0"-27"15,0 0-10-15,0 0-7 16,0 0-2-1,0 0-1-15,0 0-2 0,0 0 0 16,0 0-1-16,0 0 0 16,0 0 0-16,0 16-1 15,0-16 0-15,0 0 1 16,0 0-1-16,0 0 0 16,-15 12 0-16,15-12 0 15,0 14-1-15,0-14 1 16,-4 20 0-16,4 0-1 15,-4-1 0-15,-4 5 1 16,0 3-1-16,5 9 0 16,-9 6 0-16,4 2-1 0,3 7 0 15,-13-12-3 1,18 12-5-16,-5-5-5 16,5-2-10-16,5-4-50 0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2:01.6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E87BFA-FE3D-4087-ADFD-F9DAEFBB394C}" emma:medium="tactile" emma:mode="ink">
          <msink:context xmlns:msink="http://schemas.microsoft.com/ink/2010/main" type="writingRegion" rotatedBoundingBox="2606,8679 20575,8960 20510,13111 2541,12829"/>
        </emma:interpretation>
      </emma:emma>
    </inkml:annotationXML>
    <inkml:traceGroup>
      <inkml:annotationXML>
        <emma:emma xmlns:emma="http://www.w3.org/2003/04/emma" version="1.0">
          <emma:interpretation id="{2FCFA2E3-DC2F-4195-880F-B132622C9F64}" emma:medium="tactile" emma:mode="ink">
            <msink:context xmlns:msink="http://schemas.microsoft.com/ink/2010/main" type="paragraph" rotatedBoundingBox="3805,8698 20575,8960 20549,10627 3778,103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34DA74-D79A-41F3-92A2-EEEB36C45420}" emma:medium="tactile" emma:mode="ink">
              <msink:context xmlns:msink="http://schemas.microsoft.com/ink/2010/main" type="line" rotatedBoundingBox="3805,8698 20575,8960 20549,10627 3778,10364"/>
            </emma:interpretation>
          </emma:emma>
        </inkml:annotationXML>
        <inkml:traceGroup>
          <inkml:annotationXML>
            <emma:emma xmlns:emma="http://www.w3.org/2003/04/emma" version="1.0">
              <emma:interpretation id="{426493AA-E451-4DF5-B31E-E3282CDD83E7}" emma:medium="tactile" emma:mode="ink">
                <msink:context xmlns:msink="http://schemas.microsoft.com/ink/2010/main" type="inkWord" rotatedBoundingBox="3805,8698 20575,8960 20549,10627 3778,10364">
                  <msink:destinationLink direction="with" ref="{22E45D2D-EFCB-4F83-A0F1-BADF6135B013}"/>
                </msink:context>
              </emma:interpretation>
            </emma:emma>
          </inkml:annotationXML>
          <inkml:trace contextRef="#ctx0" brushRef="#br0">0 15 58 0,'0'0'93'16,"0"0"-51"-16,0 0-27 15,0 0-6-15,0 0-4 0,0-15-1 16,0 15-1 0,0 0-1-16,0 0 0 15,0 0-1-15,0 0 0 16,0 0 0-16,8 15 0 15,-8-15 0-15,0 28-1 16,-8-12 1-16,8 3-1 0,0 9 0 16,0 3 1-16,8 4-1 15,-4-4 0-15,0 5 0 16,4 3 0-16,-1 0 0 16,-2-4-1-16,2 12 1 15,-7-16-2-15,20 20-4 0,-16-13-4 16,4 2-7-16,-1-12-20 15,-2-5-68-15</inkml:trace>
          <inkml:trace contextRef="#ctx0" brushRef="#br0" timeOffset="35814.364">12 176 24 0,'0'0'91'15,"4"-19"-44"-15,-4 19-24 16,0-16-9-16,0 16-6 16,0-20-3-16,0 20 0 15,0 0-1-15,0 0-1 16,4-20-1-16,-4 20 0 16,0 0 0-16,0 0 0 0,0 0-1 15,0 0 0 1,0 0 0-16,0 24 0 0,0-24 0 15,-4 16-1-15,4-16 1 16,0 27 0-16,0-12-1 16,0 5 0-16,0 0 1 15,0-1-1-15,0 1 0 16,0 4 0-16,0-1 0 16,0 5 0-16,0-5 0 15,0 1 1-15,0 3-1 16,0 4 0-16,0-5 0 15,0 11 0-15,-8-10 0 16,8 8 0-16,0-7 0 0,-3 7 0 16,3-4 0-16,0-4 0 15,0 1 0-15,0 3 0 16,0-7 0-16,0 3 0 16,0 1 0-16,-5-1 0 15,5 0 1-15,-3 1-1 16,3-1 0-16,0 4 0 15,0-3 0-15,0 0 0 16,0 3 0-16,0-4 0 16,0 6 0-16,3-3 0 0,-3-3 0 15,5 0 0 1,-5 1 0-16,3-1 0 16,-3 1 0-16,0-5 0 0,0 5 0 15,0-9 0 1,0 4 0-16,0 1 1 15,0-8-1-15,0 3 0 0,0-3 0 16,0-16 0-16,0 23 0 16,0-23 0-1,0 20 0-15,0-20 0 0,4 11 0 16,-4-11 0-16,0 17 0 16,0-17 0-16,0 11 0 15,0-11 0-15,-4 15 0 16,4-15 0-16,0 13 0 15,0-13 0-15,0 0 0 0,-8 19 0 16,8-19 0-16,0 0-1 16,0 23 0-16,0-23-2 15,0 0-6-15,0 0-3 16,0 0-9-16,0-16-36 16</inkml:trace>
          <inkml:trace contextRef="#ctx0" brushRef="#br0" timeOffset="24584.678">540 587 111 0,'0'0'65'0,"-19"0"-39"16,19 0-16-16,-16 8-3 16,4-8-2-16,12 0-3 15,-19 15 0-15,10 1 0 16,-6-1-1-16,7 13 0 16,-7 3 0-16,7 5-1 15,-3 3 1-15,6 0-1 16,5 0 0-16,0-4 0 15,8 1 1-15,0-9-1 0,12-12 0 16,0-7 0 0,3-8 0-16,0-8 0 0,8-3 0 15,1-12 0 1,-1-9 0-16,1 6 0 0,-6-14 0 16,2 4 0-16,-4-4 0 15,-9 10 0-15,-3-5 0 16,-12 7 0-16,-8 1 0 15,1 7 0-15,-13 0 0 16,0 5 0-16,-4 4 0 16,-2-2 0-16,1 5 0 0,7 5 0 15,2 3-1-15,-7-8-1 16,23 8-8-16,0 0-5 16,-13 16-12-16,13-16-53 15</inkml:trace>
          <inkml:trace contextRef="#ctx0" brushRef="#br0" timeOffset="21678.718">2308 12 53 0,'0'0'91'0,"0"0"-47"0,0 11-30 15,0-11-4-15,0 0-5 16,0 0-1-16,0 0-1 16,0 0-1-16,0 0 0 15,-12 16 0-15,12-1-1 16,0-15 0-16,-15 27 0 15,4-7 0-15,6 4-1 16,-3 8 1-16,1-1-1 16,-1-1 0-16,4 2 1 15,0-2-1-15,4 3 0 0,0-6 0 16,0-3 0 0,0-9 0-16,4 5 0 0,-4-8 0 15,0-12 0 1,8 24 0-16,-8-24 1 15,8 15-1-15,-8-15-1 16,3 11 1-16,-3-11 0 0,8 16-1 16,-8-16-2-16,12 16-3 15,-12-16-6-15,0 0-8 16,19 15-32-16</inkml:trace>
          <inkml:trace contextRef="#ctx0" brushRef="#br0" timeOffset="25411.826">2781 517 100 0,'0'0'75'0,"0"0"-45"0,0 0-15 16,0 0-9-1,-18 2-2-15,21 15-2 0,-3-17 0 16,-8 28 0-16,0-9-1 15,8 8 0-15,-11 4-1 16,3 14 0-16,-7-3 1 16,6 5-1-16,-2 0 0 15,3-4 0-15,0 0 0 16,1-5 0-16,7-2 0 16,-5-12 0-16,10-1-1 15,-5-23-4-15,0 16-5 16,0-16-4-16,0 0-16 0,15-12-57 15</inkml:trace>
          <inkml:trace contextRef="#ctx0" brushRef="#br0" timeOffset="23832.8557">4840 9 39 0,'0'0'103'15,"15"10"-56"1,-15-10-27-16,0 0-12 0,0 0-2 16,0 0-3-16,0 0 0 15,0 0-1-15,-12 28-1 16,12-28 1-16,-3 31-1 15,-5-11 0-15,8 7 0 16,-8 0-1-16,8 4 1 16,-12 1-1-16,9-5 0 15,3 4 0-15,-8-3 0 16,8 0 0-16,0-1 0 16,0 1 0-16,-8-9-2 15,16 20-3-15,-8-7-4 16,0-6-7-16,3-1-17 0,-3-10-60 15</inkml:trace>
          <inkml:trace contextRef="#ctx0" brushRef="#br0" timeOffset="26324.025">5325 536 142 0,'0'0'49'0,"0"0"-27"0,0 0-12 15,0 0-5 1,0 0-1-16,19 15-2 0,-19-15 0 15,23 16-1-15,-23-16 1 16,28 28-2-16,-12-13 1 16,-4 10-1-1,-5-4 0-15,6 9 1 0,-13-4-1 16,0 9 0-16,-13-4 0 16,1 2 0-16,-7-7 0 15,-1 2 0-15,0-5 0 16,-3 1 0-16,4-12 0 15,-4-1 0-15,3-7 0 0,4-4 0 16,16 0 0 0,-23 0 0-16,23 0 0 0,0 0 0 15,0 0 0-15,0 0 0 16,23-12 0-16,1 12 0 16,3 0 1-16,8 5-1 15,8-2 0-15,0 5 0 16,1 0 1-16,6 4-1 15,-7-1 0-15,0 1 0 16,-4-1 0-16,-3-2 0 16,-9-1 0-16,-3 0-1 15,-1 3 0-15,-23-11-6 16,19 0-3-16,-19 0-6 16,28-11-17-16</inkml:trace>
          <inkml:trace contextRef="#ctx0" brushRef="#br0" timeOffset="27189.7013">8036 468 139 0,'-15'0'52'0,"15"0"-30"15,0 0-12-15,0 0-5 16,0 0-1-16,0 0-1 16,19 13-1-16,-19-13 0 15,27 8-1-15,-15-8 0 16,12 11-1-16,-9-3 0 16,-15-8 0-16,16 24 0 0,-16-5 0 15,-8-3 0-15,-4 4 0 16,-4-4 0-1,-3 7 0-15,0-8 0 0,3 5 0 16,-1-4 0-16,14 3 0 16,3 5 0-16,3-5 0 15,6 9 0-15,2-5 0 16,5 5 1-16,-4-2-2 16,-1-2 2-16,1 0-1 15,-12-4 0-15,0-5 0 16,-7 1 0-16,-5-1 0 15,-7-2 0-15,-5-2 0 16,-3-3 0-16,3-1 0 16,-4 2-1-16,1-18 0 15,27 9-4-15,-31 0-5 16,23-15-5-16,4-4-14 0,4-17-56 16</inkml:trace>
          <inkml:trace contextRef="#ctx0" brushRef="#br0" timeOffset="27949.3544">11157 528 71 0,'0'0'96'0,"0"0"-61"0,0 0-18 16,0-20-10-16,0 20-3 16,0 0-1-16,-7 24-1 15,-12-16 0 1,6 11-1-16,-10 5 0 0,8 3 0 16,-9 4-1-16,9 5 1 15,-1-1-1-15,12 8 1 16,4-8-1-16,4 4 0 15,12-7 1-15,3-5-1 16,13-3 0-16,-1-9-1 16,8-7 1-16,-4-8-1 15,15 0-1-15,-14-23-1 16,18 3-7-16,-6-7-4 16,-6-1-12-16,1-7-49 0</inkml:trace>
          <inkml:trace contextRef="#ctx0" brushRef="#br0" timeOffset="28156.3699">11553 508 144 0,'-27'24'48'16,"-9"3"-27"-16,1 9-8 16,7 10-9-16,-22-1-2 15,15 13 0-15,-4-4-1 16,3 5-1-16,5-4 1 15,3 4-2-15,13 3 0 16,-9-8-6-16,20-10-5 0,8-5-9 16,4-16-31-16</inkml:trace>
          <inkml:trace contextRef="#ctx0" brushRef="#br0" timeOffset="29731.4591">13810 728 142 0,'0'0'51'16,"12"-4"-31"-1,-12 4-7-15,0 0-10 0,0 0 0 16,0 0-2-16,-20 23 0 15,4-12 0-15,5 9 0 16,-4 4 0-16,2 8 0 16,1-1-1-16,12-1 1 15,0 2-1-15,8-1 0 16,4 1 1-16,8 0-1 16,4-9 0-16,-1 0 0 15,0-4 0-15,-3 1 0 16,-1 0 0-16,-11-2 0 15,-8-1 0-15,-4-2 0 16,-11 5 0-16,-8-4 0 0,-5-4 0 16,0-1 0-1,-6 2 0-15,2-10 0 16,5 6-1-16,-4-14 0 16,11 5-1-16,-8-20-1 0,20 5-7 15,1-5-6-15,3-7-16 16,4-4-63-16</inkml:trace>
          <inkml:trace contextRef="#ctx0" brushRef="#br0" timeOffset="29735.4589">13775 696 136 0,'19'-8'57'15,"1"8"-35"-15,8 0-9 16,-13 0-9-1,28 12 0-15,-23-12-2 0,18 16-1 16,-10-8 0-16,8 4-1 16,-5-9 1-16,0 5-2 15,0 0 1-15,-11-8-1 16,14 16-4-16,-14-16-5 16,0 0-6-16,-4 0-16 15,-1-8-64-15</inkml:trace>
          <inkml:trace contextRef="#ctx0" brushRef="#br0" timeOffset="29859.4662">16767 493 151 0,'0'0'45'0,"0"0"-26"15,0 0-10-15,0 0-4 16,-11 19-2 0,-21-3-1-16,13 20 0 0,-16-2-1 15,7 14 0-15,-11 6 0 16,5 4-1-16,2-2 1 16,5 4-1-16,10-10 0 15,9-3 1-15,8-8-1 16,8-12 0-16,12-16 0 15,8-6 0-15,0-5 0 0,3-12 0 16,-5-4 0-16,-2-3-1 16,-4-1 1-16,-8 0 0 15,-4-3 0-15,-8 4 0 16,-13 7 0-16,-2-5 0 16,-1 14-1-16,-15-13 0 15,16 16-9-15,-13-2-2 16,0-4-9-16,2 3-38 15</inkml:trace>
        </inkml:traceGroup>
      </inkml:traceGroup>
    </inkml:traceGroup>
    <inkml:traceGroup>
      <inkml:annotationXML>
        <emma:emma xmlns:emma="http://www.w3.org/2003/04/emma" version="1.0">
          <emma:interpretation id="{0203FE1D-A959-456D-876C-0759E12B6BD4}" emma:medium="tactile" emma:mode="ink">
            <msink:context xmlns:msink="http://schemas.microsoft.com/ink/2010/main" type="paragraph" rotatedBoundingBox="2453,10826 11128,10072 11304,12101 2630,12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CBAEAC-B1F1-43D2-AAE0-1BC411B7FA6B}" emma:medium="tactile" emma:mode="ink">
              <msink:context xmlns:msink="http://schemas.microsoft.com/ink/2010/main" type="line" rotatedBoundingBox="2453,10826 11128,10072 11304,12101 2630,12855"/>
            </emma:interpretation>
          </emma:emma>
        </inkml:annotationXML>
        <inkml:traceGroup>
          <inkml:annotationXML>
            <emma:emma xmlns:emma="http://www.w3.org/2003/04/emma" version="1.0">
              <emma:interpretation id="{498ECC8C-612B-4917-ABC3-3CE09BF3ED75}" emma:medium="tactile" emma:mode="ink">
                <msink:context xmlns:msink="http://schemas.microsoft.com/ink/2010/main" type="inkWord" rotatedBoundingBox="2453,10826 3923,10698 4099,12727 2630,12855"/>
              </emma:interpretation>
            </emma:emma>
          </inkml:annotationXML>
          <inkml:trace contextRef="#ctx0" brushRef="#br0" timeOffset="36867.6729">-15 1945 180 0,'0'0'29'0,"0"0"-15"0,0 0-4 16,0 20-7-1,0-20-1-15,0 0-1 16,0 0-1-16,0 0 1 16,0 0-1-16,0 0-1 15,0 0 0-15,0 0-2 0,7 15-6 16,-7-15-4-16,5 16-10 15,-5-16-39-15</inkml:trace>
          <inkml:trace contextRef="#ctx0" brushRef="#br0" timeOffset="37106.6873">-11 2293 165 0,'-8'16'34'16,"8"0"-17"-16,0-16-7 15,0 0-9-15,0 15 0 16,0-15 0-16,0 0-1 16,11 16-1-16,-11-16 0 15,0 0-5-15,20 20-7 16,-20-20-11-16,0 0-35 15</inkml:trace>
          <inkml:trace contextRef="#ctx0" brushRef="#br0" timeOffset="37344.7009">-11 2520 175 0,'0'16'30'16,"0"-16"-15"-16,-4 23-5 16,4-23-8-16,0 0-1 15,7 19 0-15,-7-19-1 16,0 0 0-16,13 16-2 16,-13-16-4-16,0 0-6 15,0 0-7-15,0 12-27 0</inkml:trace>
          <inkml:trace contextRef="#ctx0" brushRef="#br0" timeOffset="38213.7969">-43 2920 53 0,'4'-20'94'15,"-4"20"-53"-15,13-16-23 16,-13 1-9-16,0 15-2 16,0-20-3-16,0 20-1 15,0 0 0-15,0 0-1 0,0-16 0 16,0 16-1-16,0 0 0 15,0 0-1 1,0 16 1-16,0-16-1 0,0 23 1 16,0-3-1-1,0 3 0-15,0 8 0 0,3-3 0 16,-3 8 1-16,4-2-1 16,-4 2 0-16,8-2 0 15,-8 6 0-15,0-4 0 16,3-2 0-16,-3-2 0 15,0 3 0-15,5-7 0 16,-5-5 0-16,3-4 0 16,-3-2 0-16,0-17 0 0,0 14-1 15,0-14 1-15,0 0-2 16,12 17-1 0,-12-17-6-16,0 0-5 0,0 0-11 15,-7-17-44 1</inkml:trace>
          <inkml:trace contextRef="#ctx0" brushRef="#br0" timeOffset="38567.0191">-101 3263 156 0,'0'0'41'0,"-15"16"-21"16,15-16-9-16,0 32-7 15,0-32-1-15,0 39-1 16,0-24-1-16,11 17 0 16,-7-11 0-16,12 4 0 15,-5-5 0-15,9-3-1 16,-5-10 1-16,9-4-1 0,-1-3 1 16,0-8-1-16,5-3 0 15,-5-4 0-15,-3-5 0 16,4 4 1-16,-9-4-1 15,5 1 0-15,-9 3 0 16,-3 1-1-16,-8 15 1 16,12-28-1-16,-12 28 1 15,11-23-3-15,6 19-6 16,-17 4-3-16,16-20-8 0,-16 20-32 16</inkml:trace>
          <inkml:trace contextRef="#ctx0" brushRef="#br0" timeOffset="40227.6873">-966 3029 178 0,'0'0'29'0,"-12"27"-14"16,4-3-5-16,-3-5-7 16,11 28-1-16,0-3-1 15,8 17 0-15,-5 2-1 0,9 15 1 16,0 1 0-16,-5 11-1 16,6-8 0-16,-6 9 0 15,-2-14 0-15,-2-6 0 16,-3-8 0-1,0-9 0-15,0-15 0 0,0-15 0 16,0-24 0-16,-15 8-1 16,2-23 1-16,-2-17 0 15,-4-7 0-15,-4-8-1 16,-2-8 1-16,-1-11 0 16,-2-1 0-16,-3-7 0 15,0-5 0-15,3 1 0 16,5 0 0-16,3 3 0 15,1 5 0-15,14 5 1 0,5 1-1 16,12 9 0 0,7 4 1-16,14 4-1 0,1 8 1 15,14 11-1-15,2 9 0 16,5 7 1 0,4 12-1-16,8 8 0 0,-5 9 0 15,4 5 0-15,-11 1 0 16,-4 9 1-16,-12-5-1 15,-8 9 0-15,-11-2 0 16,-17-2 0-16,-11 3 1 16,-10 1-1-16,-10-5 0 15,-11 4 0-15,-4 1 0 16,-8-9 0-16,-4-4 0 16,1-3-1-16,3 0 0 0,-13-17-8 15,22-3-2-15,-1-12-6 16,7-10-22-16</inkml:trace>
        </inkml:traceGroup>
        <inkml:traceGroup>
          <inkml:annotationXML>
            <emma:emma xmlns:emma="http://www.w3.org/2003/04/emma" version="1.0">
              <emma:interpretation id="{DC3BDF1D-484E-4454-A15E-1C5536B19D59}" emma:medium="tactile" emma:mode="ink">
                <msink:context xmlns:msink="http://schemas.microsoft.com/ink/2010/main" type="inkWord" rotatedBoundingBox="8308,11017 11188,10767 11293,11978 8414,12228"/>
              </emma:interpretation>
            </emma:emma>
          </inkml:annotationXML>
          <inkml:trace contextRef="#ctx0" brushRef="#br0" timeOffset="219014.4539">4581 2959 185 0,'-8'26'26'15,"5"-9"-12"-15,3-17-4 16,0 0-8-16,0 0 0 15,16-20-1-15,7-3 0 16,-3-9 0-16,7-3 0 16,0-12-1-16,1 5 0 15,3-6 0-15,-8 9 1 16,-4-1-1-16,1 13 0 16,-12 3 0-16,4 9 1 15,-12 15-1-15,0 0 0 16,0 0 0-16,0 15 0 15,0 9 0-15,0 8 0 16,-4 3 1-16,4 8-2 0,0 1 2 16,4 2-1-1,4-8 0-15,3 6 0 16,1-13 0-16,8-2 0 16,-1-7 0-16,1-6 0 0,7-8-1 15,-3-8 1-15,3 7-1 16,-7-18-1-16,11 11-3 15,-11-20-5-15,-4 0-5 16,-9-11-12-16,1-8-54 16</inkml:trace>
          <inkml:trace contextRef="#ctx0" brushRef="#br0" timeOffset="219235.5041">4843 2223 178 0,'-15'4'30'16,"-1"-1"-15"-16,16-3-6 15,-15-3-6-15,15 3-2 16,0 0 0-16,0 0-1 16,23 3-2-16,-23-3-2 15,20 0-6-15,-1 12-5 16,1-12-18-16,0 16-56 15</inkml:trace>
          <inkml:trace contextRef="#ctx0" brushRef="#br0" timeOffset="219501.5188">5141 2403 154 0,'0'20'43'0,"0"-20"-23"0,0 0-9 16,27 19-5-16,-11-31-5 15,15 5 0-15,-3-9 0 16,3 6-1-16,0 4-1 16,-8-6 0-16,8 19-3 15,-14-7-5-15,-17 0-6 16,23 17-16-16,-23-17-53 15</inkml:trace>
          <inkml:trace contextRef="#ctx0" brushRef="#br0" timeOffset="219692.5304">5238 2747 205 0,'-7'27'17'0,"7"-11"-7"15,0-16-3-15,35-12-6 16,-11 5 0-16,11-1-1 16,4-3 0-16,0-6 0 15,7 14-2-15,-13-9-6 16,5 4-3-16,-2 0-7 0,-2 0-21 16</inkml:trace>
          <inkml:trace contextRef="#ctx0" brushRef="#br0" timeOffset="220251.5866">5877 2416 189 0,'0'14'25'0,"0"-14"-12"15,31 32-3-15,-8-25-8 16,20 25 0-16,-8-5 0 16,16 20-1-16,-3-4 0 0,-2 12 0 15,-2-1-1-15,-10 9 0 16,-6-4 1 0,-13 4-1-16,-15-5 0 0,-7 1 0 15,-17-5 0-15,-7-11 0 16,-9-11 0-16,-2-9 0 15,-1-11-1-15,-1-15 1 16,9-17 0-16,4-11 0 16,15-13 0-16,9-14 0 15,11-5 0-15,11-11 0 16,9-2 0-16,10 4 0 16,2-4 0-16,7-2 0 15,-4 4 0-15,-4 7 0 0,-7 5 0 16,-4 3 0-1,-13 4 0-15,-11 4 0 16,-11 12 0-16,-9 8 0 0,-8 11 0 16,-7 9 0-1,-11 11 0-15,-2 16 0 0,-6 3 0 16,3 8 0 0,0 9 0-16,4 6-1 0,4 9 1 15,11-6-1-15,13 13 0 16,0-19-6-16,19 12-3 15,7-12-4-15,12-6-15 16</inkml:trace>
          <inkml:trace contextRef="#ctx0" brushRef="#br0" timeOffset="220992.6286">6717 2615 165 0,'-20'0'37'0,"-3"3"-19"16,4 4-7-16,-1 10-7 16,-3-10-1-16,23 9-1 15,0-16-1-15,8 27-1 16,-8-27 1-16,31 12-1 16,-8-12 1-16,5-8-1 15,-1-4 0-15,0 1 0 16,-10-9 0-16,-6 3 0 15,-3-1 0-15,-8-2 0 16,-8 0 0-16,0 1 0 0,-7-1 0 16,-1 5 0-1,-4-4 0-15,9 2 0 0,11 17 0 16,-23-23 0 0,23 23-1-16,-17-11 0 15,17 11-1-15,0 0-2 0,17 11-6 16,-17-11-4-16,23 12-13 15,-4-4-49-15</inkml:trace>
          <inkml:trace contextRef="#ctx0" brushRef="#br0" timeOffset="220645.608">7257 2086 186 0,'-19'-16'26'0,"3"1"-12"16,-4 7-4-16,5 8-7 0,-13 8-1 15,17 23 0 1,-12 9-1-16,6 18 0 0,-10 7-1 16,4 22 1-1,0 7-1-15,-2 12 1 0,2 3-1 16,8 1 0-16,-1-4 0 16,8-8 0-16,0-8 0 15,8-16-1-15,0-12 1 16,0-17-2-16,13-15 0 15,-13-30-2-15,0 0-6 16,-8-30-5-16,8-3-12 16,-12-10-55-16</inkml:trace>
          <inkml:trace contextRef="#ctx0" brushRef="#br0" timeOffset="221292.6454">7140 2610 149 0,'11'35'48'16,"5"8"-28"-1,-4-11-8-15,-4-9-8 0,23 5 0 16,-15-21-2-16,15 5-1 16,-4-20 0-16,12 0 0 15,-11-19-1-15,3 4 1 16,-8-9-1-16,-3 5 1 16,-15-2-1-16,-5 8 0 15,-17 0 1-15,-6 10-1 16,-13 3 0-16,-2 8 0 15,-5 3 0-15,0 4 0 16,4 10-1-16,-4-13-2 16,15 15-6-16,0-8-2 0,9-2-7 15,7-9-27-15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2:46.1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DFC3479-D112-43C8-A7AD-B5F586B27AC9}" emma:medium="tactile" emma:mode="ink">
          <msink:context xmlns:msink="http://schemas.microsoft.com/ink/2010/main" type="inkDrawing" rotatedBoundingBox="5911,6270 6067,8928 6037,8930 5881,6272" semanticType="callout" shapeName="Other">
            <msink:sourceLink direction="with" ref="{BCCC7A20-4443-484E-882B-51F59E6A2871}"/>
          </msink:context>
        </emma:interpretation>
      </emma:emma>
    </inkml:annotationXML>
    <inkml:trace contextRef="#ctx0" brushRef="#br0">-1 0 88 0,'0'0'77'0,"0"0"-43"16,0 0-21-16,0 0-6 16,0 0-3-1,0 0-2-15,0 0 1 16,0 0-1-16,0 0-1 15,0 16 0-15,0-16 0 16,0 23 0-16,0 0 0 0,0-2 0 16,0 6-1-1,0 4 1-15,3 0-1 0,-3 4 0 16,8 8 0-16,-8 1 1 16,8 2-1-16,-4 1 0 15,-4 4 0-15,8 0 1 16,-5 0-1-16,-3 7 0 15,5-2 0-15,-5 3 0 16,4-5 0-16,-4 5 0 0,11-1 0 16,-11-3 0-1,5 3 0-15,-5-6 0 0,7 3 0 16,-3-5 0-16,-4 5 0 16,7 4 0-16,-7-5 0 15,5 2 1-15,-5-2-1 16,8 1 0-16,-8 4 0 15,0-1 0-15,3-6 1 16,-3 1-1-16,4 3 0 16,-4-1 0-16,8 0 0 15,-8-4 0-15,8-1 0 16,-8 1 0-16,3 0 0 16,-3-4 0-16,9-4 0 0,-9 4 0 15,4-4 0 1,-4-4 0-16,0-1 0 0,0 2 1 15,4-4-1 1,-4-5 0-16,0 4 0 16,3-7 0-16,-3-1 0 15,8 1 0-15,-8-5 0 16,8-3 0-16,-4-1 0 0,-4-3 0 16,0-16 0-16,11 19 0 15,-11-19 0-15,0 0-1 0,0 0 0 16,5-23-8-1,-13-8-2-15,4-17-7 0,-8-22-26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2:01.6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A4477B-C99D-4785-978F-F1BE6A9C8EEA}" emma:medium="tactile" emma:mode="ink">
          <msink:context xmlns:msink="http://schemas.microsoft.com/ink/2010/main" type="inkDrawing" rotatedBoundingBox="2232,12575 5235,5292 6591,5851 3588,13134" semanticType="callout" shapeName="Other">
            <msink:sourceLink direction="with" ref="{BCCC7A20-4443-484E-882B-51F59E6A2871}"/>
          </msink:context>
        </emma:interpretation>
      </emma:emma>
    </inkml:annotationXML>
    <inkml:trace contextRef="#ctx0" brushRef="#br0">0 15 58 0,'0'0'93'16,"0"0"-51"-16,0 0-27 15,0 0-6-15,0 0-4 0,0-15-1 16,0 15-1 0,0 0-1-16,0 0 0 15,0 0-1-15,0 0 0 16,0 0 0-16,8 15 0 15,-8-15 0-15,0 28-1 16,-8-12 1-16,8 3-1 0,0 9 0 16,0 3 1-16,8 4-1 15,-4-4 0-15,0 5 0 16,4 3 0-16,-1 0 0 16,-2-4-1-16,2 12 1 15,-7-16-2-15,20 20-4 0,-16-13-4 16,4 2-7-16,-1-12-20 15,-2-5-68-15</inkml:trace>
    <inkml:trace contextRef="#ctx0" brushRef="#br0" timeOffset="35814.364">12 176 24 0,'0'0'91'15,"4"-19"-44"-15,-4 19-24 16,0-16-9-16,0 16-6 16,0-20-3-16,0 20 0 15,0 0-1-15,0 0-1 16,4-20-1-16,-4 20 0 16,0 0 0-16,0 0 0 0,0 0-1 15,0 0 0 1,0 0 0-16,0 24 0 0,0-24 0 15,-4 16-1-15,4-16 1 16,0 27 0-16,0-12-1 16,0 5 0-16,0 0 1 15,0-1-1-15,0 1 0 16,0 4 0-16,0-1 0 16,0 5 0-16,0-5 0 15,0 1 1-15,0 3-1 16,0 4 0-16,0-5 0 15,0 11 0-15,-8-10 0 16,8 8 0-16,0-7 0 0,-3 7 0 16,3-4 0-16,0-4 0 15,0 1 0-15,0 3 0 16,0-7 0-16,0 3 0 16,0 1 0-16,-5-1 0 15,5 0 1-15,-3 1-1 16,3-1 0-16,0 4 0 15,0-3 0-15,0 0 0 16,0 3 0-16,0-4 0 16,0 6 0-16,3-3 0 0,-3-3 0 15,5 0 0 1,-5 1 0-16,3-1 0 16,-3 1 0-16,0-5 0 0,0 5 0 15,0-9 0 1,0 4 0-16,0 1 1 15,0-8-1-15,0 3 0 0,0-3 0 16,0-16 0-16,0 23 0 16,0-23 0-1,0 20 0-15,0-20 0 0,4 11 0 16,-4-11 0-16,0 17 0 16,0-17 0-16,0 11 0 15,0-11 0-15,-4 15 0 16,4-15 0-16,0 13 0 15,0-13 0-15,0 0 0 0,-8 19 0 16,8-19 0-16,0 0-1 16,0 23 0-16,0-23-2 15,0 0-6-15,0 0-3 16,0 0-9-16,0-16-36 16</inkml:trace>
    <inkml:trace contextRef="#ctx0" brushRef="#br0" timeOffset="36867.6729">-15 1945 180 0,'0'0'29'0,"0"0"-15"0,0 0-4 16,0 20-7-1,0-20-1-15,0 0-1 16,0 0-1-16,0 0 1 16,0 0-1-16,0 0-1 15,0 0 0-15,0 0-2 0,7 15-6 16,-7-15-4-16,5 16-10 15,-5-16-39-15</inkml:trace>
    <inkml:trace contextRef="#ctx0" brushRef="#br0" timeOffset="37106.6873">-11 2293 165 0,'-8'16'34'16,"8"0"-17"-16,0-16-7 15,0 0-9-15,0 15 0 16,0-15 0-16,0 0-1 16,11 16-1-16,-11-16 0 15,0 0-5-15,20 20-7 16,-20-20-11-16,0 0-35 15</inkml:trace>
    <inkml:trace contextRef="#ctx0" brushRef="#br0" timeOffset="37344.7009">-11 2520 175 0,'0'16'30'16,"0"-16"-15"-16,-4 23-5 16,4-23-8-16,0 0-1 15,7 19 0-15,-7-19-1 16,0 0 0-16,13 16-2 16,-13-16-4-16,0 0-6 15,0 0-7-15,0 12-27 0</inkml:trace>
    <inkml:trace contextRef="#ctx0" brushRef="#br0" timeOffset="38213.7969">-43 2920 53 0,'4'-20'94'15,"-4"20"-53"-15,13-16-23 16,-13 1-9-16,0 15-2 16,0-20-3-16,0 20-1 15,0 0 0-15,0 0-1 0,0-16 0 16,0 16-1-16,0 0 0 15,0 0-1 1,0 16 1-16,0-16-1 0,0 23 1 16,0-3-1-1,0 3 0-15,0 8 0 0,3-3 0 16,-3 8 1-16,4-2-1 16,-4 2 0-16,8-2 0 15,-8 6 0-15,0-4 0 16,3-2 0-16,-3-2 0 15,0 3 0-15,5-7 0 16,-5-5 0-16,3-4 0 16,-3-2 0-16,0-17 0 0,0 14-1 15,0-14 1-15,0 0-2 16,12 17-1 0,-12-17-6-16,0 0-5 0,0 0-11 15,-7-17-44 1</inkml:trace>
    <inkml:trace contextRef="#ctx0" brushRef="#br0" timeOffset="38567.0191">-101 3263 156 0,'0'0'41'0,"-15"16"-21"16,15-16-9-16,0 32-7 15,0-32-1-15,0 39-1 16,0-24-1-16,11 17 0 16,-7-11 0-16,12 4 0 15,-5-5 0-15,9-3-1 16,-5-10 1-16,9-4-1 0,-1-3 1 16,0-8-1-16,5-3 0 15,-5-4 0-15,-3-5 0 16,4 4 1-16,-9-4-1 15,5 1 0-15,-9 3 0 16,-3 1-1-16,-8 15 1 16,12-28-1-16,-12 28 1 15,11-23-3-15,6 19-6 16,-17 4-3-16,16-20-8 0,-16 20-32 16</inkml:trace>
    <inkml:trace contextRef="#ctx0" brushRef="#br0" timeOffset="40227.6873">-966 3029 178 0,'0'0'29'0,"-12"27"-14"16,4-3-5-16,-3-5-7 16,11 28-1-16,0-3-1 15,8 17 0-15,-5 2-1 0,9 15 1 16,0 1 0-16,-5 11-1 16,6-8 0-16,-6 9 0 15,-2-14 0-15,-2-6 0 16,-3-8 0-1,0-9 0-15,0-15 0 0,0-15 0 16,0-24 0-16,-15 8-1 16,2-23 1-16,-2-17 0 15,-4-7 0-15,-4-8-1 16,-2-8 1-16,-1-11 0 16,-2-1 0-16,-3-7 0 15,0-5 0-15,3 1 0 16,5 0 0-16,3 3 0 15,1 5 0-15,14 5 1 0,5 1-1 16,12 9 0 0,7 4 1-16,14 4-1 0,1 8 1 15,14 11-1-15,2 9 0 16,5 7 1 0,4 12-1-16,8 8 0 0,-5 9 0 15,4 5 0-15,-11 1 0 16,-4 9 1-16,-12-5-1 15,-8 9 0-15,-11-2 0 16,-17-2 0-16,-11 3 1 16,-10 1-1-16,-10-5 0 15,-11 4 0-15,-4 1 0 16,-8-9 0-16,-4-4 0 16,1-3-1-16,3 0 0 0,-13-17-8 15,22-3-2-15,-1-12-6 16,7-10-22-16</inkml:trace>
    <inkml:trace contextRef="#ctx0" brushRef="#br0" timeOffset="47600.6513">1777-3049 160 0,'-13'13'37'16,"6"5"-19"-16,-1-3-7 16,8-15-8-16,0 36-1 15,4-21-1-15,12 2-1 16,-16-17 1-16,28 15 0 16,-13-15-1-16,1 0 0 15,-5 0 1-15,4 0-1 0,-15 0 0 16,20-19 0-1,-20 19 0-15,11-24 1 16,-11 13-1-16,0-5 0 0,-11 0 1 16,11 16-1-16,-15-27 1 15,15 27-1-15,-20-19 1 16,20 19-1-16,-11-16 1 16,11 16-1-16,0 0 0 15,0 0 1-15,11-19-1 16,4 19 0-16,1-5 0 0,8 5 0 15,3 0 0-15,1 0 0 16,3 5 0 0,0-2 0-16,0 5 0 0,1 8 0 15,-5-5 0-15,-4 5 0 16,-6 3 0 0,-2-3 0-16,4 0 0 0,-7 7 0 15,7-7 0-15,-2-1 0 16,2 1-1-16,4-3 2 15,2-6-1-15,-2-7 0 16,0 0 0-16,1-7 0 16,-9-6 0-16,-3-3 0 15,-1-3 0-15,-6-1 0 16,-5-3 0-16,-8-1 1 16,-4-3-1-16,-4 0 0 15,-7 3 0-15,-5 8 0 16,-7 5 0-16,0 3 0 0,-5 8 0 15,-2 0 0-15,2 11 0 16,6-3-1 0,10 16-3-16,0-8-5 0,8 0-4 15,16-16-11-15,0 0-42 16</inkml:trace>
    <inkml:trace contextRef="#ctx0" brushRef="#br0" timeOffset="47596.651">1538-3166 147 0,'-16'-15'48'0,"16"15"-29"16,0 0-6-16,-20 15-9 15,25 13-1-15,-13-6-1 16,8 18-2-16,0 0 1 16,0 11 0-16,0-9-1 0,0 4 0 15,0-2 0 1,0-9 0-16,11 4-2 0,-11-24-2 15,16-2-5-15,-1-13-7 16,5 0-15-16,4-20-61 16</inkml:trace>
    <inkml:trace contextRef="#ctx0" brushRef="#br0" timeOffset="44958.9059">2082-2423 67 0,'0'0'96'15,"0"-23"-59"-15,3 11-19 0,-6-7-11 16,3 19-3 0,0-20-1-16,0 20-1 0,3-17-1 15,-3 17 1-15,0 0-2 16,-11 13 1-16,11-13 0 15,-23 24-1-15,6-8 0 16,2-1 0-16,-1 8 0 16,-3-3 0-16,4 3 0 0,-5 1-1 15,8-1 0-15,-7-11-2 16,19 0-7-16,0-12-4 16,-20 7-15-16,20-7-52 15</inkml:trace>
    <inkml:trace contextRef="#ctx0" brushRef="#br0" timeOffset="45158.3005">1984-2544 167 0,'27'15'36'0,"-4"-2"-20"16,2-2-5-16,9 13-8 15,-3-17-1-15,17 13-1 16,-9-4-1-16,4 7 0 15,-4-7 0-15,-8-5-1 16,8 13-3-16,-11-8-6 0,-8-5-6 16,-20-11-19-16,15 9-68 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2:59.4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BC34416-444A-474A-898A-E9B322DBFB6B}" emma:medium="tactile" emma:mode="ink">
          <msink:context xmlns:msink="http://schemas.microsoft.com/ink/2010/main" type="inkDrawing" rotatedBoundingBox="11197,6026 11383,8988 11307,8992 11121,6031" semanticType="callout" shapeName="Other">
            <msink:sourceLink direction="with" ref="{D3017AFE-2A6B-495C-9B9A-19A5EA0C816C}"/>
            <msink:sourceLink direction="with" ref="{73C0618E-C14B-412F-8AAD-D74F78F73520}"/>
          </msink:context>
        </emma:interpretation>
      </emma:emma>
    </inkml:annotationXML>
    <inkml:trace contextRef="#ctx0" brushRef="#br0">0 0 67 0,'0'0'91'16,"0"0"-53"-16,0 0-20 0,-16 11-12 16,16-11-1-1,0 0-2-15,11 24-1 16,-11-24 0-16,5 19 0 0,-5-19-1 15,3 32 0-15,-3-17 0 16,4 13 0 0,-4-1 0-16,8 4-1 0,-3 3 0 15,1 6 0-15,-6 0 1 16,9-1-1-16,-1 4 0 0,-5 0 0 31,2 0 0-31,-2 8 0 0,-3-4 1 0,8 4-1 16,-8 0 0-16,4 3 0 15,-4-2 0-15,8 6 0 0,-8-7 0 16,3 3 0-16,5 2 0 16,0 3 0-1,-4-5 0-15,1 5 0 16,3-5 0-16,-1 0 0 16,-7 6 0-16,8-1 0 0,-4-5 0 15,0 5 0-15,-1-4 0 16,5 4 0-16,-4-5 1 15,0 1-1 1,4 4 0-16,-1-4 0 16,-2 0 0-16,-2-2 0 15,2 3 0-15,2-1 0 16,-7 0 0-16,5-1 0 16,-5-3 0-16,0 0 0 15,0-4 0-15,0-4 0 16,0 0 0-16,0 0-1 15,0 1 2-15,-5-2-1 16,5-2 0-16,-7-1 0 0,7 0 0 16,-5-4 0-16,5 0 0 15,0-4 1-15,-3-3-2 16,3 3 2 0,0-8-2-16,0 5 2 15,0-5-1-15,0-3 0 0,0-1 0 16,0-2 0-16,0-17 0 15,8 19-1-15,-8-19 1 16,0 0 0-16,0 0-2 16,-8-16-3-16,8-4-5 15,0-11-4-15,-8-16-16 16,0-19-55-16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3:05.4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E673D0-233E-41FA-8599-77C77B509293}" emma:medium="tactile" emma:mode="ink">
          <msink:context xmlns:msink="http://schemas.microsoft.com/ink/2010/main" type="inkDrawing" rotatedBoundingBox="14307,6008 14531,8937 14480,8941 14255,6012" semanticType="callout" shapeName="Other">
            <msink:sourceLink direction="with" ref="{01FBD135-596C-4991-BC9C-D057A2483409}"/>
            <msink:sourceLink direction="with" ref="{73C0618E-C14B-412F-8AAD-D74F78F73520}"/>
          </msink:context>
        </emma:interpretation>
      </emma:emma>
    </inkml:annotationXML>
    <inkml:trace contextRef="#ctx0" brushRef="#br0">7 0 147 0,'0'0'45'0,"-11"7"-25"15,11-7-10-15,0 0-6 16,0 0-1-16,0 0-1 15,0 16 0 1,4 0-1-16,-4-16 1 0,0 27-1 16,0-7 0-16,0 11-1 15,4 1 1-15,-1 7-1 16,-3 3 0-16,8 2 0 16,-3 3 1-16,2 7-1 15,1-2 0-15,0 6 0 16,0-3 0-16,-4 4 0 15,4-1 0-15,0 9 0 16,-1-4 0-16,1 3 0 16,0 1 1-16,0 3-1 15,-5 0-1-15,5-3 2 0,-4 3-2 16,-4-8 1-16,5 5 0 16,-2-4 1-1,-3 3-1-15,5-3 0 16,-5-4 0-16,11 4 0 15,-7-1 0-15,4-3 0 0,0 0 0 16,-5 3 0-16,1-7 0 16,0 3 0-1,0 1 0-15,-4-5 0 0,4 6 0 16,-4-5 0-16,7-4 0 16,-2 0 0-16,-2-5 0 15,6-2 0-15,-6-5 0 16,5 4 1-16,-4-9-1 15,-4 2 0-15,4-1 0 16,-4 0 0-16,0 1 0 0,0-1 0 16,0-4 1-16,-4 0-1 15,4 1-1-15,-7-5 2 16,7 0-1-16,-8-3 0 16,8-4-1-1,0-5 2-15,0-15-2 0,-5 16 1 16,5-16 0-16,0 0 0 15,0 0-1-15,0-24 0 16,0 24-2-16,5-34-6 16,-5-6-4-16,-5-15-11 15,5-19-39-15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31:23.6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473EFE-F98A-48DB-B373-A62B51A2059F}" emma:medium="tactile" emma:mode="ink">
          <msink:context xmlns:msink="http://schemas.microsoft.com/ink/2010/main" type="writingRegion" rotatedBoundingBox="6672,9681 6678,14507 4656,14510 4650,9684"/>
        </emma:interpretation>
      </emma:emma>
    </inkml:annotationXML>
    <inkml:traceGroup>
      <inkml:annotationXML>
        <emma:emma xmlns:emma="http://www.w3.org/2003/04/emma" version="1.0">
          <emma:interpretation id="{5E49A8C6-A262-4067-81E8-78A3E261F078}" emma:medium="tactile" emma:mode="ink">
            <msink:context xmlns:msink="http://schemas.microsoft.com/ink/2010/main" type="paragraph" rotatedBoundingBox="6672,9681 6678,14507 6062,14508 6056,9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2F78C0-4674-42CF-A25E-AB05A0A6337F}" emma:medium="tactile" emma:mode="ink">
              <msink:context xmlns:msink="http://schemas.microsoft.com/ink/2010/main" type="line" rotatedBoundingBox="6672,9681 6678,14507 6062,14508 6056,9682"/>
            </emma:interpretation>
          </emma:emma>
        </inkml:annotationXML>
        <inkml:traceGroup>
          <inkml:annotationXML>
            <emma:emma xmlns:emma="http://www.w3.org/2003/04/emma" version="1.0">
              <emma:interpretation id="{02015A1A-A2E1-472E-9942-724FB9C56AEC}" emma:medium="tactile" emma:mode="ink">
                <msink:context xmlns:msink="http://schemas.microsoft.com/ink/2010/main" type="inkWord" rotatedBoundingBox="6672,9681 6677,13451 6061,13452 6056,9682"/>
              </emma:interpretation>
            </emma:emma>
          </inkml:annotationXML>
          <inkml:trace contextRef="#ctx0" brushRef="#br0">-3611-3625 160 0,'0'0'40'0,"0"0"-23"15,0 0-8-15,0 0-4 16,0 0-2-16,0 12 0 15,0-12-1-15,-12 21-1 16,-5-4 0-16,5 12 0 16,-13-4 0-16,1 8-1 15,-6 4 1-15,-2 0-1 16,-1-3 0-16,3-2 0 16,6-7 0-16,-2-1 0 15,6-7 0-15,7-4 0 16,13-13 0-16,-24 12-1 15,24-12 0-15,-12 0-1 16,12 0-2-16,0 0-6 0,0 0-4 16,0 0-11-16,0 0-47 15</inkml:trace>
          <inkml:trace contextRef="#ctx0" brushRef="#br0" timeOffset="285.0179">-3768-3488 179 0,'0'0'29'16,"20"16"-14"-16,-20-16-5 16,42 21-7-16,-30-17-1 0,22 17 0 15,-6-5-1 1,10 14 0-16,-5-6 0 0,4 1-1 15,-5 0 0-15,6-1 1 16,-8-3-1-16,-2-3 0 16,-3-3-1-1,-4-7 1-15,0 13-3 0,-21-21-6 16,0 0-2-16,0 0-8 16,0 0-28-16</inkml:trace>
          <inkml:trace contextRef="#ctx0" brushRef="#br0" timeOffset="888.713">-3611-3380 185 0,'0'0'26'0,"0"0"-12"16,0 0-5-16,-16 0-6 15,16 0-1-15,0 0-1 16,4 15 0-16,-4-15 0 16,0 21-1-16,-4-8 1 15,4 7-1-15,-8 1 0 16,8 12 1-16,-9 4-1 0,9 6 0 15,-12 1 0-15,12 2 1 16,-4-1-1-16,4 4 0 16,0-7 0-16,0 0 0 15,4-10 0-15,-4 1 0 16,8-3 0-16,-8-6 0 16,8 6 0-16,-8-6 0 15,0 5 0-15,0-5 0 16,0 1 0-16,-8 1 0 15,8-2 0-15,-4-4 0 16,4 5 0-16,-8-4 0 16,8 0 0-16,0-5 0 15,-5 1 0-15,5 0 0 16,0-17 0-16,-3 24 0 0,3-24 0 16,0 25 0-1,0-25 1-15,0 16-1 16,0-16 0-16,0 0-1 15,0 0 1-15,0 13 0 16,0-13 0-16,0 0-1 0,0 0-1 16,0 0-7-16,8-21-2 15,-8 5-7-15,0-1-24 16</inkml:trace>
          <inkml:trace contextRef="#ctx0" brushRef="#br0" timeOffset="1674.0975">-3701-1971 192 0,'0'0'23'16,"0"16"-10"-16,0-16-4 0,0 0-8 15,0 0 0-15,0 0-1 16,0 0 0 0,0 0 0-16,0 0-2 15,0 0-2-15,0 0-5 0,12 9-6 16,-12-9-14-16,0 0-55 16</inkml:trace>
          <inkml:trace contextRef="#ctx0" brushRef="#br0" timeOffset="1864.1112">-3715-1666 170 0,'-7'17'32'0,"7"4"-16"0,0-21-6 15,0 0-9-15,0 16 0 16,0-16-1-16,0 0-1 15,21 0-3-15,-21 0-9 16,0 0-7-16,12 13-28 16,-12-13-72-16</inkml:trace>
          <inkml:trace contextRef="#ctx0" brushRef="#br0" timeOffset="2054.1219">-3665-1422 151 0,'0'25'43'0,"0"-25"-24"0,-3 33-8 15,3-33-10-15,0 17-1 16,0-17-1 0,0 0-5-16,24 16-9 15,-24-16-15-15,0 0-43 0</inkml:trace>
          <inkml:trace contextRef="#ctx0" brushRef="#br0" timeOffset="3874.112">-3694-872 96 0,'0'0'53'16,"0"0"-24"-16,0 0-11 0,0 0-7 16,0 0-4-16,0 0-1 15,0 0-2-15,0 0-2 16,0 0 1-16,0 0-1 15,13 17-1-15,-13-17 0 16,0 0 0-16,0 12 0 16,0-12 0-16,0 0 0 15,4 25 0-15,-4-25-1 0,0 19 1 16,0-19-1-16,0 26 0 16,4-10 1-16,4 5-1 15,-8-4 0-15,5 4 1 16,-5 4-1-16,8-1 0 15,-8-3 0-15,4 4 0 16,-4 0 0-16,4-1 0 16,-4 1 1-16,0 0-1 15,4-4 0-15,-4 3 0 16,5-2 0-16,-5 1 0 16,8 3 0-16,-8-1 0 15,0-1 0-15,0 1 0 16,0 4 0-16,0-4 0 0,0 0 0 15,0-1 0 1,0 1 0-16,4 0 0 16,-4-4 0-16,0 0 0 15,0-1 0-15,0 1 0 0,0-5 0 16,0 1 0 0,0-5 0-16,3 5 0 0,-3 3 0 15,0-7 0-15,0 3 0 16,0-4 0-16,0 4 0 15,0-16 1-15,5 26-1 16,-5-26 0-16,0 21 0 16,0-21-1-16,0 21 1 15,0-21 1-15,0 0-1 16,0 16 0-16,0-16 0 16,0 0 0-16,0 0 0 0,0 0 0 15,0 0 0-15,0 0-1 16,0 0 1-16,0 0 0 15,0 0-1-15,0 0-3 16,0 0-6-16,0 0-4 16,0 0-11-16,0 0-48 15</inkml:trace>
          <inkml:trace contextRef="#ctx0" brushRef="#br0" timeOffset="2430.1439">-3627-851 134 0,'-8'17'52'16,"8"3"-30"-16,0-20-9 0,-25 12-11 15,25-12-1-15,0 0-3 16,0 0-2 0,0 0-9-16,16 3-13 15,-16-3-35-15,0 0-52 0</inkml:trace>
        </inkml:traceGroup>
        <inkml:traceGroup>
          <inkml:annotationXML>
            <emma:emma xmlns:emma="http://www.w3.org/2003/04/emma" version="1.0">
              <emma:interpretation id="{CB3973E5-F19D-409D-81CE-FD87561344CF}" emma:medium="tactile" emma:mode="ink">
                <msink:context xmlns:msink="http://schemas.microsoft.com/ink/2010/main" type="inkWord" rotatedBoundingBox="6126,14425 6306,14107 6557,14249 6378,14567"/>
              </emma:interpretation>
            </emma:emma>
          </inkml:annotationXML>
          <inkml:trace contextRef="#ctx0" brushRef="#br1" timeOffset="-184432.3062">-3703 886 175 0,'-17'13'31'0,"-4"3"-15"16,-4 5-7-16,8 17-6 15,-7-15-1-15,15 15-1 16,1-9 0-16,13 8 0 16,3-8-1-16,13 4 1 15,3-16-1-15,9-2 0 16,0-9 1-16,5-6-1 0,-1-13 0 15,-4-7 0 1,0-10 0-16,-13-2 0 16,1-1 0-16,-12-9 0 15,-6 8 0-15,-3-1 0 16,-12 1 0-16,-4 9-1 16,3 8 0-16,-20-3-3 0,12 12-5 15,-7-1-5-15,2 0-10 16,-2 2-46-16</inkml:trace>
        </inkml:traceGroup>
      </inkml:traceGroup>
    </inkml:traceGroup>
    <inkml:traceGroup>
      <inkml:annotationXML>
        <emma:emma xmlns:emma="http://www.w3.org/2003/04/emma" version="1.0">
          <emma:interpretation id="{92536B1D-1833-4C72-8F98-53AD984C8E99}" emma:medium="tactile" emma:mode="ink">
            <msink:context xmlns:msink="http://schemas.microsoft.com/ink/2010/main" type="paragraph" rotatedBoundingBox="5370,9753 5053,11454 4448,11342 4764,9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979358-4DE7-42BC-862E-4F2CCD1F8AF2}" emma:medium="tactile" emma:mode="ink">
              <msink:context xmlns:msink="http://schemas.microsoft.com/ink/2010/main" type="line" rotatedBoundingBox="5370,9753 5053,11454 4448,11342 4764,9640"/>
            </emma:interpretation>
          </emma:emma>
        </inkml:annotationXML>
        <inkml:traceGroup>
          <inkml:annotationXML>
            <emma:emma xmlns:emma="http://www.w3.org/2003/04/emma" version="1.0">
              <emma:interpretation id="{7E5B9B84-074A-46A5-8796-4E57DE40C4F8}" emma:medium="tactile" emma:mode="ink">
                <msink:context xmlns:msink="http://schemas.microsoft.com/ink/2010/main" type="inkWord" rotatedBoundingBox="5370,9753 5053,11454 4448,11342 4764,9640"/>
              </emma:interpretation>
            </emma:emma>
          </inkml:annotationXML>
          <inkml:trace contextRef="#ctx0" brushRef="#br0" timeOffset="-1329.6559">-5119-3439 191 0,'0'0'23'16,"-21"20"-10"-1,17 6-4-15,-17 2-7 0,21 26 0 16,-12 5-2-16,12 19 1 16,-12 13 0-16,12 16-1 15,-5 13 0-15,5 12 1 16,0 1-1-16,0 3 0 16,5-3 0-16,-5-14 0 15,4-20 0-15,-4-16 0 16,0-17 0-16,0-28 0 15,-4-18 0-15,4-20 0 16,-25-29 0-16,12-22 0 0,-7-18 0 16,4-18-1-1,-5-21 1-15,0-15 0 16,1-9 1-16,2-1-1 16,11-7 0-16,7 7 0 15,0 6 0-15,16 11 0 0,8 12 0 16,11 14 0-16,5 6 0 15,6 19 1 1,8 11-1-16,-5 17 0 0,5 12 0 16,0 16 0-16,0 14 0 15,-6 11 0-15,-1 17 0 16,-7 13 0-16,-6 3 0 16,-6 8 1-16,-7 11-1 0,-12-2 0 15,-9 4 0 1,-13-4 0-16,-7-4 0 15,-10 0 0-15,-3-12 0 16,-8-5 1-16,-4-8-1 0,0-8 0 16,-5-11 0-16,5-7 0 15,3-7-1-15,-8-12 0 16,21 4-8-16,-8-9-1 16,4-3-6-16,-4-17-20 15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3:14.3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22695A9-D529-4941-A617-0BB5724054FF}" emma:medium="tactile" emma:mode="ink">
          <msink:context xmlns:msink="http://schemas.microsoft.com/ink/2010/main" type="inkDrawing" rotatedBoundingBox="19777,5890 19901,8907 19831,8910 19708,5892" semanticType="callout" shapeName="Other">
            <msink:sourceLink direction="with" ref="{B220DE2A-D601-4410-9426-C1EAACFAE20A}"/>
          </msink:context>
        </emma:interpretation>
      </emma:emma>
    </inkml:annotationXML>
    <inkml:trace contextRef="#ctx0" brushRef="#br0">2-4 147 0,'0'0'43'0,"0"0"-25"0,11 0-9 16,-11 0-3-16,0 0-2 16,0 0-1-16,0 0-1 15,0 0 0-15,0 19-1 16,0-19 1-16,0 27-1 15,0-3-1-15,8 3 1 16,-8 5-1-16,7 2 1 16,-7 6-1-16,8 7 0 15,-8-1 0-15,8 1 0 16,-8 5 0-16,8-1 1 16,-8 3-1-16,0 1 0 15,7 8 0-15,-7-5 0 16,0 0 0-16,8 6 0 15,0-6 1-15,-4 5-1 0,4-5 0 16,0 2 0 0,-4-5 0-16,4-1 0 0,0 5 0 15,0-1 0-15,-5 1 0 16,-3 0 0-16,4 0 0 16,-4 0 0-16,0-1 0 15,-4 0 0-15,-4 1 0 16,5-4 0-16,3 0 0 0,-8-4 0 15,8 0 0-15,-4 0 0 16,4-5 0-16,0 6 0 16,0-6 0-1,0-2 0-15,0 2 0 0,4 5 0 16,-4-4 0-16,0 0 0 16,8 0 0-16,-8 0 0 0,8-4 0 15,-5 0 0-15,5-4 0 16,-4 0 0-16,0 1 0 15,0-6 0-15,-4 2 0 16,8-1 0-16,-8 0 0 16,0 1 0-16,0-5 0 15,0-1 0-15,0 0 0 0,0-9 0 16,-8 3 0-16,8-4 0 16,0-1 0-16,0-2 0 15,0-6 0-15,0-11 0 16,0 24 0-1,0-24-1-15,0 0 0 0,0 0-2 16,-4-27-7-16,4-1-3 16,0-8-11-16,0-22-41 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4:41.0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2C46BE-47B2-44A9-B106-69806C63A1DE}" emma:medium="tactile" emma:mode="ink">
          <msink:context xmlns:msink="http://schemas.microsoft.com/ink/2010/main" type="inkDrawing" rotatedBoundingBox="8550,6196 8628,8952 8592,8953 8514,6198" semanticType="callout" shapeName="Other">
            <msink:sourceLink direction="with" ref="{BCCC7A20-4443-484E-882B-51F59E6A2871}"/>
            <msink:sourceLink direction="with" ref="{73C0618E-C14B-412F-8AAD-D74F78F73520}"/>
          </msink:context>
        </emma:interpretation>
      </emma:emma>
    </inkml:annotationXML>
    <inkml:trace contextRef="#ctx0" brushRef="#br0">-1 0 134 0,'0'0'52'0,"0"0"-28"16,0 0-15-16,0 0-4 15,0 0-1-15,0 15-2 16,0-15 0-16,0 0 0 15,0 0-1-15,3 16 0 16,-3-16 0-16,0 20 0 16,0-20-1-16,0 23 1 15,0-11-1-15,8 8 0 16,-8-1 1-16,0 0-1 0,0 5 0 16,8 0 0-1,-8 3 1-15,4 0-1 0,-4 4 0 16,4 1 0-16,-4 4 0 15,8-1 0-15,-8 3 1 16,4 2-1 0,-4-1 0-16,8 4 0 0,-8-4 1 15,3 4-1-15,-3 0 0 16,4 4 0-16,-4-4 0 16,0 4 0-16,0 3 0 15,0 2 0-15,4-1 0 16,-4 3 1-16,0-8-1 0,4 5 0 15,-4 0 0 1,0 5 0-16,8-5 0 0,-8 0 0 16,3-1 0-16,-3 1 0 15,0 5 1-15,5-2-1 16,-5 1 0 0,4-4 0-16,-4 3 0 0,0-3 0 15,-4 4 0-15,4 0 0 16,-5-8 0-16,5 3 0 15,-3-2 0-15,3-1 0 16,-3-4 0-16,3-1 0 16,0-3 0-16,0 1 0 15,3-1 0-15,-3-3 0 16,0 3 0-16,3-5 1 0,-3 2-1 16,9 3 0-1,-9-8 0-15,4 9 0 16,-4-9 0-16,0 8 0 15,0-9 0-15,4 2 0 16,-4-4 0-16,3 0 0 0,-3-5 0 16,5-7 0-1,-5-1 0-15,0-15 0 0,7 16 0 16,-7-16 0-16,0 0 0 16,0 0 0-16,0 0 0 15,0 0-1-15,0 0-1 16,-4-16-6-16,4-7-3 15,-8-16-5-15,1-17-20 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4:46.7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94DB5C-1AC9-4F55-8988-D2DA5B78010E}" emma:medium="tactile" emma:mode="ink">
          <msink:context xmlns:msink="http://schemas.microsoft.com/ink/2010/main" type="inkDrawing" rotatedBoundingBox="8624,9054 8653,10822 8624,10823 8594,9054" semanticType="verticalRange" shapeName="Line">
            <msink:sourceLink direction="with" ref="{9BCD61B5-B30C-411D-BD0F-29E219A6ECCB}"/>
            <msink:sourceLink direction="with" ref="{E98898A7-8D5F-43BD-BF03-C988BF4BC576}"/>
          </msink:context>
        </emma:interpretation>
      </emma:emma>
    </inkml:annotationXML>
    <inkml:trace contextRef="#ctx0" brushRef="#br0">21 0 96 0,'0'0'76'0,"0"0"-46"15,0 0-18-15,0 0-4 16,0 0-4-16,-8 24-1 15,8-24-1-15,-3 24 0 16,-5-5 0-16,8 12-1 16,0-3 0-16,0 11 0 15,0 4-1-15,0 4 1 16,0-1-1-16,0 5 0 16,0 4 1-16,8 0-1 15,-8 0 0-15,0 0 0 0,3 0 1 16,-3-5-1-16,8 6 0 15,-8-2 1-15,0-3-1 16,4-1 0-16,-4 6 0 16,8-2 0-16,-8 1 0 15,0-4 0-15,0 0 0 16,0-4 1-16,0 0-1 16,0-1 0-16,0 2 0 0,3-6 0 15,-3 2 0-15,0-5 0 16,0 0 0-16,0 1 0 15,0-9 0-15,-3 0 0 16,3-8 0-16,0 1 0 16,0-1 0-16,-8-7 0 15,8 4 0-15,0-5 1 16,0-15-1-16,-4 23 0 16,4-23 0-16,0 16 0 15,0-16 0-15,0 0 0 16,0 0 0-16,0 0 0 15,0 0 0-15,0 0 0 16,0 0 0-16,0 0 0 16,0 0 0-16,0 0 0 0,0 0 0 15,0 0-1 1,0 0-1-16,0 0-7 0,0 0-2 16,0 0-6-16,0-19-27 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4:42.7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B57A1EC-C010-4F75-A1D7-A5218869F75E}" emma:medium="tactile" emma:mode="ink">
          <msink:context xmlns:msink="http://schemas.microsoft.com/ink/2010/main" type="writingRegion" rotatedBoundingBox="4247,4955 20607,5099 20541,12587 4181,12443"/>
        </emma:interpretation>
      </emma:emma>
    </inkml:annotationXML>
    <inkml:traceGroup>
      <inkml:annotationXML>
        <emma:emma xmlns:emma="http://www.w3.org/2003/04/emma" version="1.0">
          <emma:interpretation id="{0FCA6976-146F-4A52-8C0F-0789D02E5184}" emma:medium="tactile" emma:mode="ink">
            <msink:context xmlns:msink="http://schemas.microsoft.com/ink/2010/main" type="paragraph" rotatedBoundingBox="7995,5157 20192,4877 20222,6196 8025,6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96D52D-E3CA-4132-A9AC-2C25E1C7B05D}" emma:medium="tactile" emma:mode="ink">
              <msink:context xmlns:msink="http://schemas.microsoft.com/ink/2010/main" type="line" rotatedBoundingBox="7995,5157 20192,4877 20222,6196 8025,6476"/>
            </emma:interpretation>
          </emma:emma>
        </inkml:annotationXML>
        <inkml:traceGroup>
          <inkml:annotationXML>
            <emma:emma xmlns:emma="http://www.w3.org/2003/04/emma" version="1.0">
              <emma:interpretation id="{BCCC7A20-4443-484E-882B-51F59E6A2871}" emma:medium="tactile" emma:mode="ink">
                <msink:context xmlns:msink="http://schemas.microsoft.com/ink/2010/main" type="inkWord" rotatedBoundingBox="8000,5390 8840,5370 8864,6407 8024,6426">
                  <msink:destinationLink direction="with" ref="{B3A4477B-C99D-4785-978F-F1BE6A9C8EEA}"/>
                  <msink:destinationLink direction="with" ref="{682C46BE-47B2-44A9-B106-69806C63A1DE}"/>
                  <msink:destinationLink direction="with" ref="{BDFC3479-D112-43C8-A7AD-B5F586B27AC9}"/>
                </msink:context>
              </emma:interpretation>
            </emma:emma>
          </inkml:annotationXML>
          <inkml:trace contextRef="#ctx0" brushRef="#br0">-379-5134 149 0,'0'0'47'0,"-20"0"-27"16,20 0-8-16,-12 31-8 15,-7-20-1-15,19 17-1 16,-20 0 0-16,17 14-2 16,-10-3 1-16,10 8 0 15,-5 1-1-15,8 3 0 16,-4-5 0-16,4-3 0 0,8-3 0 16,-4-5-1-16,7-4 0 15,-11-31-2-15,39 24-5 16,-22-32-5-1,6-4-11-15,-4-12-39 16</inkml:trace>
          <inkml:trace contextRef="#ctx0" brushRef="#br0" timeOffset="416.9824">-157-5005 169 0,'-15'19'35'16,"3"8"-19"-16,5 5-6 16,-9-9-7-16,19 13-1 15,-3-9-1-15,8 5 0 16,-3-13-1-16,10 0 1 16,1-8-1-16,-1-2 1 15,5 0-1-15,-4-9 0 16,3-9 0-16,-4 5 0 15,-15 4 0-15,25-23 0 16,-18 8 0-16,-7-6 0 16,0-2 0-16,0 3 0 15,-7-3 1-15,-1 4-1 16,-4-1 0-16,1 8 0 16,6-3 0-16,5 15 0 0,-12-13 1 15,12 13-1-15,17-7 0 16,1 7 0-16,2-4 0 15,7 4 0-15,1 0 0 16,3 4 0-16,-3-1 1 16,-2 9-1-16,-1 4 0 15,-6 0 0-15,-4-1 0 16,1 5 0-16,0-1 1 16,-5-3-1-16,2 0 0 15,2 0 0-15,-4-8 0 16,9-5 0-16,0-3 0 15,-1-3 0-15,1-9 0 16,-4 0 1-16,-4-4-1 0,-4-3 0 16,-5-1 0-16,-6 0 0 15,-5-3 1-15,-9 3-1 16,2 1 0-16,-4 0 0 16,-6 3 0-16,2 4 0 15,0 8-1-15,-1-3 1 16,6 10-1-16,-10-3-1 15,12 12-7-15,-4-1-3 16,0 5-7-16,1-4-28 16</inkml:trace>
          <inkml:trace contextRef="#ctx0" brushRef="#br0" timeOffset="-903.0555">-50-4415 173 0,'19'13'33'16,"1"2"-16"-1,-2 1-7-15,10 15-7 0,-8-15-1 16,11 11 0-16,-3-3-1 15,3 3-1-15,-4 1 0 16,0-5 0-16,-3-4 1 16,-4-3-2-16,0 4 1 15,-20-20-2-15,34 24-4 16,-34-24-5-16,16 3-6 0,-16-3-21 16</inkml:trace>
          <inkml:trace contextRef="#ctx0" brushRef="#br0" timeOffset="-1131.2536">71-4312 147 0,'0'-16'48'0,"0"16"-27"0,0 0-9 16,-8-20-8-16,8 20-1 16,0 0-1-16,0 0 0 15,-16 15-1 1,9 1 0-16,-13-4 0 0,4 7-1 15,-7 1 1-15,-1 0-1 16,1 4 0-16,-5-5 0 16,8 4 0-16,1-7 0 15,0 3-1-15,3-6 0 16,8 3 0-16,-7-24-4 16,15 8-5-16,0 0-4 15,0-28-16-15,0 0-59 16</inkml:trace>
        </inkml:traceGroup>
        <inkml:traceGroup>
          <inkml:annotationXML>
            <emma:emma xmlns:emma="http://www.w3.org/2003/04/emma" version="1.0">
              <emma:interpretation id="{D3017AFE-2A6B-495C-9B9A-19A5EA0C816C}" emma:medium="tactile" emma:mode="ink">
                <msink:context xmlns:msink="http://schemas.microsoft.com/ink/2010/main" type="inkWord" rotatedBoundingBox="10498,5099 11561,5075 11588,6246 10525,6271">
                  <msink:destinationLink direction="with" ref="{2BC34416-444A-474A-898A-E9B322DBFB6B}"/>
                </msink:context>
              </emma:interpretation>
            </emma:emma>
          </inkml:annotationXML>
          <inkml:trace contextRef="#ctx0" brushRef="#br1" timeOffset="-87991.6803">11223-4704 175 0,'-15'23'32'16,"-1"-4"-16"-1,-3 5-6-15,-8-5-7 16,19 13-1-16,-16-9-1 0,9 12 0 16,-5-7 0-1,4-1-1-15,1 1 0 0,-1-8 0 16,4 6-1-16,1-13 0 16,11 10-2-16,0-23-6 15,0 0-4-15,0 0-10 16,0 0-37-16</inkml:trace>
          <inkml:trace contextRef="#ctx0" brushRef="#br1" timeOffset="-87788.5548">11153-4650 169 0,'16'8'37'16,"4"4"-21"-1,-1 4-5-15,9 11-5 16,-9-13-4-16,16 16-1 0,-3-9-1 15,3 4 0-15,0-5 1 16,-12 3-2 0,5-3 1-16,-12-12-3 0,-1 7-6 15,-15-15-3-15,12 16-8 16,-12-16-34-16</inkml:trace>
          <inkml:trace contextRef="#ctx0" brushRef="#br1" timeOffset="-86946.1206">10715-5435 176 0,'-11'23'31'16,"11"-23"-15"-16,-12 31-7 15,-4-15-6-15,16 19-1 16,-8-4-1-16,8 12-1 16,-3-7 1-16,3 2-1 15,0 2 0-15,0-1 0 16,3-8 0-16,-3-8-1 15,16 9-2-15,-16-32-3 16,23 19-6-16,-3-15-8 16,3-4-26-16</inkml:trace>
          <inkml:trace contextRef="#ctx0" brushRef="#br1" timeOffset="-86276.081">10978-5256 125 0,'0'0'56'0,"-12"27"-30"15,12-8-16-15,0-19-5 16,0 28-2-16,0-28-1 16,23 35 0-16,-23-35-1 15,23 24 0-15,-7-16 0 16,-1 0-1-16,2-8 1 15,2 0-1-15,-3 0 1 16,-1-8-1-16,-15 8 1 0,23-19-1 16,-15 2 0-1,-8 2 1-15,0-4-1 16,-8 3 0-16,-7 1 1 0,4 0-1 16,-9 2 1-16,1 1-1 15,2 0 1-15,2 9-1 16,-1-6 1-16,16 9-1 15,-19-7 0-15,19 7 0 16,0 0 1-16,0 0-1 16,19-8 0-16,1 8 0 15,8-4 0-15,11 0 0 16,0-4 0-16,4 0 0 16,4 1 0-16,-1 3 0 0,-3-1 0 15,-7 5 0 1,-2 0 0-16,-9 9 0 15,-6 3 0-15,-7 3 0 16,-1 2 0-16,-2 1 0 16,-1 6 0-16,-1 0 0 15,5-6 0-15,0 2 0 0,3-4 0 16,4-5 0-16,6-2 1 16,1-9-1-16,-2 0 0 15,3-12 0-15,-3-4 0 16,-4-4 0-16,-9 0 0 15,-2-1 0-15,-9-8 1 16,-13 7-1-16,-7-2 0 0,-6 4-1 16,-10 8 1-16,-3 0-1 15,4 20 0 1,-20-8-7-16,15 7-2 0,6 2-8 16,2-2-23-16</inkml:trace>
        </inkml:traceGroup>
        <inkml:traceGroup>
          <inkml:annotationXML>
            <emma:emma xmlns:emma="http://www.w3.org/2003/04/emma" version="1.0">
              <emma:interpretation id="{01FBD135-596C-4991-BC9C-D057A2483409}" emma:medium="tactile" emma:mode="ink">
                <msink:context xmlns:msink="http://schemas.microsoft.com/ink/2010/main" type="inkWord" rotatedBoundingBox="13813,5264 14737,5243 14762,6321 13838,6342">
                  <msink:destinationLink direction="with" ref="{97E673D0-233E-41FA-8599-77C77B509293}"/>
                </msink:context>
              </emma:interpretation>
            </emma:emma>
          </inkml:annotationXML>
          <inkml:trace contextRef="#ctx0" brushRef="#br0" timeOffset="17164.0018">8509-4630 196 0,'20'24'21'0,"11"2"-10"16,-4-6-3-16,8 18-5 15,-7-9-2-15,11 10-1 16,-8-8 1-16,4 0-1 16,-7-7 0-16,0-1 0 15,-5-3 0-15,-12-8 0 16,5-1 0-16,-16-11-2 15,12 8-4-15,-12-8-4 16,-12-16-6-16,-7-3-19 0</inkml:trace>
          <inkml:trace contextRef="#ctx0" brushRef="#br0" timeOffset="16938.7384">8555-4556 134 0,'-7'-24'55'16,"7"24"-32"-16,0 0-10 0,-27-26-7 16,27 26-3-16,-12 7-1 15,4 5 0 1,-12-5-1-16,9 17 0 0,-17-4 0 16,5 3-1-1,-1 0 0-15,-3 5 1 0,3 0-1 16,1-5 0-16,3 1-1 15,1-9 1-15,11 4-1 16,-7-19-1-16,15 0-7 16,0 0-3-16,19-2-9 15,-15-23-36-15</inkml:trace>
          <inkml:trace contextRef="#ctx0" brushRef="#br0" timeOffset="17728.0374">7941-5275 128 0,'0'0'59'0,"5"11"-35"0,-5-11-10 16,-5 35-8-1,-6-19-3-15,15 15-1 0,-8 0-1 16,4 5 0-16,-4 3 0 15,4-4-1-15,0 1 0 16,0-2 0-16,0-6 0 16,0-5 0-16,8 2-1 15,-8-25-1-15,20 26-2 16,-20-26-6-16,26 0-5 16,-14-7-16-16,8-9-57 15</inkml:trace>
          <inkml:trace contextRef="#ctx0" brushRef="#br1" timeOffset="-95230.5752">5445-5260 185 0,'-11'16'26'15,"4"12"-12"1,-9-5-5-16,7 12-5 0,-10-3-3 16,12 14 0-16,-9-2-1 15,8 6 0 1,4-7 0-16,-4-4 0 0,8 0 0 15,-8-7-1-15,20-1-2 16,-12-15-6-16,16-12-3 16,3-13-10-16,13-6-32 15</inkml:trace>
        </inkml:traceGroup>
        <inkml:traceGroup>
          <inkml:annotationXML>
            <emma:emma xmlns:emma="http://www.w3.org/2003/04/emma" version="1.0">
              <emma:interpretation id="{31A26419-605A-40BC-95E0-077C4C067C72}" emma:medium="tactile" emma:mode="ink">
                <msink:context xmlns:msink="http://schemas.microsoft.com/ink/2010/main" type="inkWord" rotatedBoundingBox="16408,5247 17341,5226 17364,6227 16431,6249">
                  <msink:destinationLink direction="with" ref="{53AE9081-2FF8-4043-A2DC-1FE97A65EBA4}"/>
                </msink:context>
              </emma:interpretation>
            </emma:emma>
          </inkml:annotationXML>
          <inkml:trace contextRef="#ctx0" brushRef="#br1" timeOffset="-96836.9534">5797-4434 100 0,'0'0'76'0,"-3"-12"-47"0,3 12-17 15,0 0-4-15,-15-16-4 16,15 16-1-16,-16 16-1 16,12-1 0-16,-15-2-1 15,6 10 0-15,-10-4 0 16,3 8-1-16,-3 1 0 16,0-1 1-16,-1 1-2 15,4-1 1-15,5-3-1 16,-9-13-1-16,24 9-3 15,0-20-6-15,0 0-7 0,0-23-21 16,16-5-71-16</inkml:trace>
          <inkml:trace contextRef="#ctx0" brushRef="#br1" timeOffset="-95224.5788">5715-5185 156 0,'-15'3'40'16,"7"21"-21"-16,-3 3-7 16,-1 1-8-16,12 11-2 15,-8-7 0-15,11 6-1 16,-3-7 0-16,17 1 0 16,-9-13-1-16,11-2 1 15,-7-14-1-15,8 1 1 16,-1-4-1-16,1-7 0 15,-9-10 0-15,4 6 0 0,-10-9 0 16,2 0 0 0,-7-3 1-16,0 4-1 15,-7-5 0-15,7 4 0 16,-5-3 0-16,5 7 0 0,0-3 0 16,5 7 0-16,-5 12 1 15,27-23-1 1,-8 14 0-16,9 6 0 15,-5 3 0-15,5 3-1 0,-1 9 1 16,-4 4 0-16,1 0 0 16,0 8 0-16,-5-2 0 15,-4 3 0-15,5-2 0 16,0-4 1-16,-1-6-1 16,4-3 0-16,-3-10 0 0,4 0 0 15,-4-7 0-15,-5-1 1 16,-4-8-1-1,2 1 0-15,-13-4 0 0,0-1 0 16,-8 0 0 0,-3 0 0-16,-9 1 0 0,-4 3 0 15,1 5 0-15,-5-1-2 16,8 19-2 0,-11-7-5-16,8 5-5 0,-5-5-10 15,13 11-44-15</inkml:trace>
          <inkml:trace contextRef="#ctx0" brushRef="#br1" timeOffset="-96649.453">5727-4536 156 0,'16'3'43'16,"4"8"-24"-16,3 6-8 15,4-9-7-15,16 18-1 16,-12-9-1-16,13 11-2 16,-9-8 1-16,4 1-1 15,-8-4 0-15,-3-4-1 16,-5 8-1-16,-23-21-4 0,0 0-6 16,0 0-6-16,0 0-26 15</inkml:trace>
          <inkml:trace contextRef="#ctx0" brushRef="#br1" timeOffset="-102352.1272">2086-5424 179 0,'-5'15'29'16,"-2"8"-14"-16,-1 5-5 16,0 8-7-16,-4 4-2 15,12 13 1-15,-11-2-2 16,6 4 1-16,-2 0-1 16,7 0 0-16,-4-8-1 15,4-12 0-15,8 4-1 0,-8-20-5 16,11-3-5-16,5-9-8 15,-1-14-26-15</inkml:trace>
        </inkml:traceGroup>
        <inkml:traceGroup>
          <inkml:annotationXML>
            <emma:emma xmlns:emma="http://www.w3.org/2003/04/emma" version="1.0">
              <emma:interpretation id="{B220DE2A-D601-4410-9426-C1EAACFAE20A}" emma:medium="tactile" emma:mode="ink">
                <msink:context xmlns:msink="http://schemas.microsoft.com/ink/2010/main" type="inkWord" rotatedBoundingBox="19148,5088 20196,5064 20221,6141 19173,6165">
                  <msink:destinationLink direction="with" ref="{322695A9-D529-4941-A617-0BB5724054FF}"/>
                </msink:context>
              </emma:interpretation>
            </emma:emma>
          </inkml:annotationXML>
          <inkml:trace contextRef="#ctx0" brushRef="#br1" timeOffset="-101706.0881">2367-5260 163 0,'-16'29'37'15,"8"4"-20"-15,1 7-6 16,-13-5-8-16,27 16-1 16,-7-15 0-16,20 6-1 15,-12-11 0-15,12 1-1 16,-4-16 1-16,-1-1-1 16,1-10 1-16,-1-5-1 15,-15 0 0-15,28-17 0 0,-17-2 0 16,-3-5 0-1,-4 1 0-15,-4-10 0 0,0 3 0 16,-7 3 1 0,-6-5-1-16,2 9 0 0,-1 4 0 15,4 3 1-15,-4 0-1 16,12 16 0-16,-3-16 1 16,3 16-1-16,23-3 0 15,0 3 0-15,10-8 1 16,1 8-1-16,5 0 0 15,9 0 0-15,-6 0 0 16,1 0 0-16,0 8 0 0,-4 0 0 16,-8 3 0-1,-6 5 0-15,-6 0 0 0,-4 3 0 16,-3 4 0-16,-4 1 0 16,-4-4 0-16,3 4 0 15,6-9 0-15,-1 0 0 16,3-3 0-16,4-8 0 15,1-4 0-15,3-12 0 16,1-1 0-16,-9-5 1 16,1-6-1-16,-4-3 0 15,-9 0 0-15,-3-5 0 16,-11 1 0-16,-4 3 0 16,-9 2 0-16,-3 6 0 15,-1 8 0-15,-7 4-1 16,3 8 1-16,-2 8-1 15,11 19-2-15,-5-8-6 16,8 6-4-16,4-2-8 16,5-3-36-16</inkml:trace>
          <inkml:trace contextRef="#ctx0" brushRef="#br1" timeOffset="-102668.143">2605-4524 142 0,'24'8'49'0,"7"7"-28"0,1 4-8 16,-1-8-10-16,12 18 0 15,-12-10-2-15,1 1-1 16,-5-2 0-16,-8-9-1 16,5 12-3-16,-24-21-7 15,15 6-7-15,-15-6-22 16,-8-15-70-16</inkml:trace>
          <inkml:trace contextRef="#ctx0" brushRef="#br1" timeOffset="-102825.1525">2703-4552 139 0,'8'-12'52'0,"-8"12"-30"15,0 0-9-15,0 0-9 0,-31 0-1 16,26 12-1-16,-14-3 0 16,4 10-1-1,-8 0-1-15,-1 9 1 16,-8 3-1-16,5 4 0 16,-5-4 1-16,1 0-2 0,8 1 1 15,-5-17-1-15,25 13-3 16,-17-13-5-1,20-15-5-15,0 0-12 0,0-24-48 16</inkml:trace>
          <inkml:trace contextRef="#ctx0" brushRef="#br0" timeOffset="18421.8114">8177-5205 115 0,'-12'20'65'0,"8"-5"-38"16,4 4-13-16,8 9-9 15,-8-12-1-15,15 15-2 16,-7-11-1-16,8 8 0 16,-5-10 0-16,9 3-1 15,-5-10 1-15,5-3-1 16,-20-8 0-16,27 0 1 16,-10-8-1-16,-6 0 0 0,1-8 0 15,-1-3 0 1,-3-1 0-16,-8 1 0 15,4-4 0-15,-4-1 1 16,-4 0-1-16,-4 4 0 0,-3 5 0 16,11 15 1-16,-23-23-1 15,23 23 0 1,0 0 1-16,0 0-1 0,0 0 1 16,0 0-1-16,15-9 0 15,9 9 0-15,-1 0 0 16,5 0 0-16,-2 0 0 15,2-3 0-15,0 3 0 16,-2 0 0-16,-2 8 0 0,-4-4 0 16,0 8 0-16,-5-1 0 15,1 4 0-15,-1 2 0 16,1-6 0-16,-1 5 0 16,1-1 0-16,4-3 0 15,3-4 0-15,-4 0 1 16,1-8-1-16,4 0 0 15,-5 0 0-15,0-12 0 16,-2 1 0-16,-6-9 0 16,-3 4 0-16,-8-8 1 15,0 5-1-15,-8-4 0 16,-3 3 0-16,-9 5 0 16,0 3 0-16,-7 4 0 0,-5 8-1 15,6 0 1 1,-2 16-1-16,-8-8-1 15,17 11-6-15,-8 0-4 16,11-3-7-16,-4-4-30 16</inkml:trace>
        </inkml:traceGroup>
      </inkml:traceGroup>
    </inkml:traceGroup>
    <inkml:traceGroup>
      <inkml:annotationXML>
        <emma:emma xmlns:emma="http://www.w3.org/2003/04/emma" version="1.0">
          <emma:interpretation id="{9FD197AC-CCBA-4C08-9F18-18DE5DD7198E}" emma:medium="tactile" emma:mode="ink">
            <msink:context xmlns:msink="http://schemas.microsoft.com/ink/2010/main" type="paragraph" rotatedBoundingBox="4215,8635 20575,8779 20564,10052 4204,9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D72F02-220D-4827-8732-90B5D827BC73}" emma:medium="tactile" emma:mode="ink">
              <msink:context xmlns:msink="http://schemas.microsoft.com/ink/2010/main" type="inkBullet" rotatedBoundingBox="4209,9301 4541,9304 4537,9738 4205,9735"/>
            </emma:interpretation>
          </emma:emma>
        </inkml:annotationXML>
        <inkml:trace contextRef="#ctx0" brushRef="#br1" timeOffset="-136513.3078">-4147-1173 111 0,'0'0'65'0,"-19"0"-39"16,19 0-16-16,-16 8-3 16,4-8-2-16,12 0-3 15,-19 16 0-15,10-1 0 16,-6 1-1-16,7 12 0 16,-7 3 0-16,7 4-1 15,-3 4 1-15,6 0-1 16,5 0 0-16,0-4 0 15,8 1 1-15,0-9-1 0,12-12 0 16,0-7 0 0,3-8 0-16,0-8 0 0,8-3 0 15,1-12 0 1,-1-9 0-16,1 6 0 0,-6-14 0 16,2 4 0-16,-4-3 0 15,-9 8 0-15,-3-4 0 16,-12 7 0-16,-8 1 0 15,1 7 0-15,-13 1 0 16,0 4 0-16,-4 4 0 16,-2-2 0-16,1 5 0 0,7 4 0 15,2 4-1-15,-7-7-1 16,23 7-8-16,0 0-5 16,-13 15-12-16,13-15-53 15</inkml:trace>
      </inkml:traceGroup>
      <inkml:traceGroup>
        <inkml:annotationXML>
          <emma:emma xmlns:emma="http://www.w3.org/2003/04/emma" version="1.0">
            <emma:interpretation id="{9BCD61B5-B30C-411D-BD0F-29E219A6ECCB}" emma:medium="tactile" emma:mode="ink">
              <msink:context xmlns:msink="http://schemas.microsoft.com/ink/2010/main" type="line" rotatedBoundingBox="6041,8651 20575,8779 20564,10052 6030,9925">
                <msink:destinationLink direction="with" ref="{ED94DB5C-1AC9-4F55-8988-D2DA5B78010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3C0618E-C14B-412F-8AAD-D74F78F73520}" emma:medium="tactile" emma:mode="ink">
                <msink:context xmlns:msink="http://schemas.microsoft.com/ink/2010/main" type="inkWord" rotatedBoundingBox="17063,8800 18050,8809 18039,10030 17052,10022">
                  <msink:destinationLink direction="with" ref="{682C46BE-47B2-44A9-B106-69806C63A1DE}"/>
                  <msink:destinationLink direction="with" ref="{2BC34416-444A-474A-898A-E9B322DBFB6B}"/>
                  <msink:destinationLink direction="with" ref="{97E673D0-233E-41FA-8599-77C77B509293}"/>
                  <msink:destinationLink direction="with" ref="{53AE9081-2FF8-4043-A2DC-1FE97A65EBA4}"/>
                </msink:context>
              </emma:interpretation>
            </emma:emma>
          </inkml:annotationXML>
          <inkml:trace contextRef="#ctx0" brushRef="#br1" timeOffset="-141149.8003">8614-1721 88 0,'0'0'77'0,"0"0"-50"16,0 0-12-1,8 19-6-15,-8-19-4 0,0 0-1 16,0 0-2-16,8 27 1 15,-8-27-2-15,0 36 0 16,0-12 0-16,0 10 0 16,-8 6 0-16,8-1 0 15,-11 3-1-15,6 2 0 16,-2-5 1-16,-1 4-1 16,0-12 0-16,5 0 0 15,-2-3 0-15,5-8 0 16,-7-5 1-16,7-15-1 15,0 19 0-15,0-19 0 16,0 0 0-16,0 0-1 16,0 0 1-16,0 0-1 0,0 0 0 15,0 0-3 1,0 0-6-16,0 0-7 0,0-15-17 16,0 15-65-16</inkml:trace>
          <inkml:trace contextRef="#ctx0" brushRef="#br1" timeOffset="-131366.5263">9123-1029 142 0,'0'0'51'16,"12"-4"-31"-1,-12 4-7-15,0 0-10 0,0 0 0 16,0 0-2-16,-20 23 0 15,4-11 0-15,5 8 0 16,-4 3 0-16,2 9 0 16,1-1-1-16,12-1 1 15,0 2-1-15,8-1 0 16,4 1 1-16,8 0-1 16,4-9 0-16,-1 0 0 15,0-3 0-15,-3-1 0 16,-1 1 0-16,-11-2 0 15,-8-1 0-15,-4-1 0 16,-11 3 0-16,-8-3 0 0,-5-4 0 16,0-1 0-1,-6 2 0-15,2-10 0 16,5 6-1-16,-4-14 0 16,11 5-1-16,-8-20-1 0,20 5-7 15,1-5-6-15,3-7-16 16,4-4-63-16</inkml:trace>
          <inkml:trace contextRef="#ctx0" brushRef="#br1" timeOffset="-131362.5269">9088-1061 136 0,'19'-7'57'15,"1"7"-35"-15,8 0-9 16,-13 0-9-1,28 12 0-15,-23-12-2 0,18 15-1 16,-10-7 0-16,8 4-1 16,-5-8 1-16,0 3-2 15,0 1 1-15,-11-8-1 16,14 17-4-16,-14-17-5 16,0 0-6-16,-4 0-16 15,-1-9-64-15</inkml:trace>
          <inkml:trace contextRef="#ctx0" brushRef="#br1" timeOffset="-134773.9608">638-1221 142 0,'0'0'49'0,"0"0"-27"0,0 0-12 15,0 0-5 1,0 0-1-16,19 15-2 0,-19-15 0 15,23 16-1-15,-23-16 1 16,28 28-2-16,-12-13 1 16,-4 10-1-1,-5-4 0-15,6 9 1 0,-13-4-1 16,0 9 0-16,-13-4 0 16,1 2 0-16,-7-7 0 15,-1 2 0-15,0-5 0 16,-3 1 0-16,4-12 0 15,-4-1 0-15,3-7 0 0,4-4 0 16,16 0 0 0,-23 0 0-16,23 0 0 0,0 0 0 15,0 0 0-15,0 0 0 16,23-12 0-16,1 12 0 16,3 0 1-16,8 5-1 15,8-2 0-15,0 5 0 16,1 0 1-16,6 4-1 15,-7-1 0-15,0 1 0 16,-4-1 0-16,-3-2 0 16,-9-1 0-16,-3 0-1 15,-1 3 0-15,-23-11-6 16,19 0-3-16,-19 0-6 16,28-11-17-16</inkml:trace>
          <inkml:trace contextRef="#ctx0" brushRef="#br1" timeOffset="-143755.0957">2841-1800 80 0,'0'0'74'16,"0"0"-43"-16,-12-16-15 16,12 16-7-16,0 0-3 15,0 0-2-15,-13-8 0 0,13 8-2 16,0 0 0-16,0 0 0 16,0 0-1-16,0 0 0 15,0 16 0-15,0-16 0 16,0 20 0-16,5-5-1 15,-5 4 1 1,3 6 0-16,-3 1-1 0,5 6 1 16,-5 3-1-16,7 4 0 15,-7 0 0-15,0 4 1 16,0 1-1-16,0-1 0 16,0-1 0-16,0-2 0 15,-7-9 0-15,7 4 0 16,0-7 0-16,0-5 0 0,0-3 0 15,0-9 0-15,0-11 0 16,0 20 0 0,0-20 0-16,0 0 0 0,0 0 0 15,0 0 0-15,0 0-2 16,0 0 0-16,0 0-8 16,0 0-3-16,0 0-12 15,15-20-44-15</inkml:trace>
          <inkml:trace contextRef="#ctx0" brushRef="#br1" timeOffset="-131238.5196">12080-1264 151 0,'0'0'45'0,"0"0"-26"15,0 0-10-15,0 0-4 16,-11 20-2 0,-21-5-1-16,13 21 0 0,-16-1-1 15,7 12 0-15,-11 8 0 16,5 3-1-16,2-3 1 16,5 5-1-16,10-10 0 15,9-3 1-15,8-8-1 16,8-12 0-16,12-15 0 15,8-8 0-15,0-4 0 0,3-12 0 16,-5-4 0-16,-2-3-1 16,-4-1 1-16,-8 0 0 15,-4-3 0-15,-8 4 0 16,-13 7 0-16,-2-5 0 16,-1 14-1-16,-15-13 0 15,16 16-9-15,-13-2-2 16,0-3-9-16,2 1-38 15</inkml:trace>
          <inkml:trace contextRef="#ctx0" brushRef="#br1" timeOffset="-142320.9356">6013-1690 96 0,'-11'0'71'0,"11"0"-43"0,0 0-17 16,0 0-3-16,0 0-3 16,0 0-2-16,0 12 0 15,0-12-1-15,-5 14 0 16,5-14-1-16,0 29 1 16,-12-9-1-16,12 7 0 15,-3-4 0 1,3 12-1-16,-12-3 1 0,12 3-1 15,-8 0 1-15,8 0-1 16,0-7 0-16,0-1 0 16,8-3 1-16,-4-5-1 15,-1-4 0-15,-3-15 0 16,8 20 0-16,-8-20 0 16,0 0 0-16,0 0 0 15,20 12 0-15,-20-12 0 0,0 0 0 16,0 0 0-1,16 0-1-15,-16 0-2 16,12-19-7-16,-12 19-4 0,0 0-12 16,19-24-50-16</inkml:trace>
          <inkml:trace contextRef="#ctx0" brushRef="#br1" timeOffset="-133148.6313">6470-1229 71 0,'0'0'96'0,"0"0"-61"0,0 0-18 16,0-19-10-16,0 19-3 16,0 0-1-16,-7 24-1 15,-12-16 0 1,6 11-1-16,-10 5 0 0,8 3 0 16,-9 4-1-16,9 4 1 15,-1 1-1-15,12 6 1 16,4-6-1-16,4 3 0 15,12-8 1-15,3-4-1 16,13-3 0-16,-1-9-1 16,8-7 1-16,-4-8-1 15,15 0-1-15,-14-23-1 16,18 3-7-16,-6-7-4 16,-6-1-12-16,1-7-49 0</inkml:trace>
          <inkml:trace contextRef="#ctx0" brushRef="#br1" timeOffset="-132941.6159">6866-1248 144 0,'-27'24'48'16,"-9"3"-27"-16,1 8-8 16,7 12-9-16,-22-3-2 15,15 14 0-15,-4-4-1 16,3 5-1-16,5-4 1 15,3 4-2-15,13 3 0 16,-9-7-6-16,20-12-5 0,8-4-9 16,4-16-31-16</inkml:trace>
          <inkml:trace contextRef="#ctx0" brushRef="#br1" timeOffset="-133908.2843">3349-1288 139 0,'-15'0'52'0,"15"0"-30"15,0 0-12-15,0 0-5 16,0 0-1-16,0 0-1 16,19 13-1-16,-19-13 0 15,27 8-1-15,-15-8 0 16,12 11-1-16,-9-3 0 16,-15-8 0-16,16 24 0 0,-16-5 0 15,-8-4 0-15,-4 5 0 16,-4-4 0-1,-3 7 0-15,0-7 0 0,3 4 0 16,-1-5 0-16,14 4 0 16,3 6 0-16,3-6 0 15,6 8 0-15,2-3 0 16,5 3 1-16,-4-1-2 16,-1-1 2-16,1-2-1 15,-12-3 0-15,0-5 0 16,-7 1 0-16,-5-1 0 15,-7-2 0-15,-5-2 0 16,-3-3 0-16,3 0 0 16,-4 0-1-16,1-16 0 15,27 8-4-15,-31 0-5 16,23-16-5-16,4-3-14 0,4-17-56 16</inkml:trace>
          <inkml:trace contextRef="#ctx0" brushRef="#br1" timeOffset="-150025.2182">11513-1666 108 0,'0'0'52'0,"0"0"-27"15,0 0-10-15,0 0-7 16,0 0-2-1,0 0-1-15,0 0-2 0,0 0 0 16,0 0-1-16,0 0 0 16,0 0 0-16,0 15-1 15,0-15 0-15,0 0 1 16,0 0-1-16,0 0 0 16,-15 12 0-16,15-12 0 15,0 15-1-15,0-15 1 16,-4 20 0-16,4 0-1 15,-4-1 0-15,-4 5 1 16,0 3-1-16,5 8 0 16,-9 8 0-16,4 0-1 0,3 8 0 15,-13-12-3 1,18 12-5-16,-5-4-5 16,5-4-10-16,5-3-50 0</inkml:trace>
          <inkml:trace contextRef="#ctx0" brushRef="#br1" timeOffset="-137265.1301">153-1748 39 0,'0'0'103'15,"15"11"-56"1,-15-11-27-16,0 0-12 0,0 0-2 16,0 0-3-16,0 0 0 15,0 0-1-15,-12 27-1 16,12-27 1-16,-3 32-1 15,-5-13 0-15,8 9 0 16,-8-1-1-16,8 4 1 16,-12 1-1-16,9-5 0 15,3 4 0-15,-8-3 0 16,8-1 0-16,0 0 0 16,0 2 0-16,-8-11-2 15,16 22-3-15,-8-9-4 16,0-4-7-16,3-3-17 0,-3-8-60 15</inkml:trace>
          <inkml:trace contextRef="#ctx0" brushRef="#br1" timeOffset="-139419.2678">-2379-1744 53 0,'0'0'91'0,"0"0"-47"0,0 11-30 15,0-11-4-15,0 0-5 16,0 0-1-16,0 0-1 16,0 0-1-16,0 0 0 15,-12 16 0-15,12-1-1 16,0-15 0-16,-15 27 0 15,4-7 0-15,6 4-1 16,-3 7 1-16,1 0-1 16,-1 0 0-16,4 1 1 15,0-2-1-15,4 3 0 0,0-6 0 16,0-4 0 0,0-7 0-16,4 4 0 0,-4-8 0 15,0-12 0 1,8 24 0-16,-8-24 1 15,8 15-1-15,-8-15-1 16,3 11 1-16,-3-11 0 0,8 15-1 16,-8-15-2-16,12 16-3 15,-12-16-6-15,0 0-8 16,19 16-32-16</inkml:trace>
          <inkml:trace contextRef="#ctx0" brushRef="#br1" timeOffset="-135686.1598">-1906-1240 100 0,'0'0'75'0,"0"0"-45"0,0 0-15 16,0 0-9-1,-18 3-2-15,21 13-2 0,-3-16 0 16,-8 28 0-16,0-8-1 15,8 7 0-15,-11 4-1 16,3 13 0-16,-7-2 1 16,6 5-1-16,-2 1 0 15,3-6 0-15,0 1 0 16,1-5 0-16,7-2 0 16,-5-12 0-16,10 0-1 15,-5-24-4-15,0 15-5 16,0-15-4-16,0 0-16 0,15-12-57 15</inkml:trace>
        </inkml:traceGroup>
      </inkml:traceGroup>
    </inkml:traceGroup>
    <inkml:traceGroup>
      <inkml:annotationXML>
        <emma:emma xmlns:emma="http://www.w3.org/2003/04/emma" version="1.0">
          <emma:interpretation id="{00B08D11-00DC-4703-9E81-F8FC86F61156}" emma:medium="tactile" emma:mode="ink">
            <msink:context xmlns:msink="http://schemas.microsoft.com/ink/2010/main" type="paragraph" rotatedBoundingBox="8552,10055 19207,11463 18984,13156 8328,117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23BD6F-2A4F-4F12-9E4C-9730C7702D56}" emma:medium="tactile" emma:mode="ink">
              <msink:context xmlns:msink="http://schemas.microsoft.com/ink/2010/main" type="inkBullet" rotatedBoundingBox="8496,10481 8895,10534 8855,10840 8455,10787"/>
            </emma:interpretation>
          </emma:emma>
        </inkml:annotationXML>
        <inkml:trace contextRef="#ctx0" brushRef="#br0" timeOffset="4881.0336">7 39 62 0,'0'0'82'0,"0"0"-40"16,-7-19-28-16,7 19-4 16,0 0-3-16,0 0-3 15,0-20 0-15,0 20 0 16,0 0-1-16,0 0-1 16,0 0 0-16,12 12 0 15,-12-12 0-15,3 31-1 16,-3-8 0-16,9 13 0 15,-1-5-1-15,3 5 1 16,-7-5-1-16,12-4 1 16,-8-3-1-16,7-5 0 15,-15-19 0-15,24 15 1 16,-24-15-1-16,31-7 0 16,-16-5 0-16,1-3 1 15,8-5-1-15,-5 0 0 0,1-3 1 16,-1-1-1-1,1 4 0-15,-5 6 0 16,1-3 0-16,-16 17 0 0,23-19 0 16,-23 19 0-1,20-15 0-15,-20 15 0 0,20-8-1 16,-20 8 1 0,16-5-1-16,-16-10-3 0,0 15-5 15,0 0-2-15,19-24-7 16,-19 9-26-16</inkml:trace>
      </inkml:traceGroup>
      <inkml:traceGroup>
        <inkml:annotationXML>
          <emma:emma xmlns:emma="http://www.w3.org/2003/04/emma" version="1.0">
            <emma:interpretation id="{E98898A7-8D5F-43BD-BF03-C988BF4BC576}" emma:medium="tactile" emma:mode="ink">
              <msink:context xmlns:msink="http://schemas.microsoft.com/ink/2010/main" type="line" rotatedBoundingBox="9324,10157 19207,11463 18984,13156 9101,11850">
                <msink:destinationLink direction="with" ref="{ED94DB5C-1AC9-4F55-8988-D2DA5B78010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DCAE189-B0D6-4863-9657-39E37CBA3200}" emma:medium="tactile" emma:mode="ink">
                <msink:context xmlns:msink="http://schemas.microsoft.com/ink/2010/main" type="inkWord" rotatedBoundingBox="9289,10427 9974,10517 9895,11115 9210,11024"/>
              </emma:interpretation>
            </emma:emma>
          </inkml:annotationXML>
          <inkml:trace contextRef="#ctx0" brushRef="#br0" timeOffset="6214.1368">846-43 183 0,'0'0'28'16,"0"0"-14"-16,-17 12-5 0,17-12-5 15,0 0-2-15,-23 15-1 16,15 4 0-16,-3 5-1 16,6 3 1-1,-2 1-1-15,7 3 1 16,7-3-1-16,6 7 0 0,2-11 1 15,8 3-1-15,-3-3 0 16,7-1 0-16,1-4 0 16,-5-3 1-16,-7 4-1 15,-1-5 0-15,-10 5 0 16,-5-4 0-16,-5-1 0 16,-6 1 0-16,-4 0 0 15,-5 3 0-15,0-3 0 16,1-5 0-16,3 5 0 0,1-8 0 15,-2-1 0-15,1 1 0 16,16-8-1-16,-23 0 0 16,23 0-1-16,-19-20-5 15,10 1-3-15,6-13-5 16,3-6-19-16</inkml:trace>
          <inkml:trace contextRef="#ctx0" brushRef="#br0" timeOffset="6666.7694">795-7 200 0,'15'-5'18'0,"4"5"-6"15,9-15-6-15,11 18-3 16,-7-10-1-16,14 7-2 0,-7 7 1 16,5-1 0-1,-10-4-1-15,2 7 0 0,-13-6 1 16,0 4-1-16,-6-2 1 15,-17-5-1-15,15 19 0 16,-15-3 0-16,-7 0 1 16,-1 4-1-16,-9 3 0 15,6 8 0-15,-9 0 0 16,9 7 1-16,-5-1-1 16,9 6 0-16,7-1 1 15,0-6-1-15,11-8 0 16,12-5 0-16,5-12 0 15,11-11 0-15,1-15 0 0,6-9 0 16,1-10 1-16,-4-10-2 16,-7-2 2-16,-10-11-1 15,-10 8 0-15,-16 1 0 16,-11 9 0-16,-17 0 0 16,-3 15 0-1,-12 3 0-15,4 12-1 0,0 9 1 16,7 11-1-16,-10-11-4 15,22 16-4-15,0-4-3 16,4-10-7-16,16-2-34 16</inkml:trace>
        </inkml:traceGroup>
        <inkml:traceGroup>
          <inkml:annotationXML>
            <emma:emma xmlns:emma="http://www.w3.org/2003/04/emma" version="1.0">
              <emma:interpretation id="{1A96DB56-3A10-4355-A582-4F6EE59139DE}" emma:medium="tactile" emma:mode="ink">
                <msink:context xmlns:msink="http://schemas.microsoft.com/ink/2010/main" type="inkWord" rotatedBoundingBox="10745,11636 11622,10849 12222,11517 11346,12304"/>
              </emma:interpretation>
            </emma:emma>
          </inkml:annotationXML>
          <inkml:trace contextRef="#ctx0" brushRef="#br1" timeOffset="69817.6419">2774 673 189 0,'0'0'23'0,"-28"0"-11"15,28 0-3-15,0 0-10 16,0 0-2-16,20 7-7 16,-8-7-5-16,11 5-17 15,0-5-56-15</inkml:trace>
          <inkml:trace contextRef="#ctx0" brushRef="#br1" timeOffset="69641.6332">2711 1562 185 0,'-8'27'27'16,"0"-12"-14"-16,8-15-3 0,0 0-8 16,0-27 0-16,20-5-2 15,-9-14 1 1,14-5-1-16,-2-15 1 0,4 2-1 15,-4-6 0-15,-3 8 1 16,-4 3-1-16,-4 8 0 16,-4 12 1-16,-8 4-1 15,0 11 0-15,-5 9 1 16,5 15-1-16,-15 0 0 16,15 0 1-16,-16 32-1 15,8-2 0-15,4 5 0 16,4 4 0-16,0 5 0 15,0 2 0-15,12 1 0 16,-4-3 0-16,12-6 0 16,-1-5 0-16,4-7 0 15,1-2 0-15,0-3 0 0,4-7 0 16,-10-2-1-16,6 0 0 16,-9-12 0-1,5 13-2-15,-20-13-7 0,16-17-3 16,-16-3-10-16,8-7-39 15</inkml:trace>
          <inkml:trace contextRef="#ctx0" brushRef="#br1" timeOffset="70130.4296">3219 763 201 0,'0'0'19'15,"0"0"-7"1,20 8-3-16,0-8-8 0,-1-12 0 16,5 9-1-16,3-5 1 15,1 4-1-15,3-1 0 16,-8-3-1-16,9 8 1 16,-17 0-3-16,16 0-6 15,-19 8-2-15,-12-8-9 16,16 20-26-16</inkml:trace>
          <inkml:trace contextRef="#ctx0" brushRef="#br1" timeOffset="70352.4419">3337 1049 197 0,'-3'18'21'0,"3"-1"-9"16,0-17-3-16,11 15-8 15,-11-15 0-15,43-7 0 16,-12-5 0-16,5 5-1 16,-2-1 0-16,2-4 0 15,3 12-1-15,-15-7-2 16,3 18-7-16,-7-11-2 16,-1 8-10-16,-19-8-42 0</inkml:trace>
        </inkml:traceGroup>
        <inkml:traceGroup>
          <inkml:annotationXML>
            <emma:emma xmlns:emma="http://www.w3.org/2003/04/emma" version="1.0">
              <emma:interpretation id="{68CA2E59-A688-4FC7-90D1-817CC552401F}" emma:medium="tactile" emma:mode="ink">
                <msink:context xmlns:msink="http://schemas.microsoft.com/ink/2010/main" type="inkWord" rotatedBoundingBox="12430,10749 14050,10714 14075,11846 12455,11881"/>
              </emma:interpretation>
            </emma:emma>
          </inkml:annotationXML>
          <inkml:trace contextRef="#ctx0" brushRef="#br1" timeOffset="71147.4093">4061 700 195 0,'0'0'21'0,"0"24"-8"15,0-24-4-15,31 32-7 0,-15-17 0 16,19 16-1 0,-7-7 0-16,11 15 0 0,-5-4 0 15,2 4-1 1,-9 8 0-16,-3-4 0 16,-12 4 0-16,-4 0 0 0,-8 4 0 15,-16-8 0-15,-8-4 0 16,0-3 0-16,-2-10 0 15,-2-2 0-15,0-12 0 16,2-12-1-16,1-12 1 16,14-7 0-16,3-12 0 0,8-8 0 15,12-12 0 1,3-8 0-16,13-8 0 16,3 0 0-16,-3-7 0 15,3 4 0-15,-4-5 0 16,-3 9 0-16,-4 3 0 0,-13 10 0 15,-7 2 1-15,-15 6-2 16,-5 11 1-16,-11 6 0 16,-5 16 0-16,-7 4 0 15,1 8 0-15,-6 11 0 16,6 10 0-16,2 2 0 16,9 9 0-16,0-5-1 15,15 12 0-15,1-12-2 16,18 3-6-16,5 3-3 0,15-9-7 15,5-9-30-15</inkml:trace>
          <inkml:trace contextRef="#ctx0" brushRef="#br1" timeOffset="71538.0353">5113 239 183 0,'0'-20'28'0,"8"3"-14"16,-8 17-4-16,0 0-6 15,-20 0-2-15,20 29 0 16,-3-1-2-16,3 14 1 0,-12 17 0 16,4 11-1-1,-4 9 1-15,1 11-1 0,-2 8 0 16,2 0 0 0,4 3 0-16,-6-7 0 0,13-8-1 15,-3-12 0-15,6-3 0 16,-3-28-1-16,8-1-1 15,-8-42-6-15,-3 17-3 16,3-17-11-16,-12-36-37 16</inkml:trace>
          <inkml:trace contextRef="#ctx0" brushRef="#br1" timeOffset="71881.7857">4777 728 154 0,'-20'-4'44'16,"5"8"-25"-16,-1-1-7 16,-4-3-8-16,20 28-1 15,0-28-1-15,-8 36-1 16,8-21 0-16,20 9 0 16,-4-17 0-16,7-3-1 15,-3-4 1-15,11-4-1 16,-8-11 0-16,1 3 0 15,-12-4 0-15,-1 0 0 16,-11 16 0-16,0-23 0 0,0 23 0 16,-31-20 0-1,11 17 0-15,1-5 0 0,7 8-1 16,-7-4 0-16,19 4 0 16,-12 0-2-16,24 15-3 15,-12-15-6-15,31 17-6 16,-12-10-25-16</inkml:trace>
          <inkml:trace contextRef="#ctx0" brushRef="#br1" timeOffset="72209.9111">5305 892 189 0,'0'27'24'15,"0"5"-11"1,4 0-4-16,4-17-6 0,23 8-2 16,-8-15 0-16,13-8 0 15,-5-8-1-15,8-4 1 16,-4-11-1-16,-7-4 1 16,-9-8-1-16,-4 7 0 15,-15-3 0-15,0 7 1 16,-19 4-1-16,-4 1 0 15,-8 12 0-15,-5-1 1 16,-2 8-1-16,-6 3 0 16,5 9-1-16,4-4 0 15,19 16-6-15,-4-13-4 0,20-11-3 16,-20 8-17-16</inkml:trace>
        </inkml:traceGroup>
        <inkml:traceGroup>
          <inkml:annotationXML>
            <emma:emma xmlns:emma="http://www.w3.org/2003/04/emma" version="1.0">
              <emma:interpretation id="{2846A2AF-8F1D-40E8-B708-449FB0339A0D}" emma:medium="tactile" emma:mode="ink">
                <msink:context xmlns:msink="http://schemas.microsoft.com/ink/2010/main" type="inkWord" rotatedBoundingBox="17060,11363 19183,11643 19029,12812 16905,12531"/>
              </emma:interpretation>
            </emma:emma>
          </inkml:annotationXML>
          <inkml:trace contextRef="#ctx0" brushRef="#br0" timeOffset="22223.3855">8654 990 191 0,'-9'19'23'0,"9"-19"-10"16,0 0-4-16,5 16-6 15,-5-16-1-15,0 0-2 16,0 0 0-16,0 0 0 16,0 0 0-16,0 0 0 15,0 0-1-15,0 0-1 16,20 16-6-16,-20-16-3 16,0 0-8-16,3 19-25 15</inkml:trace>
          <inkml:trace contextRef="#ctx0" brushRef="#br0" timeOffset="22228.3842">8681 1155 139 0,'-16'34'52'0,"16"-34"-31"15,-3 20-9-15,3-20-7 16,0 0-3-16,0 16-2 15,0-16 0-15,0 0 0 16,8 16-2-16,-8-16-1 0,0 0-7 16,0 0-7-16,0 0-20 15,3 19-58-15</inkml:trace>
          <inkml:trace contextRef="#ctx0" brushRef="#br0" timeOffset="22230.3841">8673 1292 131 0,'-8'19'56'16,"8"-19"-32"-16,-8 15-11 16,5 1-8-16,3-16-2 0,0 0-2 15,0 0 0-15,0 15 0 16,0-15-1-16,0 0 0 16,11 17-1-16,-11-17-2 15,0 0-7-15,0 15-5 16,0-15-16-16,0 0-56 15</inkml:trace>
          <inkml:trace contextRef="#ctx0" brushRef="#br0" timeOffset="23579.6118">8446 1902 188 0,'0'0'25'16,"-15"-16"-11"-16,15 16-4 0,0 0-7 16,0 0-1-16,15-4 0 15,-15 4-1-15,12 12-1 16,-12-12 1-16,20 31-1 16,-13-15 1-16,9 7-1 15,-1-10 0-15,1 5 1 16,4-2-1-16,-4-4 0 15,3-8 0-15,0 4 0 16,5-8 0-16,3-16 0 16,-3 5 0-16,7-9 0 15,1-6 1-15,-1-4-1 0,5 4 0 16,-5-6 0 0,-5 9 0-16,-1 0 0 0,-6 2 0 15,-4 10 0-15,-15 11 0 16,16-15 0-16,-16 15 0 15,0 0 0-15,0 0 0 16,0 0-1-16,0 0 0 16,0 0-5-16,0 0-3 15,0 0-4-15,8-16-9 16,-8-11-41-16</inkml:trace>
          <inkml:trace contextRef="#ctx0" brushRef="#br0" timeOffset="22956.0508">8662 1672 100 0,'0'0'79'0,"0"0"-51"16,0 0-14-16,-17-11-7 15,17 11-3-15,0 0 0 16,5 14-2-16,-5-14 0 16,-5 16-1-16,5-16 0 15,-3 32 0-15,3-14-1 0,0 10 1 16,-3-5-1-16,3 5 1 16,0-9-1-16,0 5 0 15,3-5 0-15,-3 1 0 16,3-9 0-16,-3-11 0 15,0 19 0-15,0-19 0 16,0 0-1-16,0 0 0 16,17 17-1-16,-17-17-7 15,0 0-3-15,-5-20-7 16,5 20-28-16</inkml:trace>
        </inkml:traceGroup>
        <inkml:traceGroup>
          <inkml:annotationXML>
            <emma:emma xmlns:emma="http://www.w3.org/2003/04/emma" version="1.0">
              <emma:interpretation id="{DE01E103-D509-4F5E-811B-83B0AF4353F8}" emma:medium="tactile" emma:mode="ink">
                <msink:context xmlns:msink="http://schemas.microsoft.com/ink/2010/main" type="inkWord" rotatedBoundingBox="17914,11580 19124,11517 19167,12360 17958,12422"/>
              </emma:interpretation>
            </emma:emma>
          </inkml:annotationXML>
          <inkml:trace contextRef="#ctx0" brushRef="#br0" timeOffset="24888.2634">9777 1112 204 0,'0'0'18'0,"0"0"-8"15,0 0-3-15,0 0-4 0,-20 18-2 16,16 10 0-16,-11-3 0 15,3 9-1 1,-4-3 1-16,8 6-1 16,-4-4 1-16,9 3 0 15,3-5-1-15,3 0 0 0,9-3 0 16,4-5 0-16,11-3 1 16,0-4-1-16,12-8 0 15,-3-1 0-15,7-7 0 16,0 0 0-16,-4-7 0 15,0-1 0-15,-4-4 0 16,-3 5 0-16,-1-2 0 16,-8 1 0-16,-3 1 0 15,0-1 0-15,-5 0 0 0,-15 8-1 16,19-8 1-16,-19 8-2 16,16-12 1-1,-20-7-5-15,4 19-5 0,0-23-3 16,-7 7-13-16,-1-8-56 15</inkml:trace>
          <inkml:trace contextRef="#ctx0" brushRef="#br0" timeOffset="25174.288">9992 1029 195 0,'-23'12'22'0,"10"12"-10"16,-2-5-2-16,11 20-8 15,-8-4 0-15,12 16 0 16,0 4-2-16,0 7 1 0,4 1 0 16,4 8 0-16,-4-1-1 15,7 1 0-15,-3-5 0 16,1-8 0 0,2-6 0-16,1-9 0 0,4-16 0 15,-5-7 0 1,9-16-1-16,0-15 0 0,6-10-1 15,-14-22-1-15,27-3-7 16,-11-2-2-16,-1-6-10 16,0-9-36-16</inkml:trace>
          <inkml:trace contextRef="#ctx0" brushRef="#br0" timeOffset="24497.1888">9491 1135 192 0,'0'0'23'0,"0"0"-10"16,0 0-3-16,-20 0-7 16,25 20-1-16,-14-5-1 15,9 12 0-15,0 4 0 16,-3 13-1-16,-5 2 0 15,8 5 1-15,-5 2-1 16,5 0 1-16,0 6-1 16,0-4 0-16,8-4 0 0,-3-8-1 15,7-3 1-15,-6-19-1 16,14 0 0 0,-20-21-4-16,28-24-4 15,-9-11-4-15,5-4-9 0,-5-20-35 16</inkml:trace>
          <inkml:trace contextRef="#ctx0" brushRef="#br0" timeOffset="25511.8389">10340 1280 165 0,'0'0'38'0,"0"0"-21"16,0 0-6-1,12 43-6-15,-17-24-2 0,21 16-1 16,-12-3-1-16,15 15 0 16,-7-12 0-16,12 4 0 15,-4-12 0-15,6-3-1 16,2-12 0-16,3-9 1 16,-3-14-1-16,0-4 0 15,-5-13 0-15,0-3 0 16,-7-13 0-16,-8 1 1 15,-8 1-1-15,-4-6 0 16,-11 6 0-16,-5 6 0 16,-4 5 0-16,-8 3 1 0,1 14-1 15,-3 5 0 1,2 9 0-16,-3 0-1 16,7 9 1-16,1-3-1 15,19 14-5-15,-11-12-3 16,19-8-4-16,-20-20-9 15,20-7-41-15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4:59.2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AE9081-2FF8-4043-A2DC-1FE97A65EBA4}" emma:medium="tactile" emma:mode="ink">
          <msink:context xmlns:msink="http://schemas.microsoft.com/ink/2010/main" type="inkDrawing" rotatedBoundingBox="17027,6031 17175,8853 17132,8856 16984,6033" semanticType="callout" shapeName="Other">
            <msink:sourceLink direction="with" ref="{31A26419-605A-40BC-95E0-077C4C067C72}"/>
            <msink:sourceLink direction="with" ref="{73C0618E-C14B-412F-8AAD-D74F78F73520}"/>
          </msink:context>
        </emma:interpretation>
      </emma:emma>
    </inkml:annotationXML>
    <inkml:trace contextRef="#ctx0" brushRef="#br0">0 0 136 0,'0'0'52'0,"0"0"-30"16,0 0-12-16,0 0-5 0,0 0-1 15,0 16-2-15,0-16 0 16,0 0-1-16,0 12 0 16,4 3 0-16,-4-15 0 15,0 29 0-15,0-18 0 16,0 11-1-16,-4-1 0 15,4 6 0-15,0 0 1 0,0 4-1 16,4 1 0-16,-4-1 0 16,8 4 0-16,-8-3 1 15,3 3-1-15,-3 0 0 16,5 0 0-16,-5 0 0 16,7 5 0-16,-7 3 0 15,0-4 0-15,4 0 0 16,-4 0 1-1,4 4-1-15,-4-3 0 0,8 2 0 16,-8 1 0-16,3 1 1 16,-3 2-1-16,5 1 0 15,-5 4 0-15,3 0 0 16,-3 0 0-16,0 0 0 16,9-5 0-16,-9 2 0 0,0-5 0 15,3 0 0-15,-3-5 0 16,5 6 0-16,-5 3 0 15,0-8 0 1,7 4 0-16,-7 4 0 0,4-4 0 16,-4 0 0-16,0-4 1 15,4 5-1-15,-4-10 0 16,4 6 0-16,-4 3 0 16,0-4 0-16,0 4 0 15,4 0 0-15,-4 0 0 16,8 4 0-16,-8-3 0 15,3-6 0-15,-3 2 0 16,8-2 0-16,-8-3 0 16,4-3 0-16,-4-2 0 0,0-5 0 15,4 3 0-15,-4-1 0 16,0 0 0-16,0 1 0 16,9-1 1-16,-9-3-1 15,0 3 0-15,3-4 0 16,-3 1 0-16,0-8 0 15,0 3 0-15,3-4 0 16,-3 0 0-16,0 2 0 16,0-4 0-16,0 1 0 15,0-14 0-15,-3 24 0 16,3-24 0-16,0 15 0 16,0-15 0-16,8 16 0 15,-8-16 0-15,0 0 0 0,0 0 0 16,0 0 0-1,15 12 0-15,-15-12-1 0,5-23-2 16,-5-9-6-16,0-15-2 16,0-23-8-1,0-32-27-15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5:03.5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EF2270-FB44-40E2-8401-76AACF3455D2}" emma:medium="tactile" emma:mode="ink">
          <msink:context xmlns:msink="http://schemas.microsoft.com/ink/2010/main" type="inkDrawing" rotatedBoundingBox="17129,9026 17151,11316 17112,11317 17090,9027" semanticType="callout" shapeName="Line"/>
        </emma:interpretation>
      </emma:emma>
    </inkml:annotationXML>
    <inkml:trace contextRef="#ctx0" brushRef="#br0">27 23 139 0,'0'0'50'0,"0"0"-30"16,-9-24-10 0,9 24-5-16,0 0-1 0,0 0-1 15,0 0-2 1,0 0 1-16,0 0-1 0,0 0 0 16,0 0 0-16,0 24 0 15,-8-9 0-15,8 13-1 16,-3-1 0-16,3 8 1 15,0 1-1-15,-5 3 1 16,5 3-1-16,0 6 0 16,0-6 0-16,0 6 0 15,5-6 1-15,-5 9-1 16,0-4 0-16,3 4 0 16,-3-4 1-16,0 1-1 0,8-6 0 15,-8 6 0 1,0-6 0-16,0 1 0 15,0 1 0-15,0-2 1 0,0 1-1 16,0 3 0-16,-8 3 0 16,8-3 0-16,-3-2 0 15,3 3 0-15,-5-4 0 16,5-3 1-16,0-2-1 16,0-4 0-16,0-2 0 15,0 0 0-15,0-5 0 16,0 9 0-16,0-9 0 15,5 4 0-15,-5 0 0 0,3-3 0 16,-3 3 1-16,8 0-1 16,-8-3 0-16,0-1 0 15,4-1 0 1,-4 3 0-16,0-6 0 16,0 4 0-16,0-2 0 0,0 1 0 15,0-2 0-15,0-1 1 16,5 1-1-16,-5-5 0 15,0 5 0-15,0-9 0 16,0 5 0-16,0 0 0 16,0-4 0-16,0 3 0 15,0 2 0-15,0 0 0 16,0 3 0-16,0 0 0 16,0-4 0-16,0-1 0 15,0 1 0-15,0-5 0 0,3-3 1 16,-3-12-1-16,0 16 0 15,0-16 0-15,8 16 0 16,-8-16 0-16,0 0 0 16,0 0 0-16,0 0 0 15,0 0 0-15,0 0 0 16,0 0 0-16,0 0 0 16,0 0 0-16,0 0 0 15,0 0 0-15,0 0-1 16,0 0 0-16,0 0-2 15,0 0-6-15,7-16-2 16,-14 0-6-16,7 1-24 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6:55:14.4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91BBB1-D12A-48AD-A772-022FE9243A11}" emma:medium="tactile" emma:mode="ink">
          <msink:context xmlns:msink="http://schemas.microsoft.com/ink/2010/main" type="writingRegion" rotatedBoundingBox="16799,3637 19501,3544 19534,4504 16832,4597"/>
        </emma:interpretation>
      </emma:emma>
    </inkml:annotationXML>
    <inkml:traceGroup>
      <inkml:annotationXML>
        <emma:emma xmlns:emma="http://www.w3.org/2003/04/emma" version="1.0">
          <emma:interpretation id="{001AFAD9-A5F5-4EC9-8861-5F4C68D40ACF}" emma:medium="tactile" emma:mode="ink">
            <msink:context xmlns:msink="http://schemas.microsoft.com/ink/2010/main" type="paragraph" rotatedBoundingBox="16799,3637 19501,3544 19534,4504 16832,4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0946A9-132E-44B1-8E68-42D1EA13F487}" emma:medium="tactile" emma:mode="ink">
              <msink:context xmlns:msink="http://schemas.microsoft.com/ink/2010/main" type="line" rotatedBoundingBox="16799,3637 19501,3544 19534,4504 16832,4597"/>
            </emma:interpretation>
          </emma:emma>
        </inkml:annotationXML>
        <inkml:traceGroup>
          <inkml:annotationXML>
            <emma:emma xmlns:emma="http://www.w3.org/2003/04/emma" version="1.0">
              <emma:interpretation id="{937700BD-90D6-4703-8765-28EEEA276BAA}" emma:medium="tactile" emma:mode="ink">
                <msink:context xmlns:msink="http://schemas.microsoft.com/ink/2010/main" type="inkWord" rotatedBoundingBox="16799,3637 19501,3544 19534,4504 16832,4597"/>
              </emma:interpretation>
            </emma:emma>
          </inkml:annotationXML>
          <inkml:trace contextRef="#ctx0" brushRef="#br0">13082-4198 189 0,'-23'15'23'16,"8"-3"-9"-16,-1-19-5 0,16 7-7 16,0-40-1-1,11 5 0-15,9-13-1 0,11-6 1 16,5-21 0-16,10-3-1 15,1-4 0-15,4-8 0 16,0 1 0-16,-8 6 0 16,-4 8 0-16,-3 9 0 15,-13 16 0-15,0 6 0 16,-7 13 0-16,0 11 0 16,-16 20 1-16,23-11-1 0,-23 11 0 15,23 26 0-15,-6-2 0 16,-2 12 0-16,4 3 0 15,1 12 0 1,-1 8 1-16,-2-1-1 0,-2 9 0 16,4-1 0-1,-3 1 1-15,-4-5-1 0,-1 2 0 16,-2-6 0-16,-1-3 0 16,-5-9 0-16,5-2 0 15,-8-8 0-15,8-10-1 16,-8-6 1-16,7-1-1 15,-7-19 1-15,8 21-1 16,-8-21 0-16,0 0-1 0,0 0-2 16,0 0-6-16,0 0-5 15,-8-21-14-15,8 21-55 16</inkml:trace>
          <inkml:trace contextRef="#ctx0" brushRef="#br0" timeOffset="275.0878">13274-4530 190 0,'-15'0'23'0,"15"0"-10"16,0-21-4-16,15 21-7 15,1-3 0-15,20 3-2 0,-5-5 1 16,11 5 0-16,-2 0-1 15,2 5 0 1,-6-5 1-16,-1 8-1 16,-4-5-1-16,-3-3 1 0,-5 13-1 15,-4-13 0 1,9 15-3-16,-8-15-6 0,3 0-4 16,-7 0-14-16,4-8-59 15</inkml:trace>
          <inkml:trace contextRef="#ctx0" brushRef="#br0" timeOffset="567.1006">14017-4793 189 0,'20'15'24'0,"-9"-6"-11"15,-11-9-3-15,36 0-9 16,-21 0 1-16,17 0-2 16,-9-9 1-16,5 9-1 15,-5-7 1-15,0 7-1 16,-3-8 0-16,-4 8 0 16,-1 0-1-16,-15 0 1 15,24 0-2-15,-24 0-1 16,15 0-7-16,-15 0-3 15,0 15-14-15,0-15-47 16</inkml:trace>
          <inkml:trace contextRef="#ctx0" brushRef="#br0" timeOffset="823.1193">14056-4559 191 0,'-15'16'23'0,"15"-16"-10"15,-4 28-3-15,4-28-9 16,27 11 1-16,1-11-1 16,7 0-1-16,4 4 1 15,-3-4-1-15,-2 0 0 16,2 0 0-16,-5 3 0 0,-4-3 0 16,1 9 0-16,-5-9-1 15,4 4 0-15,-10-17-4 16,9 13-5-16,-2-7-4 15,3-4-16-15,-3-9-55 16</inkml:trace>
          <inkml:trace contextRef="#ctx0" brushRef="#br0" timeOffset="1699.357">14729-4977 183 0,'0'0'28'16,"0"0"-15"-16,-16 11-3 0,16-11-8 15,-3 28 0-15,-5-9-1 16,8 13 0 0,-4 3 0-16,4 8-1 0,-8 4 1 15,8 4 0-15,-8 4-1 16,8 3 0-1,0 1 0-15,0 0 0 0,0-4 0 16,0-8 0-16,13-4 0 16,-10-9-1-16,9-6 0 15,-12-28 0-15,27 24-1 16,-18-36-4-16,10 0-4 16,-4-11-8-16,8-1-21 0,-3-15-78 15</inkml:trace>
          <inkml:trace contextRef="#ctx0" brushRef="#br0" timeOffset="1932.3703">15023-4765 176 0,'0'0'30'16,"-12"15"-14"-16,12 4-7 15,-11-3-7-15,11 16 0 16,0-1-1-16,8 8 0 15,-5-4 0-15,9 0 0 16,-1-4-1-16,1 1 1 16,4-13-1-16,7 1 0 15,-3-9 1-15,-1-6-1 16,1-5 0-16,-1-5 0 16,-2-6 0-16,-2-1 0 15,-4-11 0-15,-3-1 0 16,-3-3 0-16,-5 0 1 15,0-4-1-15,-8 6 0 0,-4-1 0 16,0 2 0-16,-7 1 1 16,6 10-1-16,-6-2 0 15,7 3 0-15,-3 8 1 16,15 4-1-16,-16-7 0 16,16 7 0-16,0 0 0 15,0 0 0-15,20 0 1 16,-4 0-1-16,3 0 0 0,8-5 0 15,4 5 0-15,2-8 0 16,-2 8 0-16,3-7 0 16,-2 2 0-16,-5 2 0 15,1 0 0-15,-8 3 0 16,-5 0 0-16,1-4 0 16,-16 4 0-16,0 0 0 15,7 19 0-15,-7-3 0 16,-7 3 0-16,2 0 0 15,-2 9 0-15,3 4 1 16,4-1-1-16,0-4 0 16,0 0 0-16,11-3 0 15,1-5 0-15,4-3 0 16,7-12 0-16,1-4 1 16,3-9-1-16,0-6 0 15,5 0 0-15,-1-12 0 16,-7 0 0-16,3-5 0 15,-8 4 0-15,-6-3 0 16,-10 3 0-16,-3 5 0 0,-3 4 0 16,-10-4 0-16,-6 10 0 15,-1 6 0-15,1-1 0 16,-8 8 0-16,7 0 0 16,-8 0-1-16,5 15 0 15,-12-15-5-15,11 13-5 16,-3-13-3-16,7 0-14 15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5:21.3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164-3 39 0,'-15'0'65'15,"15"0"-20"-15,-16 7-19 16,16-7-11-16,-20 8-5 16,20-8-3-16,-15 8-2 15,-1-8 0-15,16 0-2 16,-20 4-1-16,20-4 0 16,-15 9-1-16,15-9 1 0,-16 0-1 15,16 0-1-15,-15 3 1 16,15-3 0-16,0 0-1 31,0 0 1-31,0 0-1 0,0 0 1 16,-16 8-1-16,16-8 0 15,0 0 1-15,0 0-1 16,20 0 1 0,-9 4-1-16,9-4 1 0,4 3-1 15,3-3 1-15,4 8-1 16,0-8 0-16,5 16 0 15,-5-12 0-15,0-1 0 0,-3 5 0 16,-5-3 0-16,-3 2 0 16,-4-7 0-16,-16 0 1 15,23 8-1-15,-23-8 0 16,16 7 0-16,-16-7 0 0,0 0 0 16,0 0 0-16,0 0 0 15,12 5 0-15,-12-5 0 16,0 0 0-16,0 0 0 15,0 0 0-15,15 12-1 16,-15-12 0-16,0 0-3 16,11 19-6-16,-11-19-7 0,0 0-20 15,0 0-77-15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5:24.0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36-2 80 0,'0'0'76'0,"-25"16"-53"16,25-16-10-16,0 0-3 16,-15 0-3-16,15 0-2 15,0 0-1-15,0 0-1 16,0 0 0-16,0 0-1 16,15 3-1-16,2 2 0 15,-17-5 0-15,34 11 0 16,-18-3 0-16,7-1-1 15,-3-2 1-15,8 3-1 16,-9-8 0-16,4 3 1 16,-3-3-1-16,0 4 0 15,-4-4 0-15,-1 0 1 0,-15 0-1 16,24 0 0 0,-24 0 0-16,15 0 0 0,-15 0 0 15,0 0 0-15,0 0 0 16,0 0 0-16,16 0-1 15,-16 0 0-15,0 0-4 16,0 0-6-16,12 16-9 16,-12-16-27-16,0 0-83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29:55.9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23123C-BC07-47C5-B2B1-85948C9A45C9}" emma:medium="tactile" emma:mode="ink">
          <msink:context xmlns:msink="http://schemas.microsoft.com/ink/2010/main" type="inkDrawing" rotatedBoundingBox="9969,10736 9975,13564 9918,13565 9911,10737" semanticType="callout" shapeName="Other">
            <msink:sourceLink direction="with" ref="{3340ABDE-4DD3-4E39-ABD6-FBBFE1CD9F3B}"/>
          </msink:context>
        </emma:interpretation>
      </emma:emma>
    </inkml:annotationXML>
    <inkml:trace contextRef="#ctx0" brushRef="#br0">5 0 88 0,'0'0'79'0,"0"0"-46"16,0 0-20-16,0 0-5 15,0 0-3-15,0 0-1 16,0 0-1-16,0 0-1 16,0 0 0-16,0 0-1 15,0 0 0-15,0 0 0 16,0 0 0-16,0 0 0 16,0 0 0-16,0 0-1 15,0 0 0-15,0 21 1 16,0-21-1-16,0 16 0 15,0-16 1-15,0 0-1 16,0 17 0-16,0-17 0 16,0 12 0-16,0-12 0 15,0 21 0-15,0-21 0 0,0 25 0 16,0-13 1-16,0 4-1 16,0 1 0-16,0-5 0 15,0-12 0-15,0 29 0 16,0-29 0-16,0 25 0 15,0-8 0-15,5-1 0 16,-5 5 0 0,0 0 0-16,0-1 0 0,0 10 0 15,0-6 0-15,9 5 0 16,-9 0 0-16,7-1 0 16,-2 1 0-16,-5 5 0 15,9-6 0-15,-9 10 1 16,3-5-1-16,-3 0 0 15,9 0 0-15,-9 5 0 0,0-1 0 16,3-4 0-16,-3 5 0 16,0 2 0-1,0-3 0-15,0 1 0 0,0 4 0 16,0-2 0-16,0 2 0 16,-3 3 0-16,3-3 0 15,-9 3 0-15,6 0 0 16,3 2 0-16,-9-7 0 15,9 1 0-15,0 5 0 16,-5-5 0-16,5 1 0 16,0 3 0-16,0-4 0 15,0 0 0-15,0 5 0 16,0 0 0-16,0-1 0 16,0-3 0-16,0 3 0 15,0 1 0-15,0-6 0 16,0 2 0-16,0 3 0 15,0-4 0-15,0 2 0 16,0-7 0-16,0-3 0 16,5 9 0-16,-5-1 0 0,0-7 0 15,0-2 0-15,0 2 0 16,0-6 0-16,0 5 0 16,0 0 0-16,0-4 0 15,0 1-1-15,0-2 2 16,-5 1-2-16,5 0 2 15,0-4-2-15,0 4 1 16,-4-8 0-16,4-1 0 0,0 1 1 16,0 0-2-16,0-5 1 15,0 1 0-15,0-1 0 16,0-16 0-16,4 20 0 16,-4-20 0-16,0 0 0 15,0 0 0-15,0 18 0 16,0-18 0-16,0 0-1 15,0 0 1-15,0-21-4 16,0 21-5-16,-7-33-3 16,-2 3-6-16,1-23-30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31:52.7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D574EC5-23C3-4504-B66D-11FA3AA1346D}" emma:medium="tactile" emma:mode="ink">
          <msink:context xmlns:msink="http://schemas.microsoft.com/ink/2010/main" type="writingRegion" rotatedBoundingBox="23500,7658 22528,13483 17996,12726 18968,6901"/>
        </emma:interpretation>
      </emma:emma>
    </inkml:annotationXML>
    <inkml:traceGroup>
      <inkml:annotationXML>
        <emma:emma xmlns:emma="http://www.w3.org/2003/04/emma" version="1.0">
          <emma:interpretation id="{C2A855E0-687D-4734-8C92-DABEDD21F2F6}" emma:medium="tactile" emma:mode="ink">
            <msink:context xmlns:msink="http://schemas.microsoft.com/ink/2010/main" type="paragraph" rotatedBoundingBox="23407,8215 22528,13483 21101,13245 21980,7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60A6AF-CCDC-49F5-8F0A-4F49EB284FB8}" emma:medium="tactile" emma:mode="ink">
              <msink:context xmlns:msink="http://schemas.microsoft.com/ink/2010/main" type="line" rotatedBoundingBox="23407,8215 22528,13483 21101,13245 21980,7977"/>
            </emma:interpretation>
          </emma:emma>
        </inkml:annotationXML>
        <inkml:traceGroup>
          <inkml:annotationXML>
            <emma:emma xmlns:emma="http://www.w3.org/2003/04/emma" version="1.0">
              <emma:interpretation id="{88893DE8-53C8-4D23-A905-9CF348A393EA}" emma:medium="tactile" emma:mode="ink">
                <msink:context xmlns:msink="http://schemas.microsoft.com/ink/2010/main" type="inkWord" rotatedBoundingBox="21101,13245 21980,7977 23407,8215 22528,13483"/>
              </emma:interpretation>
            </emma:emma>
          </inkml:annotationXML>
          <inkml:trace contextRef="#ctx0" brushRef="#br0">3562-613 115 0,'0'0'52'0,"21"-17"-28"16,-21 17-10-16,20-8-5 16,-20 8-2-16,13-4-2 15,-13 4-1-15,0 0-2 16,0 0 0-16,0 0 0 15,0 0 0-15,0 0-1 16,0 0 0-16,0 0 0 16,0 0-1-16,-9 17 1 15,-3-1-1-15,-5 3 0 16,-8 7 1-16,5-1-1 16,-10 8 0-16,2-4 0 15,-6 4 0-15,6 0 0 16,-1 0 0-16,5-3 0 15,3-2 0-15,0 1 0 16,0-4 0-16,9-5 0 0,0-4 0 16,-1 2 0-16,13-18-1 15,-13 20 1 1,13-20-1-16,0 0-1 16,0 16 0-16,0-16-2 0,0-16-6 15,0 16-5-15,17-17-17 16,-17 17-60-16</inkml:trace>
          <inkml:trace contextRef="#ctx0" brushRef="#br0" timeOffset="339.5577">3557-597 136 0,'0'0'53'16,"0"0"-30"0,0 0-10-16,0-20-8 0,17 32-2 15,-17-12-1-15,25 15 0 16,-8-6-1-16,11 8 0 16,-3-1 0-16,8 5 0 15,0-4-1-15,5 4 0 16,-10-2 1-16,5-1-1 15,-4-1 0-15,-4-1 0 16,0-8 0-16,0 1 0 16,-1 2-1-16,-24-11 0 15,34 13-1-15,-34-13-8 0,0 0-2 16,16-8-11 0,-16 8-39-16</inkml:trace>
          <inkml:trace contextRef="#ctx0" brushRef="#br0" timeOffset="1846.0578">3557-539 62 0,'0'0'96'15,"0"0"-58"1,0 0-23-16,0 0-6 0,0 0-4 16,0 0-2-1,0 0 0-15,0 0-1 0,0 0 0 16,0 0-1-16,0 0 0 16,0 0 0-16,0 17 0 15,0-17-1-15,0 0 1 16,5 16-1-16,-5-16 0 15,0 0 1-15,0 17-1 16,0-17 0-16,0 0 0 0,0 0 0 16,16 16 0-1,-16-16 0-15,0 0 0 0,0 0 0 16,0 0 0-16,0 0 0 16,0 0 0-16,0 0 0 15,0 0 0-15,8 12 0 16,-8-12 1-16,0 0-1 15,0 0 0-15,4 21 0 16,-4-21 0-16,0 17 0 16,0-17 1-16,0 29-1 15,0-13 0-15,-4 4 0 16,1 6 0-16,-6-6 0 16,4 1 0-16,2 4 0 15,3-5 0-15,-9 6 1 0,9-2-1 16,-7 1 0-1,7-4 0-15,0 4 0 16,-5 4 0-16,5-6 0 0,0 2 0 16,0-4 0-16,-4 0 0 15,4 0 0-15,0 1 0 16,0-7 0-16,0 2 0 16,0-1 0-16,0 1 0 15,0 4 0-15,0-5 0 16,0 4 0-16,-5 0 0 15,5-2 0-15,0-2 0 16,0 1 0-16,-3-5 0 16,3 5 0-16,0-1 0 0,0 5 0 15,-9-1 0 1,9 1 0-16,-12-3 0 0,8 1 0 16,-1 7 1-16,2-6-1 15,3-4 0 1,-9 1 0-16,9-1 0 0,0 1 0 15,-3 0 0-15,3-1 0 16,0-4 0-16,0 5 0 16,0-17 0-16,-9 24 0 15,9-24 0-15,0 25 0 16,0-25 0-16,-4 29 0 16,4-29 0-16,0 25 0 15,-8-8 0-15,8-17 0 16,0 24 0-16,0-24 0 0,0 26 0 15,0-26 0-15,0 25 0 16,0-25 0-16,0 28 0 16,0-28 0-16,0 25 0 15,0-13 0 1,0-12 0-16,-5 30 0 0,5-14 0 16,0-4 0-16,-7 4 0 15,7 1 0-15,0-1 0 16,0 2 0-16,0-1 0 15,0-1 0-15,7 0 0 16,-7 1 0-16,0 0 0 16,0-17 0-16,0 23 0 15,0-23 0-15,0 22 0 0,0-22 0 16,0 12 0-16,0-12 0 16,0 0 0-16,0 0 0 15,0 16 0 1,0-16 0-16,0 0 0 0,0 0 0 15,0 0 0-15,0 0 0 16,0 0 0-16,0 0 0 16,0 0-1-16,0 0 0 15,0 0-1-15,-7-16-7 16,7 16-3-16,0-25-7 16,0 9-28-16</inkml:trace>
          <inkml:trace contextRef="#ctx0" brushRef="#br0" timeOffset="3948.0216">3425 1432 187 0,'0'13'25'16,"0"-13"-12"-16,0 16-6 15,0-16-4-15,0 0-2 16,0 0 0-16,0 0 0 15,0 0-1-15,0 0-1 16,16 18 1-16,-16-18-2 0,14 7-1 16,-14-7-7-16,0 0-5 15,0 0-14-15,7 13-57 16</inkml:trace>
          <inkml:trace contextRef="#ctx0" brushRef="#br0" timeOffset="4233.0376">3467 1750 186 0,'-9'18'25'0,"9"-2"-11"0,0-16-5 15,-12 17-8-15,12-17 1 16,4 16-2-16,-4-16 0 16,0 0 0-16,8 17 0 15,-8-17-1-15,0 0 0 16,21 11-2-16,-21-11-4 16,0 0-7-16,0 0-10 15,0 0-41-15</inkml:trace>
          <inkml:trace contextRef="#ctx0" brushRef="#br0" timeOffset="4475.0512">3462 2160 179 0,'0'20'28'16,"0"1"-13"-16,0-21-5 16,-12 16-9-16,12-16 0 0,12 14-1 15,-12-14 0-15,0 0-2 16,0 0-4-16,0 0-6 16,0 0-9-16,0 0-28 15</inkml:trace>
          <inkml:trace contextRef="#ctx0" brushRef="#br0" timeOffset="6669.6858">4429-945 160 0,'0'0'40'16,"-24"12"-22"-16,24-12-7 15,8 18-8-15,-8-18 0 16,33-9-2-16,-4 0 0 16,8 2 0-16,4-10 0 15,4 5-1-15,-7-6 1 0,4-1-1 16,-6 3 0-1,-3-1 0-15,-7 1 0 0,-7 3 0 16,-19 13 0-16,26-21 0 16,-26 21 1-16,0 0-1 15,-9-17 0 1,9 17 0-16,-29 5 0 0,8 3 0 16,-7 9 0-16,-9-1 0 15,4 9 0-15,-9 8 0 16,6 0 0-16,-2 9 0 15,1 8 0-15,8 4 0 16,0 0 1-16,8 6-1 16,9-1 0-16,0 10 0 15,3 10 1-15,9 0-1 16,0 4 0-16,0-1 0 16,12 0 0-16,2-2 0 0,-2-3 0 15,0-10 0 1,-3-9 0-16,3-8 0 0,-4-13 0 15,-4-12 0-15,-4-5 0 16,0-20 0-16,8 16 0 16,-8-16 0-1,0 0 0-15,-12-24 0 0,-1 7 0 16,1-8 0-16,-4-7 0 16,-1-10 0-16,-8-3 0 15,5-9 0-15,3 4 0 16,1 0 0-16,7 1 0 15,9 4 0-15,0-1 0 16,12 13 0-16,5 0 0 16,8 4 1-16,8 4-1 0,5 1 0 15,3-1 1-15,4 8-1 16,-3 0 0-16,3 1 0 16,-9 8 0-1,-2-1 0-15,-9 9 0 0,-4-4 0 16,-21 4 0-16,15 0-1 15,-15 0-2-15,0 0-6 16,0 0-3-16,-15-8-8 16,6-21-31-16</inkml:trace>
          <inkml:trace contextRef="#ctx0" brushRef="#br0" timeOffset="5511.6419">3479 2718 172 0,'0'0'32'0,"0"0"-16"0,0 0-8 15,0 0-4-15,0 0-2 16,-17 4 0-16,17-4 0 16,0 0-1-16,0 25 0 15,0-25 0-15,0 29-1 16,0-13 0-16,0 10 1 16,0-1-1-16,0-2 0 15,0 6 0-15,5 5 0 16,-5-1 0-16,0 5 0 0,0-5 0 15,0 3 0-15,0-3 0 16,0 9 0-16,0-9 0 16,0 4 0-16,0-4 0 15,0-4 0-15,0 8 0 16,0 1 0 0,0-2 0-16,0-3 0 0,0 1 0 15,0 3 0-15,0 0 0 16,0-4 0-16,0-1 0 15,0-2 0-15,0-1 0 16,8 0 0-16,-8-4 0 16,0-1 0-16,0 1 0 15,0 1 0-15,0-2 0 0,0-4 0 16,0 5 0 0,-8 4 0-16,8-8 0 0,0 0 0 15,0 0 0 1,0-1 0-16,0 1 0 0,0-5 0 15,0-3 0 1,0-13 0-16,0 25 0 0,0-25 0 16,0 19 0-16,0-19 0 15,0 17 0-15,0-17 0 16,0 0-1-16,0 0 1 16,0 0 0-16,0 0-2 15,8 13-1-15,-8-13-7 16,-8-16-4-16,3-5-13 15,-2-16-50-15</inkml:trace>
        </inkml:traceGroup>
      </inkml:traceGroup>
    </inkml:traceGroup>
    <inkml:traceGroup>
      <inkml:annotationXML>
        <emma:emma xmlns:emma="http://www.w3.org/2003/04/emma" version="1.0">
          <emma:interpretation id="{DDE4178D-E226-4671-B985-7D4F007C9CC6}" emma:medium="tactile" emma:mode="ink">
            <msink:context xmlns:msink="http://schemas.microsoft.com/ink/2010/main" type="paragraph" rotatedBoundingBox="21076,7795 18868,8498 18501,7345 20708,6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4A67FB-FC82-422C-A24D-89C3E93A89F7}" emma:medium="tactile" emma:mode="ink">
              <msink:context xmlns:msink="http://schemas.microsoft.com/ink/2010/main" type="line" rotatedBoundingBox="21076,7795 18868,8498 18501,7345 20708,6642"/>
            </emma:interpretation>
          </emma:emma>
        </inkml:annotationXML>
        <inkml:traceGroup>
          <inkml:annotationXML>
            <emma:emma xmlns:emma="http://www.w3.org/2003/04/emma" version="1.0">
              <emma:interpretation id="{7B2F3D61-0E39-4450-AF92-A74A24BCCEAD}" emma:medium="tactile" emma:mode="ink">
                <msink:context xmlns:msink="http://schemas.microsoft.com/ink/2010/main" type="inkWord" rotatedBoundingBox="18716,8143 19401,6969 19981,7308 19296,8482">
                  <msink:destinationLink direction="with" ref="{372E0036-9194-4434-96BA-0B5F5DAB278E}"/>
                </msink:context>
              </emma:interpretation>
            </emma:emma>
          </inkml:annotationXML>
          <inkml:trace contextRef="#ctx0" brushRef="#br1" timeOffset="22269.8544">459-1354 156 0,'-17'14'41'16,"17"-14"-22"-1,-13 12-7-15,18 0-9 0,-25-12-1 16,20 16 0-16,-26-7-1 16,19 8 0-16,-19-5 0 15,10 4 0-15,-9 5-1 16,9-5 0-16,-5 5 0 16,4-8 0-16,5 3-1 15,-4-12-1-15,16 17-2 0,0-21-5 16,0 0-7-16,-14-17-15 15,14 1-61-15</inkml:trace>
          <inkml:trace contextRef="#ctx0" brushRef="#br1" timeOffset="22558.9468">286-1362 131 0,'15'13'58'16,"11"-4"-35"-16,2 7-10 15,5-8-7-15,13 22-3 16,-18-14 0-16,22 17-1 16,-17-9-1-16,12 9 0 15,-12-8-1-15,5 4 1 16,-5-9-1-16,-4 6 0 0,1-10 1 16,-6 1-1-16,-3-5 0 15,-5 1-1 1,1 3 0-16,-17-16-3 0,8 16-5 15,-8-16-4-15,0 13-11 16,0-13-45-16</inkml:trace>
          <inkml:trace contextRef="#ctx0" brushRef="#br1" timeOffset="24390.8072">967-2279 165 0,'0'0'37'15,"-17"0"-20"-15,17 0-7 16,-12 26-8-16,0-11 0 0,12 18 0 15,-5 0-2-15,5 16 1 16,0 2 0-16,-4 6-1 16,4 5 1-16,0 4-1 15,0 1 0-15,9-9 0 16,-6 4 0-16,2-17 0 16,3 0-1-16,-4-12 0 15,12-3-2-15,-16-30-6 16,0 0-5-16,12 0-12 15,-7-17-50-15</inkml:trace>
        </inkml:traceGroup>
        <inkml:traceGroup>
          <inkml:annotationXML>
            <emma:emma xmlns:emma="http://www.w3.org/2003/04/emma" version="1.0">
              <emma:interpretation id="{DEC392C1-74DF-49E2-9E3F-4ACCC5547628}" emma:medium="tactile" emma:mode="ink">
                <msink:context xmlns:msink="http://schemas.microsoft.com/ink/2010/main" type="inkWord" rotatedBoundingBox="19056,7048 20885,6889 20965,7807 19136,7966">
                  <msink:destinationLink direction="with" ref="{372E0036-9194-4434-96BA-0B5F5DAB278E}"/>
                </msink:context>
              </emma:interpretation>
            </emma:emma>
          </inkml:annotationXML>
          <inkml:trace contextRef="#ctx0" brushRef="#br1" timeOffset="24047.14">1223-2023 144 0,'16'-16'50'0,"-16"16"-30"15,0-13-7-15,0 13-10 16,-21-12 0-16,21 12-1 16,-33 0 0-16,13 4-1 15,-13-4 0-15,5 17-1 16,-10-9 1-16,1 9-1 16,-4 0 0-16,3 2 1 15,5-3-1-15,4 1 0 16,1-3 0-16,7-3 0 15,4-2 1-15,17-9-1 16,-16 16 0-16,16-16 0 0,0 0 0 16,0 17-1-16,0-17 1 15,0 0 0-15,16 16 0 16,1-8 0-16,4-4 0 16,0 4 0-1,7-3 0-15,1 3 0 0,4-4 0 16,0 0 0-1,5-4 0-15,-6 9 0 16,-2-9 0-16,-2 4 0 0,-3-4 0 16,-4 8 0-16,-21-8 0 15,25 21 0-15,-25-21 0 16,8 24 0-16,-8-7 1 16,0 0-1-16,-13 0 0 15,5-1 0-15,8-16 0 0,-20 25 0 16,20-25 1-16,-30 24-1 15,13-12-1 1,-2-3 1-16,-7 0 0 0,2-2 1 16,-6 2-1-16,-2-4 0 15,-5-2 0-15,-4-3 0 16,-6 0 0-16,2 0 0 16,-5 0 0-16,5-8 0 15,0 4-1-15,7-5 1 16,10 1-1-16,2-5 0 15,26 13-1-15,-24-33-5 16,33 17-5-16,-1-12-7 16,13-1-25-16</inkml:trace>
          <inkml:trace contextRef="#ctx0" brushRef="#br1" timeOffset="24696.8828">1033-2309 162 0,'0'0'38'16,"-12"14"-21"0,12 2-6-16,3 10-8 15,-6-11-1-15,6 18-1 0,-6 0 0 16,6 16 0-16,-3-3 0 16,0 13 0-16,0-7-1 15,5 11 1-15,-5-6-1 16,8 6 0-16,-3-9 1 15,2 3-1-15,-2-7 0 16,3 0-1-16,0-4 0 16,-8-22-1-16,13 6-8 0,-13-10-3 15,0-20-11-15,0 0-43 16</inkml:trace>
          <inkml:trace contextRef="#ctx0" brushRef="#br1" timeOffset="25343.9187">1467-2165 156 0,'0'0'42'15,"0"-19"-23"-15,0 19-8 16,0-15-7-16,21 15-2 0,-21 0 0 16,33 0-1-16,-33 0 0 15,33 15 0-15,-17-8-1 16,1 14 1-16,-9 5-1 15,1 2 0-15,-9 5 0 16,0-3 0-16,-9 2 0 16,1 6 1-16,-5-4-1 0,-4-6 0 15,1 1 0-15,4-9 0 16,-5 1 0 0,14-9 0-16,-6 9 0 0,9-4 0 15,0-5 0-15,9 9 0 16,-2-4 0-16,6 3 0 15,-1 1 0-15,4 3 0 16,5-7 0-16,-4-1 0 16,4 5 0-16,-5-4 1 15,-4 4-1-15,5-5 0 16,-8-4 0-16,-6 4 0 16,-3 1 0-16,-3 0 0 15,-6 1 0-15,-8-3 0 16,-4-3 0-16,2 1 0 15,-11-1 0-15,1-8 0 0,5-4 0 16,-6 0 0 0,10-4-1-16,-5-16 0 15,25 20 0-15,-29-46-2 0,33 21-5 16,-4-12-4 0,5 0-10-16,7-14-33 15</inkml:trace>
          <inkml:trace contextRef="#ctx0" brushRef="#br1" timeOffset="26137.8134">1777-2043 142 0,'-9'20'48'0,"6"14"-26"0,-10-2-10 15,0 5-9-15,13 17-1 16,-12-17 0-1,12 13-1-15,0-13 1 0,12 5-1 16,-3-17 0-16,8-1-1 16,-2-12 1-16,6 1-1 15,5-13 1-15,-2 0-1 16,5-8 0-16,-4-1 0 16,-1-8 0-16,-3-6 0 15,-4-8 0-15,-1 3 0 16,-8-9-1-16,-8 4 1 15,0-4 0-15,-20 4 0 16,8-5 0-16,-9 14 0 16,-4 2 0-16,0 6 1 15,0 4-1-15,5 5 0 0,-1-2 1 16,21 9-1-16,-21 0 1 16,21 0-1-16,0 0 0 15,0 0 1-15,0 0-1 16,29 0 0-16,-8 0 0 15,8-8 0-15,4-1 0 16,4 1 0-16,-4-5 1 16,5 4-1-16,-5 6 0 15,-4-6 0-15,-1 9 0 16,-7 0 0-16,-4 0 0 16,-17 0 0-16,16 21 0 15,-16-4 0-15,0-1 0 0,0 10 0 16,-4 2 0-16,-5 5 0 15,1 8 0-15,-4 0 0 16,4 1 0-16,3-5 1 16,2 1-1-16,3-5 0 15,0-9 0 1,12-3 0-16,-12-21 1 0,29 8-1 16,-13-13 0-16,10-7 0 15,2-8 0-15,5-14 0 16,-4-2 0-16,0-1 0 15,-4-9 0-15,-8 5 0 16,-1-5 0-16,-12 5-1 16,-4 8 1-16,-8 4 0 15,-9 4 0-15,-4 4 0 16,-3 5 0-16,-6 8 0 16,2 8 0-16,-9 0-1 15,7 16 0-15,-11-3-9 0,16 3-1 16,-7-3-9-1,11-13-29-15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30:17.4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F26AD3-C496-4624-AC49-B2A070CD40FD}" emma:medium="tactile" emma:mode="ink">
          <msink:context xmlns:msink="http://schemas.microsoft.com/ink/2010/main" type="inkDrawing" rotatedBoundingBox="12892,16323 12981,13525 13048,13528 12958,16326" semanticType="callout" shapeName="Other">
            <msink:sourceLink direction="with" ref="{1ADEE435-BAE3-4607-9F28-CE4504671A81}"/>
          </msink:context>
        </emma:interpretation>
      </emma:emma>
    </inkml:annotationXML>
    <inkml:trace contextRef="#ctx0" brushRef="#br0">99 0 139 0,'0'0'37'16,"0"0"-16"-16,0 0-8 16,0 0-6-16,0 0-1 0,0 0-3 15,8 12 0-15,-8-12-1 16,0 0 0-16,-5 14-1 16,5-14 1-1,0 20-1-15,0-20-1 16,0 20 1-16,0-20 0 15,0 25-1-15,0-13 1 0,0-12-1 16,0 33 0 0,-3-12 1-16,3 4-1 0,0 0 0 15,0 8 0-15,-4 0 0 16,4 0 1-16,0 0-1 0,0 4 0 16,0-4 0-1,0 0 0-15,0 4 0 16,0 1 0-16,0-1 0 0,0 5 0 15,0-1 0-15,0 0 1 16,-9 0-1-16,6 4 0 16,3-7 0-16,-5-1 0 15,5-4 0-15,-9 1 0 16,9-1 0-16,0-1 0 16,0-2 0-16,-7 3 0 15,2 0 0-15,1 4 0 16,0 4 0-16,0-4 0 15,-5 5 0-15,6-8 0 16,-2 0 0-16,5 1 0 16,-4-2 0-16,4-5 0 15,0 2 0-15,0 3 0 16,0-5 0-16,0 1 0 16,0 5 0-16,0-6 0 15,0 3 0-15,0-3 0 16,0 5 0-16,-8-6 0 0,8 4 0 15,0-2 0-15,0-1 0 16,0 1-1-16,8 4 1 16,-8-3 0-1,0-2 0-15,0 1 0 16,0 4 0-16,0-4 0 0,0 4 0 16,0-2 0-16,0-8 0 15,0 10 0-15,0-4 0 16,0 0 0-16,0-1 0 15,0 1 0-15,0-4 0 16,0 4 0-16,0 1 0 16,0-2 0-16,0-3 0 0,0 4 0 15,0-4 0-15,0 4 0 16,0 0 0-16,0-9 0 16,0 10 0-16,0-6 0 15,0-7 0-15,0 4 0 16,0-2 0-16,0-2 0 15,0 0-1-15,0-1 1 16,0 0 0-16,0-16 0 16,0 26 0-16,0-26 0 15,0 20 0-15,0-20 0 16,0 25 0-16,0-25 0 16,0 21 0-16,0-21 0 15,4 12 0-15,-4-12 0 16,0 0 0-16,0 0 0 0,0 17 0 15,0-17 0-15,0 0 0 16,0 0 0-16,0 0 0 16,0 0 0-16,0 0-1 15,0 0 1-15,0 0-1 16,0 0 0-16,17 9-3 16,-17-9-6-16,0-18-4 15,0 18-13-15,-12-24-52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30:18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7D647A0-9E65-481A-9F96-62B079F91EC3}" emma:medium="tactile" emma:mode="ink">
          <msink:context xmlns:msink="http://schemas.microsoft.com/ink/2010/main" type="writingRegion" rotatedBoundingBox="12101,16040 13919,15876 14041,17219 12223,17383"/>
        </emma:interpretation>
      </emma:emma>
    </inkml:annotationXML>
    <inkml:traceGroup>
      <inkml:annotationXML>
        <emma:emma xmlns:emma="http://www.w3.org/2003/04/emma" version="1.0">
          <emma:interpretation id="{FC7A127A-915A-4190-8F83-8789037BE5F1}" emma:medium="tactile" emma:mode="ink">
            <msink:context xmlns:msink="http://schemas.microsoft.com/ink/2010/main" type="paragraph" rotatedBoundingBox="12101,16040 13919,15876 14041,17219 12223,17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A085D0-95C8-4B2E-B9CC-7645F7D1AD5F}" emma:medium="tactile" emma:mode="ink">
              <msink:context xmlns:msink="http://schemas.microsoft.com/ink/2010/main" type="line" rotatedBoundingBox="12101,16040 13919,15876 14041,17219 12223,17383"/>
            </emma:interpretation>
          </emma:emma>
        </inkml:annotationXML>
        <inkml:traceGroup>
          <inkml:annotationXML>
            <emma:emma xmlns:emma="http://www.w3.org/2003/04/emma" version="1.0">
              <emma:interpretation id="{1ADEE435-BAE3-4607-9F28-CE4504671A81}" emma:medium="tactile" emma:mode="ink">
                <msink:context xmlns:msink="http://schemas.microsoft.com/ink/2010/main" type="inkWord" rotatedBoundingBox="12101,16040 13919,15876 14041,17219 12223,17383">
                  <msink:destinationLink direction="with" ref="{04F26AD3-C496-4624-AC49-B2A070CD40FD}"/>
                </msink:context>
              </emma:interpretation>
            </emma:emma>
          </inkml:annotationXML>
          <inkml:trace contextRef="#ctx0" brushRef="#br0">0 261 187 0,'0'0'25'0,"0"0"-11"15,0 0-4-15,0 0-8 16,0 0-1-16,8 21 0 16,8-1 0-1,1 1 0-15,-1 8-1 16,5 4 1-16,-1 0-1 16,1-8 0-16,3 3 0 0,-3-7 0 15,8-9 0-15,-4-12 0 16,4 0 0-16,0-20 0 15,4-2 1-15,0-5-1 16,4-6 0-16,-3-5 1 16,-1 1-1-16,-5 0 0 15,-2-1 0-15,-6 1 0 16,1 8 0-16,-9 4 0 16,0 5 0-16,-3 0 0 0,-5 3 0 15,-4 17-1-15,8-33-2 16,-8 33-6-16,16-25-3 15,-7 4-8-15,-9-4-31 16</inkml:trace>
          <inkml:trace contextRef="#ctx0" brushRef="#br0" timeOffset="4819.1426">-9 856 88 0,'17'-12'84'0,"-1"8"-51"16,-16 4-17-16,17-33-10 15,4 24-2-15,-21-19-1 16,0 28-1-16,12-33-1 16,-12 33 0-16,-12-25 0 15,-5 20 0-15,-13 5-1 16,-2 0 1-16,-14 13-1 15,1 12 0-15,-8 0 0 16,-10 12 1-16,5-4-1 16,1 8 0-16,7-9 0 0,8 7 1 15,6-10-1-15,11-5 0 16,12-6 0-16,13-18 0 16,0 19 0-1,21-14 0-15,4-5 0 16,8 0 0-16,8 0 0 0,8-9 0 15,5 9 0-15,4-3 0 16,-4 3 0-16,-9 0 0 16,0 0 0-16,-7 3 0 15,-9 6 0-15,-4 3 0 16,-17 4 0-16,-8 0 0 16,0 5 0-16,-17 4 0 15,-7 0 0-15,-5 0 0 0,-13 4 0 16,1-4 0-1,-4-1 0-15,-5-7 0 16,4 0-1-16,1-10 1 0,4-2 0 16,-1-17-1-1,22 12-1-15,-13-34-4 0,16 10-4 16,5-14-6-16,4 1-16 16,8-8-72-16</inkml:trace>
          <inkml:trace contextRef="#ctx0" brushRef="#br0" timeOffset="5060.0586">-352 572 179 0,'0'0'29'16,"9"28"-14"-16,-9 5-5 16,-13-5-9-16,13 23 1 15,0-2-1 1,0 14 0-16,0-2-1 0,13 9 0 15,-9-2 1-15,8-2-1 16,0-1-1-16,0-16 0 16,9 10-1-16,-21-27-3 15,17-4-5-15,-8-9-8 16,-9-19-21-16,15 0-71 16</inkml:trace>
          <inkml:trace contextRef="#ctx0" brushRef="#br0" timeOffset="5316.6673">-211 575 165 0,'0'0'37'0,"0"0"-20"16,0 0-6-16,16 37-8 0,-24-11-1 15,20 19-1-15,-12-4 0 16,4 21 0-16,-4 0-1 15,9 3 1-15,-6 10-1 16,11-4 0-16,-7 4 0 16,6-10-1-16,3 6 0 15,-7-26-4-15,7 4-5 16,4-20-6-16,-3-12-17 16,-1-17-65-16</inkml:trace>
          <inkml:trace contextRef="#ctx0" brushRef="#br0" timeOffset="5562.0984">243 728 194 0,'-8'33'22'0,"4"13"-10"15,-4-5-2-15,-1 17-9 16,-3-4 0-16,12 9-1 15,-5-3 1-15,5 2-1 0,9-4-1 16,-9-12 0-16,25 8-1 16,-21-30-4-16,17-3-5 15,-1-12-7-15,5-18-22 16,-1-12-83 0</inkml:trace>
          <inkml:trace contextRef="#ctx0" brushRef="#br0" timeOffset="6155.568">512 890 186 0,'-12'23'25'0,"7"7"-12"15,-3 15-4-15,-5-10-7 16,18 13-1-16,-5-2 0 16,21-1 0-16,-6-12-1 15,11 1 1-15,2-18-1 16,5-4 1-16,-4-12-1 0,0-16 0 15,1-6 0-15,-6-10 0 16,-7 3 0-16,-9-4 0 16,-8-1 0-16,-4 2 0 15,-13 3 0 1,1 4 1-16,-10 4-1 0,2 9 0 16,0 0 0-16,-2 4 0 15,10-5 0-15,16 13 0 16,-8-12 1-16,8 12-1 15,29-17 0-15,-5 5 0 16,5-5 0-16,4 4 0 16,9 1 0-16,-6 0 0 15,2 4 0-15,-5 4 0 0,0 4 0 16,-9 0 0 0,-6 12 0-16,-1 9 0 0,-10 7 0 15,-2 9 0-15,-5 9 0 16,3 8 0-16,-3 5 0 15,13-3 1 1,-1-6-1-16,5 0 0 0,7-13 0 16,6-13 0-16,11-19 0 15,-4-10 1-15,4-23-1 16,1-9 0-16,-1-9 0 16,-8-6 0-16,-7-8 1 15,-14 7-1-15,-12-1 0 16,0 8-1-16,-17 6 1 0,-13 2-1 15,-3 18 0 1,-15-18-2-16,-2 9-7 0,8 1-2 16,1-14-10-16,-1-8-39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31:25.8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0 104 0,'0'0'61'0,"-5"37"-35"0,5-37-15 15,0 0-23-15,0 28-20 16,0-28-42-16,0 0-5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2:59.1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0CC6FF-9681-4346-8338-F68B9219C3D2}" emma:medium="tactile" emma:mode="ink">
          <msink:context xmlns:msink="http://schemas.microsoft.com/ink/2010/main" type="writingRegion" rotatedBoundingBox="5318,15026 12124,14631 12277,17276 5471,17671"/>
        </emma:interpretation>
      </emma:emma>
    </inkml:annotationXML>
    <inkml:traceGroup>
      <inkml:annotationXML>
        <emma:emma xmlns:emma="http://www.w3.org/2003/04/emma" version="1.0">
          <emma:interpretation id="{ED49FAF6-928E-4DAE-BA91-5247632C79F4}" emma:medium="tactile" emma:mode="ink">
            <msink:context xmlns:msink="http://schemas.microsoft.com/ink/2010/main" type="paragraph" rotatedBoundingBox="7087,14948 6893,16102 6435,16025 6628,148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3122A7-DDBA-48E5-A286-E3DB64532980}" emma:medium="tactile" emma:mode="ink">
              <msink:context xmlns:msink="http://schemas.microsoft.com/ink/2010/main" type="line" rotatedBoundingBox="7087,14948 6893,16102 6435,16025 6628,14871"/>
            </emma:interpretation>
          </emma:emma>
        </inkml:annotationXML>
        <inkml:traceGroup>
          <inkml:annotationXML>
            <emma:emma xmlns:emma="http://www.w3.org/2003/04/emma" version="1.0">
              <emma:interpretation id="{38F9DD46-4058-4B26-A77A-0C4911DA74CC}" emma:medium="tactile" emma:mode="ink">
                <msink:context xmlns:msink="http://schemas.microsoft.com/ink/2010/main" type="inkWord" rotatedBoundingBox="7087,14948 6893,16102 6435,16025 6628,14871"/>
              </emma:interpretation>
            </emma:emma>
          </inkml:annotationXML>
          <inkml:trace contextRef="#ctx0" brushRef="#br0">-3232-1369 115 0,'-20'-10'69'16,"20"10"-44"-16,-22 0-11 15,22 0-10-15,0 0-1 16,-17 3-1-16,31 4-1 16,0-7 0-16,10 0 0 15,4-7 0-15,11 4-1 0,-1-11 1 16,7 0-1 0,-3-3 1-16,-1-1-1 15,-7 1 0-15,-2 0 0 0,-11 2 0 16,-8 5 0-16,-13 10 0 15,0 0 0-15,0 0 0 16,-16 0 0-16,-9 14 0 16,-3 4 0-16,-6 6 0 15,-4 4-1-15,-1 7 1 16,1 6 0-16,3 4 1 16,4 4-1-16,0 3 0 0,10 7 0 15,0-1 0-15,10 8 0 16,5 4 0-16,6 6 0 15,0-3 0-15,6 0 0 16,2-4 0-16,2-3 0 16,4-10 0-16,-4-7 0 15,1-11 0-15,-1-7 0 16,-3-10 0-16,-4-8 0 16,-3-13 0-16,11 15 0 15,-11-15 0-15,0 0 0 16,-7-18-1-16,0 5 1 15,-6-8 0-15,-2-4 0 16,-2-6 0-16,0-4 0 16,-1 1 0-16,5-5-1 15,-1 2 2-15,6-2-1 0,8 5 0 16,11-5 0 0,6 5 0-16,8 2 0 0,6 2 0 15,3 5 0 1,5 4 0-16,2 4 1 15,-2 3-1-15,-1 7 0 0,-3 7-1 16,-5-7 1-16,-2 17-2 16,-17-10-6-16,10 11-6 15,-4-4-9-15,-17-7-45 16</inkml:trace>
        </inkml:traceGroup>
      </inkml:traceGroup>
    </inkml:traceGroup>
    <inkml:traceGroup>
      <inkml:annotationXML>
        <emma:emma xmlns:emma="http://www.w3.org/2003/04/emma" version="1.0">
          <emma:interpretation id="{959108A3-5C2B-4AF4-9D82-396AE4636871}" emma:medium="tactile" emma:mode="ink">
            <msink:context xmlns:msink="http://schemas.microsoft.com/ink/2010/main" type="paragraph" rotatedBoundingBox="5392,16309 12198,15914 12277,17276 5471,17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CDDC5F-E9F4-4C43-A1D6-B6CBC4E68BA7}" emma:medium="tactile" emma:mode="ink">
              <msink:context xmlns:msink="http://schemas.microsoft.com/ink/2010/main" type="line" rotatedBoundingBox="5392,16309 12198,15914 12277,17276 5471,17671"/>
            </emma:interpretation>
          </emma:emma>
        </inkml:annotationXML>
        <inkml:traceGroup>
          <inkml:annotationXML>
            <emma:emma xmlns:emma="http://www.w3.org/2003/04/emma" version="1.0">
              <emma:interpretation id="{BCF1E5FD-F61C-4F54-BB9C-FC574A2F8009}" emma:medium="tactile" emma:mode="ink">
                <msink:context xmlns:msink="http://schemas.microsoft.com/ink/2010/main" type="inkWord" rotatedBoundingBox="5396,16384 8132,16226 8196,17329 5460,17487"/>
              </emma:interpretation>
            </emma:emma>
          </inkml:annotationXML>
          <inkml:trace contextRef="#ctx0" brushRef="#br0" timeOffset="1799.2842">-3791 308 122 0,'-17'-7'62'16,"17"7"-37"-16,-24 0-11 16,-3-7-11-16,13 24 0 15,-14-14-1-15,10 18-1 16,-12-3 0-16,8 10 1 15,-2 6-2-15,7 8 1 16,0 0 0-16,10 9-1 16,0-2 0-16,7 7 1 15,10-4-1-15,4-3-1 16,10-8 1-16,0-10-1 0,14 7-2 16,-9-21-7-16,12-10-6 15,-2-17-15 1,-1-11-65-16</inkml:trace>
          <inkml:trace contextRef="#ctx0" brushRef="#br0" timeOffset="2058.6202">-3499 387 175 0,'-7'28'31'16,"4"-1"-16"-16,-4 5-5 15,0-4-9-15,7 10-1 16,0-7 1-16,4 11-1 16,-4-4 1-16,10 0-1 15,0-6 0-15,-3-2 0 16,11 4-1-16,-8-12-1 16,11 13-1-16,-11-21-6 15,7 3-9-15,1-10-21 16,-18-7-75-16</inkml:trace>
          <inkml:trace contextRef="#ctx0" brushRef="#br0" timeOffset="2287.1951">-3374 563 165 0,'14'12'38'0,"0"-5"-21"16,3 0-7-16,1-7-8 15,9 13-1 1,1-9 0-16,7-1-1 16,3-3 1-16,0 4-1 0,0-4 0 15,-3-4-1-15,3 4 0 16,-13-13-1-16,9 6-8 16,-16-7-5-16,-1-4-18 15,-11 5-65-15</inkml:trace>
          <inkml:trace contextRef="#ctx0" brushRef="#br0" timeOffset="2506.6721">-3104 370 170 0,'-17'17'34'0,"4"4"-18"16,-5 3-5-16,15 7-9 15,-11-5-1-15,11 3 0 16,3 3-1-16,0-4-1 15,13 7 1-15,-3-14-3 16,22 10-4-16,-7-11-6 16,2 2-13-16,8-8-44 15</inkml:trace>
          <inkml:trace contextRef="#ctx0" brushRef="#br0" timeOffset="2768.3884">-2871 762 96 0,'0'0'82'16,"14"7"-54"-1,-14-7-12-15,0 0-10 0,0 0-3 16,21-13-1 0,-14-5-1-16,10 10 1 15,-7-11-1-15,5 4-1 0,-2-3 1 16,9 5-1-16,-12 3 0 16,7 3 1-16,-3 0-1 15,0 7 0-15,-1 0 0 16,-13 0 0-16,22 7 0 15,-22-7 0-15,20 17 0 16,-20-17 0-16,18 20 0 16,-18-20-1-16,20 26-1 0,-20-26-1 15,25 13-7-15,-25-13-5 16,14 14-17-16,-14-14-60 16</inkml:trace>
          <inkml:trace contextRef="#ctx0" brushRef="#br0" timeOffset="2950.4174">-2687 262 183 0,'-17'-10'26'0,"17"10"-12"16,0 0-5-16,-11 10-10 15,11-10 0-15,11 11-4 0,9-1-8 16,5-3-10-16,-5 0-35 15,9 0-68-15</inkml:trace>
          <inkml:trace contextRef="#ctx0" brushRef="#br0" timeOffset="3234.794">-2417 189 163 0,'25'11'38'15,"-11"3"-20"-15,3 7-7 16,7 6-9-16,-2 1-1 16,12 10 1-16,-10 4-1 15,8 6 0-15,-12 4 0 16,1 4 0-16,-4 0-1 16,-10 3 1-16,-7-8-1 0,0 5 0 15,-10-3 0 1,-4-12 0-16,-4-3 0 15,-5-14-1-15,5 1-1 16,-16-29-4-16,12 4-5 0,-1-28-7 16,8 1-26-16,-2-15-85 15</inkml:trace>
          <inkml:trace contextRef="#ctx0" brushRef="#br0" timeOffset="548.3372">-4383 200 80 0,'-28'3'85'0,"-4"-10"-51"15,12 7-18-15,5 0-13 16,15 0 0-16,0 0-1 0,5-17 0 15,19 10-1 1,7-7 1-16,18 12-2 16,9-17 1-16,19 9 0 0,16-4 0 15,15 1-1-15,17-5 0 16,10 1 1-16,7-5-1 16,18 2 0-16,3-8 0 15,0 3 1-15,-3-1-1 16,3 1 1-16,-14-3-1 15,0 7 1-15,-14 4 0 0,-13 3-1 16,-15 0 1-16,-9 7-1 16,-23 0 0-16,-5 7 1 15,-18-3-1-15,-10 3 0 16,-18 7 0-16,-3-7-2 16,0 0-7-16,-21 0-4 15,0 0-12-15,0-21-42 16</inkml:trace>
          <inkml:trace contextRef="#ctx0" brushRef="#br0" timeOffset="9147.2573">-2100 75 156 0,'0'0'40'0,"0"0"-21"16,0 0-11-16,-15-18-3 16,15 18-3-16,18-4 0 15,2 8-1-15,-5-4 1 16,9 0-2-16,0 0 1 0,7 0 0 15,-6 0-1-15,6 4 0 16,-11-4 0-16,5 7 1 16,-11-7-1-1,4 10 0-15,-18-10 0 0,13 22 0 16,-13-22 0-16,-7 23 0 16,1-9 0-1,-9 0 0-15,1 0 0 0,1-7 1 16,-5 3-1-16,1 1 0 15,7-8 0-15,10-3 0 16,-18 7 0-16,18-7 0 16,0 0 0-16,7 21 0 15,-7-21 0-15,24 24 0 16,-3-10 0-16,0 4 0 16,-1-1 0-16,-2 0 0 0,-1-3 0 15,1-1 0-15,-11 2 0 16,-4-1 0-16,-3-14 0 15,-3 21 1-15,3-21-1 16,-25 20 0 0,8-9 0-16,-4-8-1 0,4 4 1 15,-8-14-2-15,12 7-7 16,-12-14-4-16,12-3-10 16,-8-14-44-16</inkml:trace>
        </inkml:traceGroup>
        <inkml:traceGroup>
          <inkml:annotationXML>
            <emma:emma xmlns:emma="http://www.w3.org/2003/04/emma" version="1.0">
              <emma:interpretation id="{109D19AC-2F64-40F2-856D-8E56E3D23DCC}" emma:medium="tactile" emma:mode="ink">
                <msink:context xmlns:msink="http://schemas.microsoft.com/ink/2010/main" type="inkWord" rotatedBoundingBox="9847,16051 12198,15914 12277,17276 9926,17412"/>
              </emma:interpretation>
            </emma:emma>
          </inkml:annotationXML>
          <inkml:trace contextRef="#ctx0" brushRef="#br0" timeOffset="-4932.0656">169-2 169 0,'0'0'34'15,"-22"0"-17"-15,9 15-7 16,-15-12-8-16,14 18 0 15,-14-1 0-15,11 19-1 0,-4 2 0 16,7 11 0 0,4 1-1-16,10 6 0 0,0 3 1 15,7 4-1-15,3-6 0 16,4-2 0-16,7-9-1 16,-4-8 0-16,14 0-1 15,-14-27-3-15,11 1-6 16,-3-15-6-16,12-11-21 15,-15-20-79-15</inkml:trace>
          <inkml:trace contextRef="#ctx0" brushRef="#br0" timeOffset="-4676.0493">449 75 180 0,'0'0'28'16,"0"0"-13"-16,4 25-6 15,-11-12-7 1,7 25-1-16,-7-3 0 0,7 14-1 16,-7-4 1-16,7 7 0 15,0-3-1-15,0-5 0 16,7 1 0-16,-4-6 0 16,1-4 0-16,3-11-1 15,6 4 0-15,-13-15-2 0,21 5-4 16,-21-18-7-16,21 0-9 15,-18-14-41-15</inkml:trace>
          <inkml:trace contextRef="#ctx0" brushRef="#br0" timeOffset="-4450.4129">539 301 173 0,'18'7'33'0,"3"3"-17"15,0 4-6-15,-1-8-8 16,5 5-1-16,5-7-1 16,5 3 1-16,-3-4-1 15,3 4 0-15,-1-3 0 0,0-4 0 16,1 0-1-16,-10-14-2 16,6 10-7-1,-10-11-6-15,-4 6-15 0,-3-9-64 16</inkml:trace>
          <inkml:trace contextRef="#ctx0" brushRef="#br0" timeOffset="-4221.3324">841 120 188 0,'-13'28'24'0,"2"6"-10"16,-3-2-5-16,4 2-8 15,3 1 0-15,7 4 0 16,-4-5-1-16,4 1 0 0,7-4 0 16,3-3 0-16,8 6-1 15,-7-19-2 1,20 12-6-16,-7-13-4 16,4 3-13-16,-1-11-45 0</inkml:trace>
          <inkml:trace contextRef="#ctx0" brushRef="#br0" timeOffset="-3901.7235">1101 563 163 0,'0'0'37'15,"0"0"-19"-15,0 0-8 16,18 8-7-16,-18-22-1 16,14 7-1-16,-7-9 0 0,6 5 0 15,-2-7 0 1,6 4-1-16,-7 0 0 0,5 4 1 15,-2 3-1-15,-13 7 0 16,21-7 0-16,-21 7 0 16,21 7 0-16,-21-7 0 15,17 21 0-15,-2-7 0 16,-9-4 0-16,5 3 0 16,-1 5 0-16,1-4 0 15,-1-1 0-15,-10-13 0 16,20 26-1-16,-20-26 0 15,25 24-3-15,-25-24-6 16,14 14-5-16,-14-14-17 16,10-18-63-16</inkml:trace>
          <inkml:trace contextRef="#ctx0" brushRef="#br0" timeOffset="-3723.0263">1299 75 190 0,'0'0'23'0,"0"0"-11"0,0 0-3 16,0 0-9-16,11 11-1 15,-11-11-2-15,38 14-5 16,-18-4-6-16,8-7-15 16,4-3-46-16</inkml:trace>
          <inkml:trace contextRef="#ctx0" brushRef="#br0" timeOffset="-3445.819">1583 6 136 0,'0'0'54'15,"18"10"-31"-15,-4 4-11 16,-1-7-7-16,15 21-3 16,-10 0 0-16,13 13 0 15,-6 0-1-15,6 12 0 16,-7 2-1-16,0 11 1 15,-10 0 0-15,3 3-1 16,-17-3 1-16,0 0-1 16,-10-7 0-16,-7-4 0 15,-4-6 0-15,-7-7 0 16,-6-11 0-16,-8-17-2 16,7 7-1-16,-10-28-7 0,0-7-4 15,-4-20-13-15,4-23-58 16</inkml:trace>
          <inkml:trace contextRef="#ctx0" brushRef="#br0" timeOffset="-2257.8834">1983-147 179 0,'0'0'29'16,"17"10"-14"-16,-7-10-5 0,15 11-9 16,-12-8 0-16,12 8 1 15,-8-5-2-15,4 8 1 16,-21-14 0-16,17 28-1 16,-10-10 0-16,-7-2 0 15,-14 6 0-15,4 2 0 16,-11 0 0-16,-3-3 0 15,-4 0 0-15,3-3 0 16,2-5 0-16,5-3 0 16,4-4 0-16,14-6 0 0,0 0 0 15,0 0 0-15,25 12 0 16,2-9 1-16,8-3-1 16,3 12 0-16,0-10 1 15,8 9-1-15,-8-5 0 16,0 1 0-16,-7-3 0 15,-7-1 0-15,-2 4 0 16,-22-7-1-16,30 0-8 16,-30 0-3-16,0-17-7 15,-17-6-34-15</inkml:trace>
          <inkml:trace contextRef="#ctx0" brushRef="#br0" timeOffset="-5443.0935">175-373 75 0,'0'0'90'15,"-21"-14"-54"-15,11 11-19 16,10 3-11-16,-28 0-2 16,28 0-2-16,0 0 0 15,0 0-1-15,0 0 0 0,7 13 0 16,7-9 0-16,7 3-1 15,10 0 1-15,14 0-1 16,10 0 1-16,8-3-1 16,9-4 0-16,12 0 1 15,10 0-1-15,10-4 0 16,4-6 0-16,6 3 0 16,4-8 0-16,4 9 0 15,-1-4 0-15,3-1 0 16,-9 1 0-16,-4 3 0 15,-10 0 0-15,-8 0 0 16,-16 7 0-16,-11 0 0 16,-11 0 1-16,-6 0-1 15,-14 0 0-15,-8 0 0 16,-6 0 0-16,-21 0-1 0,17 7 0 16,-17-7-4-16,-10-7-5 15,-7 7-6 1,-4-7-16-16,-3 4-72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29:56.4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673845-7333-4A13-A6D8-33C5B27F1BDD}" emma:medium="tactile" emma:mode="ink">
          <msink:context xmlns:msink="http://schemas.microsoft.com/ink/2010/main" type="writingRegion" rotatedBoundingBox="9690,10409 11925,10382 11936,11253 9701,11281"/>
        </emma:interpretation>
      </emma:emma>
    </inkml:annotationXML>
    <inkml:traceGroup>
      <inkml:annotationXML>
        <emma:emma xmlns:emma="http://www.w3.org/2003/04/emma" version="1.0">
          <emma:interpretation id="{D076E9E6-3110-4524-92DB-C250972D4AC4}" emma:medium="tactile" emma:mode="ink">
            <msink:context xmlns:msink="http://schemas.microsoft.com/ink/2010/main" type="paragraph" rotatedBoundingBox="9690,10409 11925,10382 11936,11253 9701,11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A6AD44-310F-46C3-AE91-AB285ECA8A92}" emma:medium="tactile" emma:mode="ink">
              <msink:context xmlns:msink="http://schemas.microsoft.com/ink/2010/main" type="line" rotatedBoundingBox="9690,10409 11925,10382 11936,11253 9701,11281"/>
            </emma:interpretation>
          </emma:emma>
        </inkml:annotationXML>
        <inkml:traceGroup>
          <inkml:annotationXML>
            <emma:emma xmlns:emma="http://www.w3.org/2003/04/emma" version="1.0">
              <emma:interpretation id="{3340ABDE-4DD3-4E39-ABD6-FBBFE1CD9F3B}" emma:medium="tactile" emma:mode="ink">
                <msink:context xmlns:msink="http://schemas.microsoft.com/ink/2010/main" type="inkWord" rotatedBoundingBox="9690,10409 11925,10382 11936,11253 9701,11281">
                  <msink:destinationLink direction="with" ref="{0423123C-BC07-47C5-B2B1-85948C9A45C9}"/>
                </msink:context>
              </emma:interpretation>
            </emma:emma>
          </inkml:annotationXML>
          <inkml:trace contextRef="#ctx0" brushRef="#br0">-134-2556 165 0,'13'-13'36'0,"-13"13"-18"15,0 0-9-15,0 0-5 16,0-16-1-16,0 16 0 16,0 0-2-16,0 0 1 15,0 0-1-15,-8 25 0 16,8-25-1-16,-21 37 1 0,0-13-1 15,4 6 1 1,-4-1-1-16,1-6 0 0,4 2 0 16,-1 1 0-16,1-6 0 15,4-7-1 1,7 3 1-16,5-16-1 0,-9 21-1 16,9-21-1-1,0 0-5-15,0-25-4 16,9 13-8-16,-9-13-29 0</inkml:trace>
          <inkml:trace contextRef="#ctx0" brushRef="#br0" timeOffset="254.828">-237-2616 180 0,'0'0'29'0,"28"26"-14"15,-11-13-5-15,13 8-7 16,-10-13 0-16,13 17-2 15,-5-13 1-15,10 5-2 16,-5-1 1 0,0-4-1-16,-4 2 0 0,-4-2 1 15,0-1-1-15,-9-2 0 16,1 3 0-16,-17-12-1 16,25 25 0-16,-25-25-2 15,3 17-6-15,-3-17-2 16,0 0-9-16,0 0-29 15</inkml:trace>
          <inkml:trace contextRef="#ctx0" brushRef="#br0" timeOffset="1367.2776">800-2743 170 0,'12'0'34'16,"-12"0"-18"-16,0 0-5 0,0 0-8 16,0 0 0-16,0 0-2 15,-16 0 1 1,16 0-1-16,-38 17-1 16,18-1 1-16,-5-3 0 0,-8 12-1 15,0-9 1-15,4 12-1 16,-7-2 0-1,3 2 1-15,3-2-1 0,1 2 0 16,8-2 0-16,5-6 0 16,8 2 0-16,-1-6 0 15,9 0 0-15,9 1 0 16,3-6 0-16,0 2 0 16,9 3 0-16,0-7 0 15,8-1 0-15,-1 0 0 16,6 1 0-16,3-5 0 15,-4 0 0-15,0 4 0 16,-4-8 0-16,-5 8 0 0,2 1 0 16,-10-5 0-1,-16-4 0-15,21 17 0 0,-21-17 0 16,0 22 0-16,0-22 0 16,-21 27 0-16,9-11 0 15,-9 1 0-15,0 4 0 16,-8-8 0-16,-4 3 0 15,0 1 0-15,0-5 0 16,-8-4 0-16,4-8 0 16,-1 0 0-16,5 0 0 15,-3-17-1-15,10 5 1 16,-2-12-1-16,28 24-1 0,-29-46-1 16,37 25-6-16,-12-12-3 15,8 8-10-15,0-12-34 16</inkml:trace>
          <inkml:trace contextRef="#ctx0" brushRef="#br0" timeOffset="1683.3751">573-2892 173 0,'-5'-16'32'16,"5"16"-16"-16,0 0-6 0,0 0-7 16,0 25 0-16,-7 0-1 15,10 16-1 1,-3 4 0-16,0 14-1 0,0 6 1 16,4 9-1-1,-4-3 1-15,5 3-1 0,-1-8 0 16,4-8-1-16,1-4 1 15,-6-8-1-15,14-6-1 16,-17-22-1-16,13-2-6 16,-13-16-5-16,20 0-10 15,-16-20-43-15</inkml:trace>
          <inkml:trace contextRef="#ctx0" brushRef="#br0" timeOffset="1955.3809">701-2874 188 0,'-12'11'25'0,"7"10"-12"16,1-5-3-16,8 22-8 16,-11-8 0-16,10 15-1 15,-3 0 0-15,0 13 0 16,4-1-1-16,4 6 0 15,-4 2 0-15,5-3 1 16,-1-4-2-16,4 1 1 0,-3-1-1 16,-9-26-1-16,21 10-7 15,-13-18-3-15,-8-24-7 16,16 13-32-16</inkml:trace>
          <inkml:trace contextRef="#ctx0" brushRef="#br0" timeOffset="2305.3345">1031-2738 189 0,'0'0'24'0,"0"0"-11"0,0 34-3 15,-12-14-7-15,12 25-2 16,0 0 1-16,0 17-1 16,0 1-1-16,0 3 1 15,0 4-1-15,0-4 0 16,9 0-1-16,-9-12 1 15,16 0-2-15,-16-30-3 16,17 2-5-16,-17-26-4 16,33 0-13-16,-17-30-54 0</inkml:trace>
          <inkml:trace contextRef="#ctx0" brushRef="#br0" timeOffset="2975.415">1279-2515 194 0,'0'0'22'0,"-12"37"-10"16,3 1-3-16,-3-6-8 16,12 18 1-16,-8-9-2 15,12 9 1-15,0-9 0 16,17-8-1-16,-9-8 0 16,14-8 1-16,-2-9-1 15,0-8 0-15,6 0 0 0,-10-16 0 16,5-2 0-1,-13-2 0-15,1-9 0 16,-9-4 0-16,-4-4 0 0,-4 0 0 16,-9-1 0-1,1 1 0-15,0 0 0 0,-1 8 0 16,-4 9 0-16,5-1 0 16,4 8 0-16,8 13 0 15,-8-16 1-15,8 16-1 16,21-12 0-16,-5 4 0 15,8-2 0-15,2 3 0 16,7-2 0-16,0 5 0 16,0 0 0-16,-4-4 0 0,0 8 0 15,-4 0 0 1,-5 0 0-16,-4 0 0 16,-16 0 0-16,14 25 0 15,-14-4 0-15,0 7 0 16,0 10 0-16,0-1 1 15,-5 8-1-15,5 4 0 16,0-3 0-16,0-4 0 0,8-5 0 16,9-9 0-16,-5-6 0 15,9-14 0-15,4-8 0 16,-1-5 0-16,2-15 0 16,-2-9 0-16,0-8 1 15,-3-9-1-15,0-8 0 16,-9 0 0-16,0-3 0 15,-3 3 0-15,-9 0 0 0,-12 9 0 16,-1 4 0-16,-4 4 0 16,-3 12 0-16,-5 0 0 15,-4 12-1-15,-4 1 0 16,9 16-7-16,-14-4-1 16,5 5-6-16,0-10-13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28:18.7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E680C9-4E5A-4F5C-99A1-ADB15C060E79}" emma:medium="tactile" emma:mode="ink">
          <msink:context xmlns:msink="http://schemas.microsoft.com/ink/2010/main" type="writingRegion" rotatedBoundingBox="6455,12733 22190,13328 22127,15012 6391,14416"/>
        </emma:interpretation>
      </emma:emma>
    </inkml:annotationXML>
    <inkml:traceGroup>
      <inkml:annotationXML>
        <emma:emma xmlns:emma="http://www.w3.org/2003/04/emma" version="1.0">
          <emma:interpretation id="{50F6E089-B6E8-461D-B407-504BC63F2433}" emma:medium="tactile" emma:mode="ink">
            <msink:context xmlns:msink="http://schemas.microsoft.com/ink/2010/main" type="paragraph" rotatedBoundingBox="6455,12733 22190,13328 22127,15012 6391,14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3B198F-5596-4BB4-A8CC-B3CA88ED7F0E}" emma:medium="tactile" emma:mode="ink">
              <msink:context xmlns:msink="http://schemas.microsoft.com/ink/2010/main" type="line" rotatedBoundingBox="6455,12733 22190,13328 22127,15012 6391,14416"/>
            </emma:interpretation>
          </emma:emma>
        </inkml:annotationXML>
        <inkml:traceGroup>
          <inkml:annotationXML>
            <emma:emma xmlns:emma="http://www.w3.org/2003/04/emma" version="1.0">
              <emma:interpretation id="{2F456322-48A9-4A94-8598-4D20873BF693}" emma:medium="tactile" emma:mode="ink">
                <msink:context xmlns:msink="http://schemas.microsoft.com/ink/2010/main" type="inkWord" rotatedBoundingBox="6435,13267 6488,13269 6467,13822 6414,13819"/>
              </emma:interpretation>
            </emma:emma>
          </inkml:annotationXML>
          <inkml:trace contextRef="#ctx0" brushRef="#br0">-3567-27 144 0,'8'-12'49'0,"-8"12"-27"16,0 0-10-16,0 0-7 15,0 0-1-15,0 0-2 16,0 0 0-16,0 0-1 16,0 0 0-16,-8 33 0 0,8-9-1 15,0 10 0-15,0 3 1 16,8 8-1-1,-8 9 0-15,4-4-1 16,4 7 0-16,-12-16-5 0,8 12-3 16,-4-10-5-16,13 2-13 15,-13-7-51 1</inkml:trace>
        </inkml:traceGroup>
        <inkml:traceGroup>
          <inkml:annotationXML>
            <emma:emma xmlns:emma="http://www.w3.org/2003/04/emma" version="1.0">
              <emma:interpretation id="{C863CAF4-F05D-4191-A74F-929919CCC09E}" emma:medium="tactile" emma:mode="ink">
                <msink:context xmlns:msink="http://schemas.microsoft.com/ink/2010/main" type="inkWord" rotatedBoundingBox="9963,13303 10041,13306 9996,14518 9917,14515"/>
              </emma:interpretation>
            </emma:emma>
          </inkml:annotationXML>
          <inkml:trace contextRef="#ctx0" brushRef="#br0" timeOffset="2929.1547">-39 817 192 0,'0'16'23'16,"-7"0"-11"-16,7 5-2 16,-5-5-9-16,5 10 1 15,-9-6-2-15,9 13 1 16,-7-1-1-16,7 2 0 16,0 8-2-16,-14-1-7 15,14-4-2-15,0-8-7 16,0 0-27-16</inkml:trace>
          <inkml:trace contextRef="#ctx0" brushRef="#br0" timeOffset="2566.1495">-1 15 134 0,'0'0'53'16,"0"0"-30"-16,0 0-13 15,0 0-4-15,0 0-2 16,0 0-1-16,0 0 0 15,0-17-1-15,0 17-1 16,0 17 0-16,0 3 0 16,0-3 0-1,0 8-1-15,0 3 1 0,0 4-1 16,0 6 0-16,0-5-1 16,3 9 0-16,-3-9 0 15,13 12-8-15,-13-3-3 16,8-1-7-16,-8-4-27 15</inkml:trace>
        </inkml:traceGroup>
        <inkml:traceGroup>
          <inkml:annotationXML>
            <emma:emma xmlns:emma="http://www.w3.org/2003/04/emma" version="1.0">
              <emma:interpretation id="{F6A54F7A-EC49-4273-AE58-E87EF73B9EE7}" emma:medium="tactile" emma:mode="ink">
                <msink:context xmlns:msink="http://schemas.microsoft.com/ink/2010/main" type="inkWord" rotatedBoundingBox="13004,13276 13822,13306 13777,14502 12958,14471"/>
              </emma:interpretation>
            </emma:emma>
          </inkml:annotationXML>
          <inkml:trace contextRef="#ctx0" brushRef="#br0" timeOffset="4056.7153">3002-31 136 0,'0'0'53'15,"0"0"-30"-15,0 0-10 16,12 16-8-16,-12-16-1 16,0 0-1-16,0 0-2 0,0 21 0 15,0-4 0-15,0 3 0 16,9 8-1 0,-9 3-2-16,17 18-1 0,-9 0-7 15,5 5-4 1,-1 0-10-16,0 4-46 0</inkml:trace>
          <inkml:trace contextRef="#ctx0" brushRef="#br0" timeOffset="126462.6349">3197 659 178 0,'0'0'30'0,"0"0"-15"16,16 0-5-16,-16 0-7 15,21 0-1-15,-21 0-1 0,29 17 1 16,-8-9-2-16,3 8 1 16,-3 1-1-1,-1 8 1-15,-4 4-1 0,1 0 0 16,0-1 0-16,-13 5 0 15,-4 0 0-15,-4 1 1 16,-9 3-1-16,-3 0 0 16,-5-4 0-16,-3-4 0 15,-5 0 0-15,0-4 0 16,-1-13 0-16,6 1 0 16,8-9 0-16,-1-4 0 15,17 0 0-15,0 0 0 16,-4-17 0-16,20 5 0 15,5 4 0-15,12-1 1 16,8 1-1-16,13 8 0 0,-4-8 0 16,7 8 1-16,-3 12-1 15,0 1 0 1,-4-9 0-16,0 12 0 16,-14 1 0-16,-11-4 0 0,0 3 0 15,-9-8 0-15,-16-8-1 16,17 11-1-16,-17-11-7 15,0 0-2-15,0 0-6 16,0 0-22-16</inkml:trace>
        </inkml:traceGroup>
        <inkml:traceGroup>
          <inkml:annotationXML>
            <emma:emma xmlns:emma="http://www.w3.org/2003/04/emma" version="1.0">
              <emma:interpretation id="{E40054AB-C2B1-47EC-B22F-0F5928B579BB}" emma:medium="tactile" emma:mode="ink">
                <msink:context xmlns:msink="http://schemas.microsoft.com/ink/2010/main" type="inkWord" rotatedBoundingBox="15543,13230 16050,13249 15993,14765 15485,14746"/>
              </emma:interpretation>
            </emma:emma>
          </inkml:annotationXML>
          <inkml:trace contextRef="#ctx0" brushRef="#br0" timeOffset="6073.1135">5799 754 111 0,'0'0'68'15,"0"-22"-40"-15,0 22-13 16,26-34-10-16,2 34-1 15,-11-19-1-15,16 19 0 0,-12-3-1 16,12 6-1-16,-16-3 0 16,3 21-1-16,-7-4 1 15,-10 8-1-15,-3 4 0 16,-12 4 1-16,0-4-1 16,-5 4 0-16,1 0 0 15,-1-4 0-15,5-4 0 16,3 7-1-16,9-7 1 15,0 4 1-15,12 0-2 16,2 4 2-16,5 1-1 0,-2 3 0 16,-5 0 0-16,-3-4 0 15,-9 0 0-15,-9 0 0 16,-6 1 0 0,-15-5 0-16,-11-1 0 15,-16-11 0-15,-2 7-2 0,-24-19-6 16,14-5-3-16,-11-26-5 15,11-7-21-15</inkml:trace>
          <inkml:trace contextRef="#ctx0" brushRef="#br0" timeOffset="5595.4186">5878-64 178 0,'0'0'30'16,"13"13"-15"-16,-13-13-5 16,0 36-7-16,-9-15-1 15,9 12-1-15,0-4 0 16,9 8-2-16,-1 17-1 15,-8-5-6-15,4 5-3 0,4 8-8 16,5-4-26-16</inkml:trace>
        </inkml:traceGroup>
        <inkml:traceGroup>
          <inkml:annotationXML>
            <emma:emma xmlns:emma="http://www.w3.org/2003/04/emma" version="1.0">
              <emma:interpretation id="{B4433C09-A063-4E8C-A156-39CF0A20B58D}" emma:medium="tactile" emma:mode="ink">
                <msink:context xmlns:msink="http://schemas.microsoft.com/ink/2010/main" type="inkWord" rotatedBoundingBox="18658,13240 19265,13263 19203,14901 18596,14878">
                  <msink:destinationLink direction="with" ref="{372E0036-9194-4434-96BA-0B5F5DAB278E}"/>
                </msink:context>
              </emma:interpretation>
            </emma:emma>
          </inkml:annotationXML>
          <inkml:trace contextRef="#ctx0" brushRef="#br0" timeOffset="7289.9213">8692 953 195 0,'-21'0'21'0,"21"0"-9"15,-28 21-3-15,11-6-8 16,13 19 0-16,-4-6 0 0,11 14 0 15,9-5 0 1,14 9-1-16,7-5 1 0,12-3-1 16,9-10 0-16,-1-8 0 15,13-3-1-15,-11-20-1 16,15 3-4-16,-12-18-4 16,-9-6-6-16,-8-14-19 15,-3-7-63-15</inkml:trace>
          <inkml:trace contextRef="#ctx0" brushRef="#br0" timeOffset="6909.3252">8927-56 196 0,'0'0'20'0,"0"29"-8"16,-4-4-3-16,-4 16-9 15,-1-9 0-15,2 2-2 16,7 12-7-16,0 8-4 16,4 8-11-16,-1 7-40 15</inkml:trace>
          <inkml:trace contextRef="#ctx0" brushRef="#br0" timeOffset="7465.6074">9217 886 183 0,'-29'22'27'0,"0"18"-13"16,-1 6-4-16,-6 8-8 16,15 12 0-1,-12 0-1-15,16 12-1 16,-4 1 0-16,1-13-3 0,7 1-6 15,6-10-3 1,-2-19-11-16,9-18-38 16</inkml:trace>
        </inkml:traceGroup>
        <inkml:traceGroup>
          <inkml:annotationXML>
            <emma:emma xmlns:emma="http://www.w3.org/2003/04/emma" version="1.0">
              <emma:interpretation id="{8C1343CE-D901-4DC2-859C-F9D3B29F3036}" emma:medium="tactile" emma:mode="ink">
                <msink:context xmlns:msink="http://schemas.microsoft.com/ink/2010/main" type="inkWord" rotatedBoundingBox="21634,13307 22190,13328 22135,14802 21579,14781"/>
              </emma:interpretation>
            </emma:emma>
          </inkml:annotationXML>
          <inkml:trace contextRef="#ctx0" brushRef="#br0" timeOffset="14865.0629">11601 845 202 0,'33'7'19'16,"3"7"-8"-16,14 6-2 15,-8-12-8-15,20 6 0 16,0-7-1-1,-4-7-1-15,4-3-7 0,-5-10-3 16,-7-12-5-16,-5-12-21 16</inkml:trace>
          <inkml:trace contextRef="#ctx0" brushRef="#br0" timeOffset="14681.0493">11745 775 175 0,'0'0'32'16,"0"0"-17"-16,0 11-5 16,-25-11-7-16,13 26-2 15,-8-10 0 1,2 8 0-16,-2-2-1 0,8 7 0 15,-1-4 1-15,13 0-1 16,9 0 0-16,7-1 0 16,9-3 1-16,8 4-1 15,4-5 0-15,4 9 0 16,1-8 0-16,-4 4 0 16,-2 0 0-16,-11-1 0 15,0 1 1-15,-9 0-1 16,-11 0 0-16,-10-1 0 15,-7 2 0-15,-9 2 0 16,-7-2 0-16,-6-2 0 16,1 0 0-16,-4-3 0 0,4-4 0 15,1-4 0 1,2-4 0-16,6-9-1 16,24 0-1-16,-38-14-4 15,22-3-4-15,8-12-6 0,-4-7-20 16,-2-14-72-16</inkml:trace>
          <inkml:trace contextRef="#ctx0" brushRef="#br0" timeOffset="13870.1668">11985 15 163 0,'21'0'39'15,"-21"0"-22"-15,0 0-6 16,16 33-8-16,-16-33-1 15,-4 37-1 1,4-9-1-16,-12 2-2 0,20 6-7 16,-8 14-4-16,-8 0-12 15,8 12-40-15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32:14.2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2E0036-9194-4434-96BA-0B5F5DAB278E}" emma:medium="tactile" emma:mode="ink">
          <msink:context xmlns:msink="http://schemas.microsoft.com/ink/2010/main" type="inkDrawing" rotatedBoundingBox="18817,13315 18952,7965 19063,7968 18929,13317" semanticType="callout" shapeName="Other">
            <msink:sourceLink direction="with" ref="{B4433C09-A063-4E8C-A156-39CF0A20B58D}"/>
            <msink:sourceLink direction="with" ref="{7B2F3D61-0E39-4450-AF92-A74A24BCCEAD}"/>
            <msink:sourceLink direction="with" ref="{DEC392C1-74DF-49E2-9E3F-4ACCC5547628}"/>
          </msink:context>
        </emma:interpretation>
      </emma:emma>
    </inkml:annotationXML>
    <inkml:trace contextRef="#ctx0" brushRef="#br0">178 0 115 0,'0'0'63'0,"0"0"-37"16,0 0-16-16,0 0-4 0,0 0-2 15,12 8-2 1,-12-8 1-16,0 0-2 15,0 0 1-15,0 0-1 0,0 0 0 16,21 5 0 0,-21-5 0-16,0 0-1 0,0 0 1 15,0 0-1-15,0 0 1 16,0 0-1-16,0 0 1 16,0 16-1-16,0-16 1 15,0 0-1-15,0 0 0 16,0 16 1-16,0-16-1 0,0 0 0 15,0 21 1 1,0-21-1-16,-9 25 0 16,9-8 1-16,0 0-1 0,0-1 0 15,0 5 0-15,0-5 0 16,0 4 0 0,0 1 1-16,0-4-1 0,0 3 0 15,0 1 0-15,0-5 0 16,0 5 0-16,0-1 0 15,0 1 0-15,-4 0 0 16,4 0 0-16,0 0 0 16,0-1 0-16,0 1 0 15,0 3 0-15,0 1 0 16,0-4 0-16,0-1 0 0,0 7 1 16,0-8-1-1,-8 6 0-15,8-1 0 16,0 6 0-16,0-9 0 15,-5 7 0-15,5-3 0 0,0 4 0 16,0 0 0 0,-3 0 0-16,3 4 0 0,0 0 0 15,-4 0 0-15,4 0 0 16,0 0 0-16,-9 0 0 16,9 5 0-16,0-1 0 15,-4 0 0-15,4 1 0 16,-4-1 0-16,4-1 0 15,0 5 0-15,-9 1 0 16,9-5 0-16,0 5 0 0,0-1 0 16,0 1 0-16,0 3 0 15,0-8 1 1,-3 4-2-16,3 1 2 0,0-1-1 16,0-3 0-16,0-2 0 15,0-3 0 1,-5 5 0-16,5 3 0 0,0-4 0 15,0 1 0-15,-7-2 0 16,7 1 0-16,0 1 0 16,0-1 0-16,-5 0 0 15,5 1 0-15,0 3 0 16,-4-3 0-16,4 3 0 16,0 0 0-16,0 5 0 15,-5-6 0-15,5 2 0 16,0-5 0-16,-4 8 0 15,4-7 0-15,0 7 1 0,0-3-1 16,0-1 0 0,0 1 0-16,0 3 0 15,0-4 0-15,0 4 0 16,0-3 0-16,0 3 0 0,-8 1 0 16,8-1 0-16,-4 1 0 15,4 3 0-15,-3-2 0 16,3-3 0-16,0-2 0 15,0 2 0-15,0-1 0 16,-9-2 0-16,9 0 0 16,0 5 0-16,0-1 0 0,0-4 0 15,0 5 0-15,0-1 0 16,0 1 0-16,0-5-1 16,0 8 1-1,4-2 0-15,-4-7 0 0,0 10 0 16,5-5 0-1,-5 5 0-15,0 0 0 0,7 4 0 16,-7-9 0 0,8 4 0-16,-4 1 0 0,-4-5 0 15,5-3 0-15,-5-1 0 16,0-9 0-16,0 7 0 16,0-6 0-16,0-5 0 15,0 1 0-15,-5 1 0 16,5 6 0-16,0-1 0 0,0 0 0 15,-4-1 0 1,4 3 0-16,0-4 0 16,-8 4 0-16,8-3 0 0,-7-11 0 15,-2 3 0 1,4-2 0-16,2 2 0 16,-1-1 0-16,-5-1 0 0,5 1 0 15,-4-5 0 1,8 6 0-16,0-6 0 0,-8 1 0 15,8-1 0-15,-4 1 0 16,-5-4 0-16,9-1 0 16,0-16 0-16,0 25-1 15,0-25 1-15,-4 21 0 16,4-21 0-16,0 12 0 0,0-12 0 16,0 0 0-16,0 21 0 15,0-21 0-15,0 0 0 16,0 21 0-16,0-21 0 15,0 0-1-15,0 0 0 16,0 0-1-16,0 0-7 16,-13-17-2-16,1-17-7 15,0-6-25-15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4:24.0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B4DCA9-177E-4357-89A2-EEA652FFD4E2}" emma:medium="tactile" emma:mode="ink">
          <msink:context xmlns:msink="http://schemas.microsoft.com/ink/2010/main" type="inkDrawing" rotatedBoundingBox="4558,10356 4565,13264 4528,13264 4521,10357" semanticType="callout" shapeName="Other">
            <msink:sourceLink direction="with" ref="{FCCF07EE-BF80-4CA0-A3E8-F1E7D13F3FE4}"/>
            <msink:sourceLink direction="with" ref="{2B8D47FF-DE58-4A73-B711-A05D5332873E}"/>
          </msink:context>
        </emma:interpretation>
      </emma:emma>
    </inkml:annotationXML>
    <inkml:trace contextRef="#ctx0" brushRef="#br0">24-1 163 0,'0'0'37'15,"0"0"-20"1,0 0-7-16,0 0-7 0,-15 0-1 16,15 0-1-16,0 0 0 15,4 17 1-15,-4-17-1 16,0 19 0-16,0-19 0 15,-4 27-1-15,4-11 1 16,0 3 0-16,0 9-1 0,0 4 0 16,0-5 0-1,0 12 0-15,0-4 0 0,0 4 0 16,0 4 1-16,0 0-1 16,0 0 0-16,0 4 0 15,8 1 0 1,-4-2 0-16,-4 1 0 0,3 7 0 15,-3-1 0-15,0-2 1 16,0 7-1-16,0-4 0 16,0 1 0-16,0 4 0 15,-3-1 0-15,3-3 0 16,0 4 0-16,0 0-1 16,0-6 2-16,3 7-2 15,-3-2 2-15,5 1-1 16,-5 0 0-16,0-4 0 0,0 3 0 15,0 1 0-15,0-4 0 16,0-1 0 0,0-3 0-16,-5-4 0 15,5 1 0-15,0-6 0 0,0-2 0 16,0 3 0-16,0-5 0 16,0 1 0-16,0 1 0 15,8-1 0-15,-8 0 0 16,5 5 0-16,-5-1 0 15,0-4 0-15,0 4 0 16,0 0 1-16,0-4-1 16,0 4 0-16,-5-5-1 15,5 2 1-15,-8 0 0 16,8-9 0-16,-3 4 0 16,3-8 1-16,-8 4-2 0,0-3 1 15,8-8 0-15,-4-1 0 16,4-4 0-16,0-15 0 15,0 24 0-15,0-24 0 16,0 0-1-16,0 0-1 16,0-18-7-16,0-7-2 15,0-18-9-15,0-24-26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4:37.4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F96E8B7-5F28-4750-98DD-BD1ADA558283}" emma:medium="tactile" emma:mode="ink">
          <msink:context xmlns:msink="http://schemas.microsoft.com/ink/2010/main" type="inkDrawing" rotatedBoundingBox="9514,8736 9532,13405 9430,13406 9412,8737" semanticType="verticalRange" shapeName="Other">
            <msink:sourceLink direction="with" ref="{7697372A-FC2F-4F28-8825-9D9CD547BBCD}"/>
          </msink:context>
        </emma:interpretation>
      </emma:emma>
    </inkml:annotationXML>
    <inkml:trace contextRef="#ctx0" brushRef="#br0">46 0 10 0,'0'0'52'16,"0"0"-10"-16,0 0-7 16,0 0-11-16,0 0-6 15,0 0-4-15,0 0-5 16,0 0-1-16,0 0-3 16,0 0 0-16,0 0-2 15,0 0 0-15,0 0-1 0,0 0-1 16,0 0 1-16,0 0-1 15,16 7 0 1,-16-7 0-16,0 0 0 16,0 0 0-16,0 21 0 15,0-21 0-15,-8 23 0 16,8-23-1-16,-8 31 1 0,0-11-1 16,0 7 1-16,1 1-1 15,7 7 0-15,-5 0 0 16,5 8 0-16,0 4 1 15,0 4-1-15,0 5 0 16,5-2 0-16,2 8 0 16,-7 1 0-16,0 11 0 15,8 5 0-15,-8-1 1 16,0 4-2-16,4-4 2 0,-4 4-1 16,0-3 0-1,4 4 0-15,-4-11 0 0,0 4 1 16,3-5-2-16,-3 2 2 15,0 2-1-15,0-1 0 16,5 1-1-16,-5 2 2 16,0-2-1-1,8-1 0-15,-8 5 0 0,0-4 0 16,0-4 0-16,4-2 0 16,-4-1 0-16,0-3 0 15,0-2 0-15,0 0 0 16,0-1 0-16,3 5 0 15,-3-5 0-15,0 5 0 16,0 0 0-16,5-2 0 16,-5 6 0-16,0-4-1 15,7 3 2-15,-7-7-1 0,0 3 0 16,0-3 0 0,4-5 0-16,-4 1 0 15,0 0 0-15,0-8 0 0,8 4 0 16,-8-1 0-16,0-3 0 15,0 1 0-15,0-2 0 16,0 1 0-16,-8-4 0 16,8 4 0-16,-4-5 0 15,4 2 0-15,-7-1 0 16,7-4 0-16,-8-3 0 0,8-2 0 16,-4 1 0-16,4-8 0 15,0 0 0 1,0 1 0-16,-8-5 0 0,8 1 0 15,0 0 0-15,-5-5 0 16,5 4 0-16,-3-4 0 16,-1 2 0-16,4-1 0 15,-12-3 0-15,8-1 0 16,1-4 0-16,3-1 0 16,0-15 0-16,-8 20 0 15,8-20 0-15,0 0-1 16,0 16 2-16,0-16-2 15,0 0 1-15,0 0 1 16,0 0-2-16,0 0 1 16,0 0-2-16,-12-31-6 15,12 7-2-15,-8-8-5 0,8-22-17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4:45.6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3004242-05DF-4ADB-B202-F7EDF3FF9682}" emma:medium="tactile" emma:mode="ink">
          <msink:context xmlns:msink="http://schemas.microsoft.com/ink/2010/main" type="inkDrawing" rotatedBoundingBox="12237,13025 12341,7463 12442,7465 12337,13027" semanticType="callout" shapeName="Other">
            <msink:sourceLink direction="with" ref="{552CEDF9-1B2F-4C99-8134-69DBFC613D6B}"/>
          </msink:context>
        </emma:interpretation>
      </emma:emma>
    </inkml:annotationXML>
    <inkml:trace contextRef="#ctx0" brushRef="#br0">203 0 100 0,'0'0'67'0,"0"0"-42"16,0 0-13-16,0 0-4 15,0 0-2-15,0 16-2 16,0-16-1-16,0 0 0 16,-11 16-1-16,11-16-1 15,-8 19 1-15,8-3-1 16,-12 4 0-16,12-1 0 15,-12 9 0-15,12 3-1 0,-11 0 1 16,11 9-1-16,-5 1 1 16,5 8-1-1,0 1 0-15,0 1 0 16,0 4 0-16,0 8 0 16,0-5 0-16,5 9 0 0,-5-1 0 15,0 1 0-15,0 0 0 16,0 3 0-16,0 4 1 15,0 1-1-15,-8 3 0 16,3 4 0-16,-2 4 0 16,3 4 1-16,0 3-1 15,4-2 0-15,-8-1 0 16,8 0 0-16,-3-4 1 16,3-5-1-16,0 2 0 0,0-4 0 15,0-2 0-15,-8 2 0 16,8 3 1-16,0 1-1 15,0-1 0-15,0 4 0 16,8 0 0-16,-8-4 0 16,0 1 0-16,0 2 0 15,0-10 0-15,0 3 1 16,0-7-1-16,0 3 0 16,0-5 0-16,0 2 0 15,0 0 1-15,3 0-1 16,-3-1 0-16,0 2 0 15,0-3 0-15,0-2 0 16,0 3 0-16,0 1-1 16,-3-5 1-16,3-3 0 0,-8-1 1 15,8-3-2 1,0 0 1-16,-4-5 0 16,4-3 0-16,0-4 0 15,-4 4 0-15,4-8 0 16,0 8 0-16,0-4 0 0,0 0 0 15,-4 0 0-15,4 0 0 16,-5-3 0-16,5 2 0 16,-6-3 0-16,6 0 0 15,-5 0 0-15,5-4 0 16,0 1 0-16,-4-6 0 16,4 3 0-16,0-3 0 15,0-3 0-15,0 6 0 16,0-7 0-16,0-3 0 0,0 0 0 15,0 5 0-15,-4-9 0 16,4-3 0-16,0-1 0 16,-7-3 0-16,7 4 0 15,-5-5 0-15,5 6 0 16,0-3 0-16,0 2 0 16,0 0 0-16,0-9 0 15,0 6 0-15,0-17 0 16,0 19 0-16,0-19 0 15,0 0 0-15,0 0 0 16,0 0 0-16,0 0 0 16,0 0 0-16,0 0 0 15,0 0 0-15,0 0 0 16,0 0-1-16,-7-12 0 0,7 12-1 16,-19-7-7-1,14-10-3-15,-6-2-8 0,-1-9-30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4:26.2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73541E-9550-4E6C-90A4-C051600AF753}" emma:medium="tactile" emma:mode="ink">
          <msink:context xmlns:msink="http://schemas.microsoft.com/ink/2010/main" type="writingRegion" rotatedBoundingBox="2936,9426 4556,9426 4556,10233 2936,10233"/>
        </emma:interpretation>
      </emma:emma>
    </inkml:annotationXML>
    <inkml:traceGroup>
      <inkml:annotationXML>
        <emma:emma xmlns:emma="http://www.w3.org/2003/04/emma" version="1.0">
          <emma:interpretation id="{57DE07E1-19FC-400F-B95A-3C1371EF7BD8}" emma:medium="tactile" emma:mode="ink">
            <msink:context xmlns:msink="http://schemas.microsoft.com/ink/2010/main" type="paragraph" rotatedBoundingBox="2936,9426 4556,9426 4556,10233 2936,10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628457-8177-472F-83DC-F5482D8BADE4}" emma:medium="tactile" emma:mode="ink">
              <msink:context xmlns:msink="http://schemas.microsoft.com/ink/2010/main" type="line" rotatedBoundingBox="2936,9426 4556,9426 4556,10233 2936,10233"/>
            </emma:interpretation>
          </emma:emma>
        </inkml:annotationXML>
        <inkml:traceGroup>
          <inkml:annotationXML>
            <emma:emma xmlns:emma="http://www.w3.org/2003/04/emma" version="1.0">
              <emma:interpretation id="{585BABBD-2219-4BD6-A05B-204F96CA25DD}" emma:medium="tactile" emma:mode="ink">
                <msink:context xmlns:msink="http://schemas.microsoft.com/ink/2010/main" type="inkWord" rotatedBoundingBox="2936,9426 4556,9426 4556,10233 2936,10233"/>
              </emma:interpretation>
            </emma:emma>
          </inkml:annotationXML>
          <inkml:trace contextRef="#ctx0" brushRef="#br0">-760-798 190 0,'0'0'23'0,"-12"28"-10"15,9-8-4-15,3 14-7 16,-8 6-1-16,8 10 0 16,0 9 0-16,8 7-1 0,-8-4 1 15,8 6-1 1,3-9-1-16,-2-9 1 16,6 1-2-16,-7-31-1 0,19-12-7 15,-4-16-3 1,5-12-14-16,-1-14-47 15</inkml:trace>
          <inkml:trace contextRef="#ctx0" brushRef="#br0" timeOffset="-233.0122">-1209-872 176 0,'-8'-32'30'16,"4"13"-15"-16,4 19-5 15,0 0-7-15,0 0-1 16,0 39-1-16,4-3 0 16,4 14-1-16,3 13 1 15,1 12-1-15,-1 7 0 16,9 6 0-16,-4 0 0 16,-1-9 0-16,9-9 0 15,-9-17-1-15,13 0-2 0,-16-30-3 16,7-15-6-16,4-16-8 15,-3-20-26-15</inkml:trace>
          <inkml:trace contextRef="#ctx0" brushRef="#br0" timeOffset="-710.0434">-1026-708 162 0,'12'-15'38'0,"-4"-2"-20"16,-8-1-7-16,0 18-7 16,0-28-1-16,0 28-2 15,-23-12 0-15,3 24 0 16,-16 1 0-16,-3 5 0 16,-7 6-1-1,-5 11 1-15,-4-4-1 0,4 13 1 16,0-10-1-1,8 2 0-15,8-8 0 0,15-2 0 16,13 0 0-16,7-5 0 16,15-1 0-16,8 0 0 15,10-1 0-15,5-2 0 16,9-2 0-16,4-4 0 16,4 2 0-16,-1-1 0 15,-3-9 0-15,-8 5 0 16,-7-5 0-16,-9 2 0 0,-11 2 0 15,-16-7 0-15,0 16 0 16,-12-4 0 0,-11-1 0-16,-9 5 0 0,-7 0 0 15,-4-1 0 1,-4-4 0-16,-3 2 0 16,2-1 0-16,1-5 0 0,8-2 0 15,1-5 0-15,10-5-1 16,0-10 0-16,28 15-1 15,-31-28-7-15,31 5-2 16,0-8-9-16,0-6-30 16</inkml:trace>
          <inkml:trace contextRef="#ctx0" brushRef="#br0" timeOffset="-466.0257">-1299-770 187 0,'0'0'24'16,"0"0"-11"-16,0 0-4 16,-8 20-7-16,11 7-1 15,-3 0 0-15,0 17-1 16,5 2 1-16,-2 13-1 16,-3-4 0-16,8 4 0 15,-8-5-1-15,0-10 1 16,8 6-2-16,-12-27-1 15,12 5-3-15,-8-28-7 0,0 0-9 16,19-28-33-16</inkml:trace>
          <inkml:trace contextRef="#ctx0" brushRef="#br0" timeOffset="513.0304">-482-629 169 0,'0'0'33'0,"-20"0"-16"16,12 16-6-16,8-16-8 0,-8 46-1 15,5-18-1 1,14 7 0-16,-3-8 0 15,9 5 0-15,2-17-1 0,8 1 0 16,1-16 0-16,-5 0 0 16,1-8 0-1,-9-3 1-15,-4-9-1 0,2-8 0 16,-13 5 0 0,0-4 0-16,-13-4 0 0,2 3 0 15,3 0 0-15,1 5 0 16,2 4 0-16,5 3 0 15,0 16 0-15,20-20 1 16,4 12-1-16,-1 4 0 16,8 2 0-16,4 2 0 15,1 0 0-15,-2 0 0 16,-6 6 0-16,0 9 0 0,-5 6 0 16,-7 2 0-1,-4 1 0-15,-1 3 0 0,1-3 0 16,-4-1 0-16,8-7 1 15,-1-8-1-15,1-8 0 16,7-8 0 0,-3-8 1-16,0-7-1 0,-1-9 0 15,-4-7 0 1,-10 0 0-16,-5 0 0 0,-12 3 0 16,-4 5 0-16,1 8-1 15,-17-1 0-15,12 17-7 16,-15 7-2-16,1-5-6 15,-2 5-19-15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4:29.9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A1A9BBC-FF6B-4F01-88F7-C5E9FB052769}" emma:medium="tactile" emma:mode="ink">
          <msink:context xmlns:msink="http://schemas.microsoft.com/ink/2010/main" type="inkDrawing" rotatedBoundingBox="7044,10933 7180,13017 7121,13021 6984,10936" semanticType="callout" shapeName="Other">
            <msink:sourceLink direction="with" ref="{874E7908-6B2E-4186-898A-EADC42D24DFB}"/>
            <msink:sourceLink direction="with" ref="{64E7266F-D358-4E2F-82E0-29B5F1CB1619}"/>
          </msink:context>
        </emma:interpretation>
      </emma:emma>
    </inkml:annotationXML>
    <inkml:trace contextRef="#ctx0" brushRef="#br0">2609 584 139 0,'0'0'50'0,"0"0"-28"16,0 0-10-16,0 0-9 0,0 0 0 15,0 0-1-15,0 0 0 16,-8 23-1-16,8-23 1 16,-4 28-1-16,-7-9 0 15,11 12 0-15,-8 9 0 16,8-1 0-16,-5 8-1 15,5 4 0-15,0-1 0 0,8 6 1 16,-8 2-1 0,12 1 0-16,-8-1 0 15,0 1 0-15,4-4 0 0,-8 8 0 16,8-1 0-16,-5-3 0 16,-3-1 0-16,4 5 0 15,4-4 0-15,-4 4 0 16,0-4 0-16,4-5 0 15,0 1 0-15,-4-4 0 16,4-4 0-16,-5-1 0 16,-3-2 0-16,5 0 1 15,-5 2-1-15,0 0 0 16,0-1 0-16,3 6 0 16,-3-10 0-16,8 7 0 15,-8-2 0-15,7-2 0 16,-2-5 0-16,-2-4 0 15,2-3 0-15,-5-1 0 16,7-4 0-16,-7-8 1 16,4-3-1-16,-4-16 0 0,0 20 0 15,0-20 0-15,0 0-1 16,0 0 1-16,0 0 0 16,0 0 0-16,0 0-1 15,-16-36-2-15,13 8-6 16,-5-10-3-16,-4-17-9 15,4-19-34-15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3:52.1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1302D7-727D-4158-9772-347BDB6AEE3B}" emma:medium="tactile" emma:mode="ink">
          <msink:context xmlns:msink="http://schemas.microsoft.com/ink/2010/main" type="writingRegion" rotatedBoundingBox="3855,10071 20809,10301 20720,16842 3766,16611"/>
        </emma:interpretation>
      </emma:emma>
    </inkml:annotationXML>
    <inkml:traceGroup>
      <inkml:annotationXML>
        <emma:emma xmlns:emma="http://www.w3.org/2003/04/emma" version="1.0">
          <emma:interpretation id="{4477F50F-9F27-4569-BA2E-310E0DAEC34F}" emma:medium="tactile" emma:mode="ink">
            <msink:context xmlns:msink="http://schemas.microsoft.com/ink/2010/main" type="paragraph" rotatedBoundingBox="4359,9895 7405,10165 7309,11248 4263,10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7372A-FC2F-4F28-8825-9D9CD547BBCD}" emma:medium="tactile" emma:mode="ink">
              <msink:context xmlns:msink="http://schemas.microsoft.com/ink/2010/main" type="line" rotatedBoundingBox="4359,9895 7405,10165 7309,11248 4263,10978">
                <msink:destinationLink direction="with" ref="{7F96E8B7-5F28-4750-98DD-BD1ADA55828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CCF07EE-BF80-4CA0-A3E8-F1E7D13F3FE4}" emma:medium="tactile" emma:mode="ink">
                <msink:context xmlns:msink="http://schemas.microsoft.com/ink/2010/main" type="inkWord" rotatedBoundingBox="4254,10411 4591,10295 4672,10530 4335,10645">
                  <msink:destinationLink direction="with" ref="{A9B4DCA9-177E-4357-89A2-EEA652FFD4E2}"/>
                </msink:context>
              </emma:interpretation>
            </emma:emma>
          </inkml:annotationXML>
          <inkml:trace contextRef="#ctx0" brushRef="#br0">-2547-144 170 0,'0'0'35'0,"15"0"-19"16,-15 0-5-16,25 8-8 0,-25-8 0 15,11 20-2 1,-11 4 0-16,8 14 0 0,-8 9-1 16,0 12 0-16,0 20-2 15,0 2-7-15,-4-2-3 16,4 0-8-16,0-13-31 16</inkml:trace>
          <inkml:trace contextRef="#ctx0" brushRef="#br0" timeOffset="32623.4024">-2597-2778 189 0,'23'13'24'15,"0"2"-11"1,4 5-4-16,1 7-7 15,0-7-1-15,3 3-1 0,-4 5-1 16,-11-17-6-16,3 5-4 16,-4-8-7-16,-15-8-21 15</inkml:trace>
        </inkml:traceGroup>
        <inkml:traceGroup>
          <inkml:annotationXML>
            <emma:emma xmlns:emma="http://www.w3.org/2003/04/emma" version="1.0">
              <emma:interpretation id="{874E7908-6B2E-4186-898A-EADC42D24DFB}" emma:medium="tactile" emma:mode="ink">
                <msink:context xmlns:msink="http://schemas.microsoft.com/ink/2010/main" type="inkWord" rotatedBoundingBox="5971,10038 7405,10165 7309,11248 5875,11121">
                  <msink:destinationLink direction="with" ref="{8A1A9BBC-FF6B-4F01-88F7-C5E9FB052769}"/>
                </msink:context>
              </emma:interpretation>
            </emma:emma>
          </inkml:annotationXML>
          <inkml:trace contextRef="#ctx0" brushRef="#br0" timeOffset="38209.7214">12-2167 180 0,'-4'-18'28'16,"4"18"-13"-16,-12-13-5 15,-8 1-7-15,20 12 0 0,-20 25-2 16,9-11 0-16,-12 10-1 16,3 3 0-16,-3 5 1 15,3-1-1-15,1 0 0 16,-1-2 0-16,4 1-2 15,-4-15-1-15,9 5-6 16,11-20-3-16,-20 7-10 16,20-7-33-16</inkml:trace>
          <inkml:trace contextRef="#ctx0" brushRef="#br0" timeOffset="38370.7308">-90-2143 186 0,'28'16'25'15,"10"7"-12"1,-2-4-4-16,3-3-8 0,7 16 0 16,-2-5-1-16,-9-3-2 15,9-5-6-15,-13 4-5 16,-16-15-8-16,1 3-34 16</inkml:trace>
          <inkml:trace contextRef="#ctx0" brushRef="#br0" timeOffset="40025.8258">-958-2918 194 0,'-5'31'20'0,"-6"8"-7"16,-1 5-4-16,4 14-7 15,-3-3-1-15,11 15 0 16,0-8-1-16,8 5 1 16,-1 1-1-16,5-7 0 15,0-2-1-15,-1-16 1 16,6 3-2-16,-17-29-1 16,23-4-6-16,-23-13-5 15,19-30-10-15,-7-3-46 16</inkml:trace>
          <inkml:trace contextRef="#ctx0" brushRef="#br0" timeOffset="40238.8387">-861-2910 188 0,'-7'-15'24'0,"7"15"-11"0,0 0-4 16,-13 31-7-16,6-8 0 15,14 16-1-15,-7 3-1 16,8 18 1-16,0 2-1 15,4 13 1-15,-4-1-1 16,7 1 0-16,1 3-1 16,-4-24-2-16,16-3-6 15,-5-15-2-15,0-17-10 16,4-19-28-16</inkml:trace>
          <inkml:trace contextRef="#ctx0" brushRef="#br0" timeOffset="40762.8687">-442-2809 199 0,'0'0'19'16,"23"5"-7"-16,-11 9-3 16,7 6-8-16,9 11 0 15,-5 9 0-15,8 4 0 16,-7 2-1-16,0 9 1 15,-13-1-1-15,-6 5 0 16,-10 0 0-16,-10-8 0 16,-9-12 0-16,-7-3 0 15,0-16-1-15,-4-13 1 16,7-11-1-16,0-16 1 0,9-11-1 16,7-8 1-16,12-9-1 15,0-5 0 1,12-3 1-16,7-3 0 15,9 1 0-15,7 0 0 16,1-1 0-16,-2 0 0 0,-1 8 0 16,-2 7 0-16,-12 2 1 15,-4 6-1-15,-15 9 0 16,0 3 1-16,-15 9-1 16,-1 11 0-16,-7 4 0 15,-1 8 0-15,-7 8 0 16,4 7 0-16,-5 5 0 0,5 3 0 15,0 0 0-15,7-3 0 16,5-1 0-16,2-4 0 16,13 0-1-16,0-23 0 15,16 28 0-15,-16-28-3 16,43 0-6-16,-7-3-4 16,3-6-15-16,4-2-48 15</inkml:trace>
          <inkml:trace contextRef="#ctx0" brushRef="#br0" timeOffset="39785.8105">-540-2730 111 0,'0'0'68'16,"11"-20"-41"-16,-3 5-14 15,-8 15-7-15,0-32-2 16,0 32-1-16,-8-27-1 0,8 27 0 16,-23-12 0-16,4 12-1 15,-12 0-1-15,3 12 1 16,-11-5-1-16,-4 9 1 16,-8 4-1-16,0-1 1 15,-3 4-1-15,2 2 1 16,1-2-1-16,9-4 0 15,7 1 0-15,4 0 0 16,11 0 0-16,15-5 0 16,5 0 0-16,0-15 0 15,32 23 0-15,-5-10 0 16,16 2 0-16,1-3 0 16,2-4 0-16,5 0 0 15,-4 0 0-15,-4 0 0 16,-7 4 0-16,-13-5 0 15,-7 5 0-15,-16-12 1 0,0 23-1 16,-24-11 0 0,-3 4 0-16,-9-5 0 0,-11 9 0 15,-4-9 0-15,5 6-1 16,-5-10 1 0,12 9-2-16,-8-24 0 0,27 8-7 15,0-4-2-15,9-13-8 16,11-5-32-16</inkml:trace>
          <inkml:trace contextRef="#ctx0" brushRef="#br0" timeOffset="41049.8854">-31-2797 183 0,'-8'27'27'15,"0"13"-13"-15,0 2-4 16,-4-2-6-16,20 23-2 16,-8-17-1-16,28 6 0 15,-5-14 0-15,12-6-1 16,9-25 1-16,6-7-1 0,-3-19 0 15,0-13 0-15,-4-10 0 16,-8-6 0-16,-7-3 0 16,-16-2 0-16,-12 1 0 15,-12 6 0-15,-12 6 0 16,-11 9 0-16,-12 12-1 16,-7 2 1-16,3 22-3 15,-13 2-6-15,7 9-2 16,-2 7-7-16,3-4-26 0</inkml:trace>
        </inkml:traceGroup>
      </inkml:traceGroup>
    </inkml:traceGroup>
    <inkml:traceGroup>
      <inkml:annotationXML>
        <emma:emma xmlns:emma="http://www.w3.org/2003/04/emma" version="1.0">
          <emma:interpretation id="{AC0F094B-88F9-4BDF-A868-0AC65D5A5834}" emma:medium="tactile" emma:mode="ink">
            <msink:context xmlns:msink="http://schemas.microsoft.com/ink/2010/main" type="paragraph" rotatedBoundingBox="4266,12916 20771,13140 20752,14500 4247,14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D5F12A-13FC-4FE9-BCC3-5AEB08EC0465}" emma:medium="tactile" emma:mode="ink">
              <msink:context xmlns:msink="http://schemas.microsoft.com/ink/2010/main" type="line" rotatedBoundingBox="4266,12916 20771,13140 20752,14500 4247,14276"/>
            </emma:interpretation>
          </emma:emma>
        </inkml:annotationXML>
        <inkml:traceGroup>
          <inkml:annotationXML>
            <emma:emma xmlns:emma="http://www.w3.org/2003/04/emma" version="1.0">
              <emma:interpretation id="{2B8D47FF-DE58-4A73-B711-A05D5332873E}" emma:medium="tactile" emma:mode="ink">
                <msink:context xmlns:msink="http://schemas.microsoft.com/ink/2010/main" type="inkWord" rotatedBoundingBox="4265,12979 4565,12983 4548,14203 4248,14199">
                  <msink:destinationLink direction="with" ref="{A9B4DCA9-177E-4357-89A2-EEA652FFD4E2}"/>
                </msink:context>
              </emma:interpretation>
            </emma:emma>
          </inkml:annotationXML>
          <inkml:trace contextRef="#ctx0" brushRef="#br0" timeOffset="524.5558">-2707 815 151 0,'0'0'44'0,"-36"8"-24"0,25 12-8 15,-4 15-9 1,3-11-1-16,19 15 0 0,1-8-1 16,15 8 0-16,-3-12-1 15,15 1 1-15,0-20-1 16,9-13 0-16,-9-14 0 15,0-8 0-15,-8-11 0 16,-7-6 0-16,-9 5 0 16,-11 0 0-16,-7 6-1 0,-9 11 1 15,-12 11 0-15,-11 2-1 16,8 20-1-16,-12 5-8 16,4-8-3-16,8-1-14 15,3-14-48-15</inkml:trace>
          <inkml:trace contextRef="#ctx0" brushRef="#br0" timeOffset="32433.3918">-2476-2750 181 0,'0'-23'29'15,"0"23"-15"-15,-5-17-4 16,-10 6-7-16,15 11 0 16,-16 11-2-16,4 6 0 15,-7-6 0-15,4 9-1 16,-9 3 0-16,0 1 0 16,1-1 0-16,4 5 0 15,-1 4-1-15,-8-22-2 16,20 14-6-16,-3-16-2 15,11-8-8-15,-15-8-30 16</inkml:trace>
        </inkml:traceGroup>
        <inkml:traceGroup>
          <inkml:annotationXML>
            <emma:emma xmlns:emma="http://www.w3.org/2003/04/emma" version="1.0">
              <emma:interpretation id="{64E7266F-D358-4E2F-82E0-29B5F1CB1619}" emma:medium="tactile" emma:mode="ink">
                <msink:context xmlns:msink="http://schemas.microsoft.com/ink/2010/main" type="inkWord" rotatedBoundingBox="7032,13127 7348,13131 7334,14224 7017,14219">
                  <msink:destinationLink direction="with" ref="{8A1A9BBC-FF6B-4F01-88F7-C5E9FB052769}"/>
                </msink:context>
              </emma:interpretation>
            </emma:emma>
          </inkml:annotationXML>
          <inkml:trace contextRef="#ctx0" brushRef="#br0" timeOffset="13632.8898">0 0 122 0,'0'0'61'16,"0"0"-38"-16,15 20-12 15,-15-20-4-15,0 0-3 16,0 0 0-16,24 31-1 15,-24-31-1-15,7 28 0 16,-7-13-1-16,0 17 0 16,0 3 0-16,0 4-1 15,0 8 0-15,-7 0-1 16,14 4-8-16,-7 3-2 0,-3-11-6 16,-5-4-25-1</inkml:trace>
          <inkml:trace contextRef="#ctx0" brushRef="#br0" timeOffset="18450.8151">270 678 178 0,'0'0'29'16,"0"0"-13"-16,-16 12-6 15,16-12-8-15,0 16 1 16,0-16-2-16,8 23 1 16,-8-6-1-16,8 10 0 15,-8-3-1-15,7 2 1 0,-7 6-1 16,5-1 0 0,-5-4 0-16,0 5 0 0,0-1 0 15,3-4 0 1,-3 1-1-16,0-12 0 15,12 11-5-15,-12-27-3 0,5 23-5 16,-5-23-13-16,0 0-51 16</inkml:trace>
        </inkml:traceGroup>
        <inkml:traceGroup>
          <inkml:annotationXML>
            <emma:emma xmlns:emma="http://www.w3.org/2003/04/emma" version="1.0">
              <emma:interpretation id="{E0079F73-38A3-4F0C-931E-6B3EC86458D9}" emma:medium="tactile" emma:mode="ink">
                <msink:context xmlns:msink="http://schemas.microsoft.com/ink/2010/main" type="inkWord" rotatedBoundingBox="9487,13177 10214,13187 10199,14269 9472,14259"/>
              </emma:interpretation>
            </emma:emma>
          </inkml:annotationXML>
          <inkml:trace contextRef="#ctx0" brushRef="#br0" timeOffset="19375.8675">2778 690 176 0,'0'0'31'16,"23"0"-16"-16,-3 0-5 15,-20 0-7-15,31 19-1 16,-15-11-1-16,11 16 0 16,-11-5 0-16,3 5 0 15,-7 4-1-15,-4 3 1 16,-8-4-1-16,-8 8 0 15,-8 5 0-15,-4-6 0 16,-11 2 0-16,-4-4 0 16,4-2 0-16,0-6 0 0,-1-9 0 15,5 0 0-15,7-10 0 16,4-5 0 0,16 0 0-16,0 0 0 15,16-16 1-15,8 12-1 0,3-3 0 16,12 7 0-16,4-8 1 15,8 8-1-15,0 0 1 16,0 8-1-16,-4-8 0 16,-12 4-1-16,0 3 1 15,-12-7-2-15,9 0-6 0,-21 4-3 16,-11-4-5-16,0 0-22 16</inkml:trace>
          <inkml:trace contextRef="#ctx0" brushRef="#br0" timeOffset="14716.9875">2484 82 96 0,'-12'0'71'0,"12"0"-49"16,0 0-7-16,0-16-6 15,0 16-2-15,0 0-2 16,0 0-1-16,5-15-1 16,-5 15-1-16,0 0 1 15,11 15-2-15,-11-15 1 16,0 0-1-16,-4 21 0 0,4-10 0 16,0-11-1-16,0 35 1 15,-7-11-1-15,7 3 0 16,-5 8 0-16,2 0 0 15,3 9-1-15,-12-9-4 16,12 12-4-16,0 0-4 16,0-8-11-16,-8-4-43 15</inkml:trace>
        </inkml:traceGroup>
        <inkml:traceGroup>
          <inkml:annotationXML>
            <emma:emma xmlns:emma="http://www.w3.org/2003/04/emma" version="1.0">
              <emma:interpretation id="{552CEDF9-1B2F-4C99-8134-69DBFC613D6B}" emma:medium="tactile" emma:mode="ink">
                <msink:context xmlns:msink="http://schemas.microsoft.com/ink/2010/main" type="inkWord" rotatedBoundingBox="12203,13077 12715,13084 12699,14213 12187,14206">
                  <msink:destinationLink direction="with" ref="{E3004242-05DF-4ADB-B202-F7EDF3FF9682}"/>
                  <msink:destinationLink direction="with" ref="{8DF41AF6-653D-45FB-B081-C013E827DDEB}"/>
                  <msink:destinationLink direction="with" ref="{F9B94FDE-3A95-4CC0-86D1-EFDEE71590BF}"/>
                  <msink:destinationLink direction="with" ref="{04BCA006-0E04-4518-BBC9-1C0BFC03F7FC}"/>
                  <msink:destinationLink direction="with" ref="{B2C34FD9-B4C3-4D62-A019-A4695300A665}"/>
                </msink:context>
              </emma:interpretation>
            </emma:emma>
          </inkml:annotationXML>
          <inkml:trace contextRef="#ctx0" brushRef="#br0" timeOffset="71968.8527">5466 498 104 0,'0'0'72'0,"0"0"-44"16,-13-27-17-16,13 27-4 16,0-20-1-16,20 20-2 15,-20-15-1-15,11 15 0 16,-11 0-2-16,16 0 1 15,-16 0-1-15,31 0 0 16,-14 3-1-16,6 9 1 16,0-4-1-16,-4 8 0 15,1-1 0-15,-8 5 0 16,-12-1 0-16,0 5 0 0,-15 3 0 16,-2 2 0-1,-6-7 0-15,0-2 0 0,-1 4 0 16,4-9 0-1,9 4 0-15,3-3 0 16,8 5 0-16,8-2 0 16,8 0 0-16,4 5 0 15,3-2 0-15,0 7 0 0,4-2 0 16,-7 0 0-16,0 5 0 16,-12-5 0-16,-8-3 1 15,-5-2-1-15,-10 3 0 16,-9-11 0-16,-3-2 0 15,-4-4 1-15,-5 0-2 16,-6-16 1-16,14 8-7 16,-11-23-3-16,4-5-3 0,4-19-14 15</inkml:trace>
          <inkml:trace contextRef="#ctx0" brushRef="#br0" timeOffset="70265.7546">5191-41 39 0,'16'-8'45'0,"-16"8"-4"15,0 0-10-15,0 0-8 0,0 0-7 16,0 0-6-1,0 0-3-15,0 0-2 16,0 0-2-16,0 0 0 0,0 0 0 16,0 0-1-16,0 0-1 15,0 0 1 1,0 0-1-16,0 27 1 16,0-27-1-16,-8 27 0 0,0-16 0 15,8 14 0-15,-12-6 0 16,12 9 0-16,-3-2-1 15,3 7 1-15,-8-2-1 16,8 0 0-16,0 0 0 16,0-3 0-16,8-1 0 15,-8-8-1-15,3 5 1 16,-3-24-3-16,0 15-6 0,0-15-2 16,0 20-11-16,0-20-31 15</inkml:trace>
        </inkml:traceGroup>
        <inkml:traceGroup>
          <inkml:annotationXML>
            <emma:emma xmlns:emma="http://www.w3.org/2003/04/emma" version="1.0">
              <emma:interpretation id="{F17A9043-0F20-4E8E-B320-10926AC7742E}" emma:medium="tactile" emma:mode="ink">
                <msink:context xmlns:msink="http://schemas.microsoft.com/ink/2010/main" type="inkWord" rotatedBoundingBox="14837,13192 15668,13204 15652,14431 14820,14419">
                  <msink:destinationLink direction="with" ref="{758EBB9D-1D36-4B61-AC16-E412F42B8957}"/>
                </msink:context>
              </emma:interpretation>
            </emma:emma>
          </inkml:annotationXML>
          <inkml:trace contextRef="#ctx0" brushRef="#br0" timeOffset="16036.0948">7805 66 115 0,'0'0'50'15,"0"0"-23"-15,0 0-12 16,0 0-5-16,0 0-3 15,11 13-3-15,-11-13 0 16,0 0-1-16,0 0 0 0,0 23-1 16,0-23-1-16,-8 28 0 15,8-12-1 1,0 15 0-16,8 0 1 0,-8 3-2 16,0 22-1-16,0 4-7 15,0-11-2-15,-3 6-9 16,-5-11-29-16</inkml:trace>
          <inkml:trace contextRef="#ctx0" brushRef="#br0" timeOffset="21360.211">8548 635 170 0,'-28'16'35'0,"1"8"-19"0,0 10-6 16,11 14-7-16,-12-6-1 15,13 22 0-15,-1 1-1 16,8 10-1-16,1-1-1 16,-6-15-3-16,13 4-5 15,0-8-5-15,9-23-14 0,2-17-55 16</inkml:trace>
          <inkml:trace contextRef="#ctx0" brushRef="#br0" timeOffset="21184.2009">8313 686 156 0,'-15'0'41'16,"15"0"-21"-16,-25 20-9 15,2-17-8-15,20 25 0 16,-13-5-1-16,16 14 0 16,-8-7-1-16,20 6 0 15,3-2 0-15,8-3-1 16,5-3 1-16,8-8-1 16,-1-9-1-16,4-11 1 15,8 0-1-15,-16-15-2 16,20-1-4-16,-20-8-4 15,0-6-9-15,-7-6-30 16</inkml:trace>
        </inkml:traceGroup>
        <inkml:traceGroup>
          <inkml:annotationXML>
            <emma:emma xmlns:emma="http://www.w3.org/2003/04/emma" version="1.0">
              <emma:interpretation id="{26E472E2-0E78-4BDE-8122-C26F6C74A8BE}" emma:medium="tactile" emma:mode="ink">
                <msink:context xmlns:msink="http://schemas.microsoft.com/ink/2010/main" type="inkWord" rotatedBoundingBox="17541,13213 18482,13226 18466,14405 17525,14392"/>
              </emma:interpretation>
            </emma:emma>
          </inkml:annotationXML>
          <inkml:trace contextRef="#ctx0" brushRef="#br0" timeOffset="17123.1573">10527 87 111 0,'0'0'69'16,"0"0"-42"-16,0 0-15 16,0 0-5-16,0 0-2 15,0 0-1 1,0 0-1-16,0 11-1 15,0-11-1-15,-8 43 0 0,4-14 0 16,4 9-1-16,-8 13 0 16,8 3-1-16,0 9 0 15,0-12-9-15,0 0-1 16,5-4-9-16,-5-20-31 16</inkml:trace>
          <inkml:trace contextRef="#ctx0" brushRef="#br0" timeOffset="22053.2506">11169 690 176 0,'-16'8'30'16,"16"-8"-15"-16,-35 16-5 16,12-13-8-1,3 17 0-15,-7-4-1 0,11 7 1 16,-8 0-1-16,13 5 0 16,3 0 0-16,8 3-1 15,8 0 0-15,12 5 1 16,3-10-1-16,4 10 0 15,1-8 0-15,-1 3 0 16,0-8 0-16,-4 0 0 0,-3-2 0 16,-12-2 0-16,-8 1 0 15,-8-5 0-15,-12 4 0 16,-6-3 0-16,-2 0 0 16,-11 0-1-16,4-5 0 15,-9-14-1-15,21 3-5 16,-13-13-5-16,10-6-7 15,-2-13-32 1</inkml:trace>
          <inkml:trace contextRef="#ctx0" brushRef="#br0" timeOffset="22203.2598">10974 830 173 0,'26'-15'33'0,"6"15"-18"15,-5 8-5-15,9-4-7 0,10 12-1 16,-7 4-2-1,4-5-2-15,13 9-7 0,-6-1-4 16,1-12-11-16,8-2-42 16</inkml:trace>
        </inkml:traceGroup>
        <inkml:traceGroup>
          <inkml:annotationXML>
            <emma:emma xmlns:emma="http://www.w3.org/2003/04/emma" version="1.0">
              <emma:interpretation id="{9719063C-5A5D-4159-8FE8-9524DB0D9685}" emma:medium="tactile" emma:mode="ink">
                <msink:context xmlns:msink="http://schemas.microsoft.com/ink/2010/main" type="inkWord" rotatedBoundingBox="20043,13130 20771,13140 20755,14317 20027,14307"/>
              </emma:interpretation>
            </emma:emma>
          </inkml:annotationXML>
          <inkml:trace contextRef="#ctx0" brushRef="#br0" timeOffset="1660.6217">13043 12 185 0,'0'0'27'16,"0"0"-14"-16,-15-8-3 16,15 8-7-16,-5 32-1 15,-7-9-1-15,12 12-1 16,0 4 0-16,9 5 0 16,2 14-1-16,-11 1-8 15,4-4-2-15,4 0-8 16,0-9-26-16</inkml:trace>
          <inkml:trace contextRef="#ctx0" brushRef="#br0" timeOffset="22880.2984">13731 609 176 0,'0'0'31'16,"-19"7"-14"-16,-13 12-7 16,-11 6-8-16,16 24 0 15,-16 2-1-15,4 16 1 16,4 0-1-16,7 3-1 16,9-3 1-16,15-9-1 15,11-11 1-15,13-16-1 0,12-11 0 16,6-20 0-16,1-7-1 15,5-9 1 1,-9-7 0-16,-12-5 0 16,-3 4-1-16,-20 1 1 15,-15 7-1-15,-17-3 0 0,8 14-8 16,-19 5-3 0,-4-8-7-16,4 8-34 0</inkml:trace>
        </inkml:traceGroup>
      </inkml:traceGroup>
    </inkml:traceGroup>
    <inkml:traceGroup>
      <inkml:annotationXML>
        <emma:emma xmlns:emma="http://www.w3.org/2003/04/emma" version="1.0">
          <emma:interpretation id="{091F4CDA-EFAF-4BF7-8243-6BC2D4D0D6CB}" emma:medium="tactile" emma:mode="ink">
            <msink:context xmlns:msink="http://schemas.microsoft.com/ink/2010/main" type="paragraph" rotatedBoundingBox="3768,15511 7389,15377 7432,16549 3812,16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7CA253-D275-4FF2-BA51-A6F2B08A92BC}" emma:medium="tactile" emma:mode="ink">
              <msink:context xmlns:msink="http://schemas.microsoft.com/ink/2010/main" type="line" rotatedBoundingBox="3768,15511 7389,15377 7432,16549 3812,16683"/>
            </emma:interpretation>
          </emma:emma>
        </inkml:annotationXML>
        <inkml:traceGroup>
          <inkml:annotationXML>
            <emma:emma xmlns:emma="http://www.w3.org/2003/04/emma" version="1.0">
              <emma:interpretation id="{FD4BB8CF-A27D-42B6-8A35-23C415E271A2}" emma:medium="tactile" emma:mode="ink">
                <msink:context xmlns:msink="http://schemas.microsoft.com/ink/2010/main" type="inkWord" rotatedBoundingBox="3768,15511 7389,15377 7432,16549 3812,16683"/>
              </emma:interpretation>
            </emma:emma>
          </inkml:annotationXML>
          <inkml:trace contextRef="#ctx0" brushRef="#br0" timeOffset="127862.0324">-3247 2658 144 0,'0'0'50'16,"-7"-23"-30"-16,14 7-8 15,20 4-9-15,-11-11-1 16,19 12 0-16,-4-5-1 0,5 8-1 16,-1 8 1-1,-4 0-1-15,-3 16 0 16,-5 11 1-16,-12 8-1 0,2 9 0 15,-6 11 1-15,-3 7-1 16,4 4 0-16,-1 9 0 16,6-9 0-16,6 4 0 15,8-11 0-15,9-4 1 16,3-12-1-16,4-12 0 16,8-7 0-16,0-13 0 15,3-11 0-15,1 0 0 16,0-15 0-16,0-8 0 15,-4-5 1-15,0-11-1 16,-5-8 0-16,-7-8 0 16,-3-4 0-16,-5-3 0 15,-11-5 0-15,-5-3 0 16,-7-5 0-16,-8 9 0 0,-8-1 0 16,-7 12 0-1,-5 1 1-15,0 11-1 16,-3 3 0-16,-1 10 0 0,1 6 0 15,3 9 1-15,5 11-2 16,-1 4 0-16,16 0 0 16,-19 15-2-16,27 13-6 15,-8 2-5-15,11 10-12 16,1-1-49-16</inkml:trace>
          <inkml:trace contextRef="#ctx0" brushRef="#br0" timeOffset="128494.0697">-1941 2960 104 0,'0'0'75'16,"17"-19"-47"-16,-17 19-13 15,19-9-9 1,-12-9-3-16,24 18 0 16,-14-5-1-16,14 12-1 0,-8-2 0 15,4 10 0-15,-7 1 0 16,0 8-1-16,-12 3 0 16,-5 4 0-16,-3-3 0 15,-11 3 1-15,-1-4-1 0,-7 1 0 16,-1-5 0-16,4-7 0 15,1-1 0 1,3 1 0-16,12-16 0 0,-8 24 0 16,8-24 0-16,28 24 0 15,-5-9 0-15,-3 3-1 16,7 3 1-16,-4 2 0 16,-3-3 0-16,-5 4 0 15,-15-1 1-15,0 0-2 16,-15-7 1-16,-5 4 1 15,-7-5-1-15,0-3 0 16,-5-4 0-16,1-8-1 16,4 0 0-16,-5-17-2 15,13 6-6-15,0-4-4 16,6-5-13-16,6-11-47 16</inkml:trace>
          <inkml:trace contextRef="#ctx0" brushRef="#br0" timeOffset="129690.1383">-1162 2726 165 0,'0'0'37'15,"-7"22"-20"1,7-22-6-16,15 8-9 0,12 4 0 15,-4-12 0-15,17 9-1 16,-4-9 0-16,10 0 0 16,-2 0-1-16,2 0 0 15,-4 0 1-15,-2 0-1 16,-9 0 0-16,-3 0 0 16,-5 0 0-16,-7-5-1 15,0 10 0-15,-16-5-1 16,0 0-5-16,0 0-5 15,0 0-8-15,-24 15-28 16</inkml:trace>
          <inkml:trace contextRef="#ctx0" brushRef="#br0" timeOffset="129922.1515">-1115 2965 134 0,'-20'11'56'16,"20"-11"-33"-16,-11 22-10 15,11-22-8-15,31 13-2 0,-15-13 0 16,27 16-1-16,-9-13-1 16,17 13 0-16,-3-8-1 15,2 3 1-15,1 2-1 16,-3-2 0-16,-6-3 0 16,-3-5 0-16,-7 10-1 15,-13-13-1-15,4 7-7 0,-6-7-4 16,-17 0-8-16,15-7-33 15</inkml:trace>
          <inkml:trace contextRef="#ctx0" brushRef="#br0" timeOffset="130629.1916">71 2275 181 0,'-25'0'28'0,"25"0"-14"15,0 0-4-15,0 0-8 0,36-8 0 16,-8 8-1-16,6 12 0 16,2-3-1-16,10 6 1 15,-10 3-1-15,4 7 0 16,-14 6 1-16,-2 0-1 16,-12 0 0-16,-12 1 0 15,-8 3 0-15,-7-3 0 16,-9-2 0-16,-3-2 0 15,-5-2 0-15,5-5 0 16,-1-6 0-16,1-2 0 16,12-6 0-16,-2 1 0 15,17-8 0-15,-19 8 0 16,19-8 0-16,0 19 0 16,0-3 0-16,0 3 0 15,8 1 0-15,0 4 0 16,-5-1 0-16,6 8 0 15,-6-7 0-15,5 3 0 0,-4-3 0 16,4-1 0 0,-4-2 0-16,-4-10-1 15,12 8 0-15,-12-19-5 0,0 0-4 16,0 0-6-16,0 0-15 16,0 0-65-16</inkml:trace>
          <inkml:trace contextRef="#ctx0" brushRef="#br0" timeOffset="130802.2029">192 3266 196 0,'0'33'20'16,"0"-4"-8"-16,0-5-4 0,8-9-8 15,-1 5-3-15,-7-20-6 16,16-8-5-16,-8-12-11 15,4-11-49-15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16.6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354216-B95A-4690-9916-23EFF9DD08CE}" emma:medium="tactile" emma:mode="ink">
          <msink:context xmlns:msink="http://schemas.microsoft.com/ink/2010/main" type="inkDrawing" rotatedBoundingBox="14570,5347 14860,13157 14670,13164 14379,5355" semanticType="callout" shapeName="Other"/>
        </emma:interpretation>
      </emma:emma>
    </inkml:annotationXML>
    <inkml:trace contextRef="#ctx0" brushRef="#br0">70-11 43 0,'0'0'61'16,"0"0"-16"-16,3-16-18 15,-3 16-11-15,0 0-6 16,0 0-2-16,0 0-3 16,0 0-1-16,0 0-1 15,0 0-1-15,-20 20 0 16,20-4-1-16,0-16 0 0,-11 27 1 15,4-15-2-15,7 11 1 16,-5-7 0-16,5 8-1 16,0-1 0-16,0 4 1 15,0-4-1-15,0 9 0 16,0-5 0 0,0 4 0-16,0 5 0 15,0-1 0-15,0 4 1 0,0 0-1 16,0 8 0-16,0 1 0 15,0-2 0-15,0 1 0 16,-3 4 0-16,3 0 0 16,0 4 0-16,0 0 0 0,-5-2 0 15,5 3 1 1,0-1-1-16,0 4 0 16,-7-1 0-16,7 1 0 0,0-3 1 15,0 1-1 1,0-1 0-16,0 2 0 15,0 1 0-15,0 4 0 16,0-1 0-16,0 5 0 0,7 3 0 16,-7 13 0-16,5-6 0 15,-5 10 1-15,3-1-1 16,2 11 0-16,-5-6 0 16,11 6 1-16,-7-2-1 15,4 3 0-15,-5-1 1 16,2-3-1-16,2 8 0 15,1-4 0-15,-3 0 0 16,-2 3 0-16,-3-3 0 16,8 7 1-16,-8-2-1 0,0-6 0 15,0 1 0-15,0-4 0 16,0 0 0-16,0-8 0 16,-8 4 0-16,8-4 0 15,-3 4 0-15,3 4 0 16,-8-5 1-1,3 2-1-15,2-1 0 0,-1 0 0 16,4-8-1-16,0-4 2 16,0-3-2-16,0-6 1 15,4 2 0-15,4 0 0 16,0-4 1-16,-1 3-1 0,5-3 0 16,-5 4 0-1,1-1 0-15,0 3 0 16,-4-2 0-16,4 0 0 15,0-1 0-15,-8 2 0 0,8-7 0 16,-4 1 0-16,-4 2 0 16,3-2 0-16,-3-4 0 15,8 1 0-15,0-1 0 16,-4 1 0-16,4 3 0 16,0-7-1-16,3-1 1 15,1-2 1-15,-1-2-2 16,-2-6 2-16,2-1-2 15,-3-4 1-15,0-4 0 16,-8 3 0-16,4-2 0 0,-4-1 0 16,0 4 0-16,0-4 0 15,0 4 0-15,-4 0 0 16,4 0 0-16,0 1 0 16,0-5 0-16,0 1 0 15,8-2 0 1,-8 1 0-16,7-3 0 0,-2-1 0 15,-5-4 0-15,3-8 0 16,-3 5 0-16,8-1 0 16,-8 0 0-16,4-3 0 15,-4 4 0-15,8-2 0 16,-3 2 0-16,-2 0 0 16,5-1 0-16,-4 0 0 15,-4-3 0-15,3-4 0 16,-3-1 0-16,0-4 0 15,0 1 0-15,0-16 0 16,-7 23 0-16,7-23 0 0,0 0 0 16,0 0-1-16,0 0 0 15,-20-8-3 1,20-11-5-16,0-3-5 0,-4-15-12 16,0-9-48-16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3:20.70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102 28 139 0,'-21'10'52'0,"-4"-3"-30"15,9 0-10-15,-6-1-8 16,2-9-2-16,20 3 1 16,0 0-1-16,0 0-1 15,24-3 0-15,4 3 0 0,-5-7 0 16,19 7-1-16,-4-7 1 15,7 7-1 1,0-3 1-16,8 3-1 0,2 0 0 16,1 0 0-1,7 0 0-15,-1 3 0 0,7-3 0 16,0 0 1-16,1 0-1 16,-5 0 0-16,-2 0 0 15,-4 0 0-15,-11 0 0 16,-3-3 0-16,-13 3 0 15,-1-7 0-15,-10 0 0 0,-7 7 0 16,-14 0 1-16,21-4-1 16,-21 4 0-16,0 0 0 15,0 0-1-15,0 0-2 16,0 0-6-16,-17 0-3 16,7-7-7-16,-12-8-32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36.9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1A335A-EA00-43D2-B285-F60A818E6F8A}" emma:medium="tactile" emma:mode="ink">
          <msink:context xmlns:msink="http://schemas.microsoft.com/ink/2010/main" type="writingRegion" rotatedBoundingBox="12320,3646 16512,4128 16315,5835 12123,5352"/>
        </emma:interpretation>
      </emma:emma>
    </inkml:annotationXML>
    <inkml:traceGroup>
      <inkml:annotationXML>
        <emma:emma xmlns:emma="http://www.w3.org/2003/04/emma" version="1.0">
          <emma:interpretation id="{505A9A24-3732-4457-9E7A-8A94463357DA}" emma:medium="tactile" emma:mode="ink">
            <msink:context xmlns:msink="http://schemas.microsoft.com/ink/2010/main" type="paragraph" rotatedBoundingBox="12320,3646 14532,3901 14374,5280 12161,5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3EDCD2-4368-4C28-B517-F3D0AA329030}" emma:medium="tactile" emma:mode="ink">
              <msink:context xmlns:msink="http://schemas.microsoft.com/ink/2010/main" type="line" rotatedBoundingBox="12320,3646 14532,3901 14374,5280 12161,5026"/>
            </emma:interpretation>
          </emma:emma>
        </inkml:annotationXML>
        <inkml:traceGroup>
          <inkml:annotationXML>
            <emma:emma xmlns:emma="http://www.w3.org/2003/04/emma" version="1.0">
              <emma:interpretation id="{0A9E19CD-B336-42D6-A7A5-E6984A85546F}" emma:medium="tactile" emma:mode="ink">
                <msink:context xmlns:msink="http://schemas.microsoft.com/ink/2010/main" type="inkWord" rotatedBoundingBox="12320,3646 14532,3901 14374,5280 12161,5026"/>
              </emma:interpretation>
            </emma:emma>
          </inkml:annotationXML>
          <inkml:trace contextRef="#ctx0" brushRef="#br0">-2664-894 131 0,'0'0'54'0,"8"-16"-31"15,-8 16-12-15,0 0-5 0,0 0-1 16,0 0-2-16,0 0-1 16,-24 16 0-16,17 3-1 15,-21 4 0-15,4 9-1 16,-11-1 1-16,0 9-1 16,-3 3 1-16,-2 0-1 15,1 0 0-15,0-4 0 16,11 5 0-16,0-6 0 0,13-3 0 15,-1-8-1-15,16 1 0 16,0-28-3-16,0 15-5 16,0-15-4-16,20-11-10 15,-4-8-39-15</inkml:trace>
          <inkml:trace contextRef="#ctx0" brushRef="#br0" timeOffset="543.0308">-2836-844 125 0,'-8'-15'59'0,"8"15"-35"15,0 0-10-15,0 0-9 0,16 0-2 16,7 12-1-16,-3-5-1 16,19 13 1-1,-4 0-2-15,8 7 1 0,-4-3 0 16,8 7-1-16,-4-4 0 16,-4-3 1-1,0-5-1-15,-7 6 0 0,-9-10 0 16,1 0 0-16,-9-3 0 15,1 0 0-15,-16-12 0 16,20 19 0-16,-20-19-1 16,0 0 0-16,27 32-3 15,-27-32-6-15,0 0-4 16,0 0-15-16,0 0-46 16</inkml:trace>
          <inkml:trace contextRef="#ctx0" brushRef="#br0" timeOffset="10048.5764">-2163-1121 165 0,'0'0'37'0,"-24"-9"-20"15,24 9-6-15,0 0-9 0,-15-3 1 16,15 3-1-16,0 16-1 15,0 4 0 1,0 3 0-16,7 16-1 16,1 15 1-16,3 17-1 15,2 10 1-15,7 18-1 16,-2 8 0-16,10-2 1 0,0-4-1 16,3-3 0-16,0-15 0 15,0-14 0-15,0-25 1 16,-3-13-1-16,0-19 0 15,-5-12 0-15,0-19 0 16,-3-5 0-16,-8-12 0 0,7-3 0 16,-3-20 0-16,-4 1 0 15,-1-13 0 1,-3-7 0-16,4-8 0 0,-4-8 0 16,0-11 0-1,-5 7 0-15,5 0 0 0,-4 8 0 16,4 15 0-16,-3 9 0 15,1 15 0 1,-6 11 0-16,5 17-1 0,-5 4 1 16,0 19-1-16,0 0 1 15,0 0 0-15,0 0-1 16,4 16-1-16,-4-16-2 16,0 19-5-16,0-7-4 15,0-12-11-15,0 23-37 16</inkml:trace>
          <inkml:trace contextRef="#ctx0" brushRef="#br0" timeOffset="10905.6244">-1549-381 84 0,'0'-24'85'0,"0"24"-53"16,-8-15-15-1,0-2-10-15,8 17-2 0,0-19-2 16,0 19 0-16,8-12-1 16,7 12-1-16,-15 0 0 15,31 0 0-15,-11 4-1 16,8 7 1-16,-12 5-1 16,4 1 0-16,-5 6 1 15,-4-4-1-15,2 4 0 16,-13-3 0-16,0 0 0 0,-13-3 0 15,6 1 0-15,-5-3 0 16,0 1 0 0,0 0 0-16,4 3 0 0,5 1 0 15,3 0 0-15,11 2 0 16,-2 2 0-16,6 5 0 16,1 1 0-16,3-2 0 15,-7-5 0-15,-1 5 0 16,-6-5 0-16,-5 1 0 15,-5-9 0-15,-10-3 0 16,-1 0 0-16,-7-5 0 16,-8 1 0-16,-5-11-1 15,5 3-1-15,-12-28-1 16,16 13-7-16,-8-17-3 0,3-11-9 16,5-11-36-16</inkml:trace>
          <inkml:trace contextRef="#ctx0" brushRef="#br0" timeOffset="11670.6694">-1080-1141 154 0,'0'0'42'0,"0"0"-23"16,0 0-8-16,0 0-8 15,47 24 0-15,-15-12-1 16,10 11 0-16,2-7-1 15,-1 11 0-15,-4-8-1 16,-4 9 1-16,-12-4-1 0,-3 2 0 16,-20 3 0-16,-12 1 0 15,-8 1 0-15,-6 1 1 16,-5 3-1 0,-5-4 0-16,5-2 0 0,0-2 0 15,3-8 0-15,8-3 0 16,5-1 0-16,7-3 0 15,8 4 0 1,0-1 0-16,0 5 0 0,12-1 1 16,-4 1-1-16,3 3 0 15,4 5-1-15,-7-12 1 16,17 15-3-16,-22-7-6 16,9-9-2-16,-4 0-10 15,-8-15-26-15</inkml:trace>
          <inkml:trace contextRef="#ctx0" brushRef="#br0" timeOffset="11811.678">-864-229 178 0,'0'31'24'16,"0"-31"-16"-16,-8 20-8 15,8-20-20-15,0 0-28 16,28-8-65-16</inkml:trace>
        </inkml:traceGroup>
      </inkml:traceGroup>
    </inkml:traceGroup>
    <inkml:traceGroup>
      <inkml:annotationXML>
        <emma:emma xmlns:emma="http://www.w3.org/2003/04/emma" version="1.0">
          <emma:interpretation id="{E6A068AD-851B-48C6-9940-FE8E3FEE2266}" emma:medium="tactile" emma:mode="ink">
            <msink:context xmlns:msink="http://schemas.microsoft.com/ink/2010/main" type="paragraph" rotatedBoundingBox="14317,4797 16364,4759 16379,5582 14332,5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D5FEF2-73DD-4485-BD51-B90B99BF0CBB}" emma:medium="tactile" emma:mode="ink">
              <msink:context xmlns:msink="http://schemas.microsoft.com/ink/2010/main" type="line" rotatedBoundingBox="14317,4797 16364,4759 16379,5582 14332,5620"/>
            </emma:interpretation>
          </emma:emma>
        </inkml:annotationXML>
        <inkml:traceGroup>
          <inkml:annotationXML>
            <emma:emma xmlns:emma="http://www.w3.org/2003/04/emma" version="1.0">
              <emma:interpretation id="{ED897B65-9DAD-4193-83E1-3E992DE029F4}" emma:medium="tactile" emma:mode="ink">
                <msink:context xmlns:msink="http://schemas.microsoft.com/ink/2010/main" type="inkWord" rotatedBoundingBox="14317,4797 16364,4759 16379,5582 14332,5620"/>
              </emma:interpretation>
            </emma:emma>
          </inkml:annotationXML>
          <inkml:trace contextRef="#ctx0" brushRef="#br1" timeOffset="-19579.2203">-692 252 48 0,'12'0'101'0,"-12"0"-57"15,0 0-25-15,0 28-11 16,-12-24-3-16,4 19-1 15,-15-7-2-15,3 7 0 0,-12-3-1 16,5 8 0 0,0-10-1-16,-1 3 1 0,8-2-1 15,1-4-1 1,7 2 0-16,-3-14-2 0,15-3-5 16,0 20-5-1,0-20-13-15,0 0-43 0</inkml:trace>
          <inkml:trace contextRef="#ctx0" brushRef="#br1" timeOffset="-19384.209">-869 335 96 0,'0'0'77'0,"25"-12"-46"16,-10 19-16-16,1-7-8 16,10 24-3-16,-26-24-1 0,40 32-1 15,-21-17-1-15,12 9 0 16,-11-8-1-16,8 2 0 15,-5-1-1-15,-7-9-2 16,-1 3-7-16,1 1-4 16,-16-12-11-16,28 0-51 15</inkml:trace>
          <inkml:trace contextRef="#ctx0" brushRef="#br1" timeOffset="-18355.1504">-78-48 111 0,'0'0'67'0,"20"-21"-44"15,-13 2-10-15,9 15-5 0,-16-20-3 16,20 24-1-16,-25-23-1 16,5 23-1-16,0 0-1 15,-19-8 0-15,-5 8 0 16,-3 12-1-16,-8 0 1 15,-4 3-1-15,-4 5 0 16,0-1 1-16,4 2-1 16,8 1 0-16,-2-6 0 0,15 0 0 15,2-4 0 1,8 3 1-16,8-15-1 0,8 19 0 16,-8-19 0-16,31 24 0 15,-3-13-1 1,-1 5 1-16,8-8 0 0,4 4 0 15,1-4 0-15,2-4 1 16,-2 1-1-16,-1-3 0 16,-12-2 0-16,0 9 0 15,-7-5 0-15,-20-4 0 16,8 15 0-16,-8-15 0 16,-20 24 0-16,-8-9 0 15,-3 0 0-15,-11 9 0 16,-6-8 0-16,-3 4 0 15,5-5 0-15,-1 1 0 16,4-5-1-16,4-7 1 0,11 5-2 16,5-22 0-1,23 13-3-15,0-22-5 0,0-7-6 16,0-9-17-16,12-8-65 16</inkml:trace>
          <inkml:trace contextRef="#ctx0" brushRef="#br1" timeOffset="-18118.1354">-266-315 176 0,'-8'19'30'0,"0"5"-16"16,-4 7-4-16,5-4-8 16,7 24 0-16,-19 0-1 0,19 13 0 15,-8-3 0-15,8 2-1 16,-8 3 0-16,8-2 0 15,-4-6 0-15,0-11-1 16,4 8-1-16,0-24-2 16,0-3-7-16,4-12-6 15,-4-16-18-15,23-13-65 16</inkml:trace>
          <inkml:trace contextRef="#ctx0" brushRef="#br1" timeOffset="-17887.1224">-176-182 181 0,'-11'0'26'15,"2"12"-11"-15,-2 6-6 16,-1 6-7-16,12 16-1 16,-8 3 0-16,8 12 0 0,8 3-1 15,-4 9 0-15,7-8 0 16,1 3 0-16,4-3-1 15,-4-16 0-15,11 4-3 16,-4-19-6-16,1-17-5 16,4-11-18-16,-1-8-59 15</inkml:trace>
          <inkml:trace contextRef="#ctx0" brushRef="#br1" timeOffset="-17495.1001">83 13 134 0,'0'0'56'0,"15"-23"-33"16,-15 23-11-16,23 13-5 16,-23-13-4-16,36 18-1 15,-25-3 0 1,17 17-1-16,-17-4 0 0,9 11-1 16,-17-4 1-16,-3 8-1 15,0 4 0-15,-11 0 0 16,-9-4 1-16,-3-7-1 15,-4-2 0-15,-1-2 0 16,1-8 0-16,0-9 0 16,-1-7 1-16,13-4-2 0,15-4 1 15,-24-4 0-15,24 4 0 16,0 0 0-16,12-15 0 16,3 7 1-16,5 3-2 15,11 1 1-15,0 0 0 16,9 4 0-16,7-7 0 15,0-1-1 1,7 4 0-16,-6-12-1 0,10 8-2 16,-19-11-6-16,8-3-3 15,-12-7-15-15,-3 2-45 16</inkml:trace>
          <inkml:trace contextRef="#ctx0" brushRef="#br1" timeOffset="-16903.067">594 178 170 0,'-23'-20'32'0,"3"28"-15"0,1 8-9 15,-8-4-4 1,19 18-1-16,-8-6-2 0,13 12 1 16,-6-13-1-16,18 9-1 15,2-17 1 1,5 0-1-16,3-5 0 16,8-8 0-16,1-2 1 15,3-7-1-15,0-5 0 0,-3-4 0 16,-5-7 0-16,2-1 0 15,-14-4 0-15,-4 2 0 16,-7-2 0-16,-7-3 0 16,-9 7 0-16,1 4 0 15,-5-3 0-15,-4 12 0 16,4-1 1-16,5 3-1 16,-1 9 0-16,16 0 0 0,0 0 1 15,0 0-1-15,0 0 0 16,31 9 0-1,-6-9 0-15,1 4 0 0,10-4 0 16,-5 3 0-16,5-3 0 16,-9 13 0-16,-3-6 0 15,-9 5 0-15,1 4 0 16,-9 3 0-16,-3 5 0 16,-4-1 0-16,0 5 0 15,4-2 0-15,-4 7 0 16,11-7 0-16,-2-2 0 15,7 1 0-15,-1-10 0 0,12-8 1 16,-3-7-1-16,3-11 0 16,4-10 0-16,-3-6 0 15,-5-8 0-15,-7-4 0 16,-8 0 0-16,-8 4 0 16,-8-1 0-16,-11 9 0 15,-9 7 0-15,-7 5 0 16,-8 15-1-16,-8-4 0 15,11 20-6-15,-14-5-3 16,12 1-6-16,-6-8-16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27.2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8EBB9D-1D36-4B61-AC16-E412F42B8957}" emma:medium="tactile" emma:mode="ink">
          <msink:context xmlns:msink="http://schemas.microsoft.com/ink/2010/main" type="inkDrawing" rotatedBoundingBox="17568,9077 17638,13607 17536,13609 17466,9079" semanticType="callout" shapeName="Other">
            <msink:sourceLink direction="with" ref="{F17A9043-0F20-4E8E-B320-10926AC7742E}"/>
            <msink:sourceLink direction="with" ref="{C478D72B-C194-4501-B9CD-3B9E08F35311}"/>
          </msink:context>
        </emma:interpretation>
      </emma:emma>
    </inkml:annotationXML>
    <inkml:trace contextRef="#ctx0" brushRef="#br0">62-3 84 0,'0'0'81'0,"-15"7"-46"16,15-7-22-16,0 0-6 15,0 0-2 1,0 0-2-16,0 0-1 0,0 0 0 15,0 0-1-15,0 0 1 16,-12 17-1-16,12-17-1 16,-4 19 1-16,4-4 0 15,-12 5-1-15,12 4 1 16,-3-1-1-16,3 13 0 16,-8-5 0-16,8 4 1 15,0 4-1-15,0 5 0 16,0-2 0-16,0 9 0 0,0 4 0 15,0 0 0 1,0 3 1-16,0 9-1 0,0 7 0 16,8 1 0-16,-8 2 0 15,0 2 0 1,3 4 0-16,-3-6 0 0,4 1 0 16,-4-3 0-16,0-1 0 15,0-7 0-15,8 0 0 16,-8-1 1-16,4 1-1 15,-4 3 0-15,4-8 0 16,-4 13 0-16,3-1 0 16,-3 4 1-16,8 1-1 0,-8 3 0 15,0 1 0-15,0 2 0 16,4-2 0 0,-4 2-1-16,0 3 2 0,5-2-1 15,-5-5 0-15,8 1 0 16,-5-4 0-1,1 4 0-15,-4-7 0 0,8 5 0 16,-8-3 0-16,0-3 0 16,4 0-1-1,-4 9 2-15,7-13-1 0,-7 4 0 16,8-4 0-16,0 1 0 16,0-5-1-16,-4-2 2 15,4-2-2-15,-5-8 1 16,-3 2 0-16,0-6 0 15,0-2 0-15,0-6 0 16,-11-2 0-16,3-5 0 0,-4-4 0 16,1-4 0-1,-1 1 0-15,4-4 0 16,-3-1 0-16,2 0 0 0,1 5 0 16,8-5-1-16,-3-4 1 15,3 1 0-15,0 4 0 16,0-9 0-16,0 1 0 15,0-1 0-15,0-15-1 16,0 0 1-16,0 0-1 16,3-19-2-16,5-8-6 15,-8-20-4-15,0-16-11 16,-3-27-38-16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29.5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2C5383-6F95-453D-B993-5D7E0D8A9DB8}" emma:medium="tactile" emma:mode="ink">
          <msink:context xmlns:msink="http://schemas.microsoft.com/ink/2010/main" type="writingRegion" rotatedBoundingBox="16981,8076 18738,7812 18948,9207 17190,9471"/>
        </emma:interpretation>
      </emma:emma>
    </inkml:annotationXML>
    <inkml:traceGroup>
      <inkml:annotationXML>
        <emma:emma xmlns:emma="http://www.w3.org/2003/04/emma" version="1.0">
          <emma:interpretation id="{8972EC81-3115-47B2-AA1D-996BB7B96E3C}" emma:medium="tactile" emma:mode="ink">
            <msink:context xmlns:msink="http://schemas.microsoft.com/ink/2010/main" type="paragraph" rotatedBoundingBox="16981,8076 18738,7812 18948,9207 17190,9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6DD8DA-8B92-4BE8-B360-2C7CA664045D}" emma:medium="tactile" emma:mode="ink">
              <msink:context xmlns:msink="http://schemas.microsoft.com/ink/2010/main" type="line" rotatedBoundingBox="16981,8076 18738,7812 18948,9207 17190,9471"/>
            </emma:interpretation>
          </emma:emma>
        </inkml:annotationXML>
        <inkml:traceGroup>
          <inkml:annotationXML>
            <emma:emma xmlns:emma="http://www.w3.org/2003/04/emma" version="1.0">
              <emma:interpretation id="{C478D72B-C194-4501-B9CD-3B9E08F35311}" emma:medium="tactile" emma:mode="ink">
                <msink:context xmlns:msink="http://schemas.microsoft.com/ink/2010/main" type="inkWord" rotatedBoundingBox="16981,8076 18738,7812 18948,9207 17190,9471">
                  <msink:destinationLink direction="with" ref="{758EBB9D-1D36-4B61-AC16-E412F42B8957}"/>
                </msink:context>
              </emma:interpretation>
            </emma:emma>
          </inkml:annotationXML>
          <inkml:trace contextRef="#ctx0" brushRef="#br0">687 71 43 0,'16'-3'106'0,"-12"-17"-62"0,-4 20-24 16,0 0-13-16,-4-24-2 15,4 24-1-15,-27-19-2 16,10 19 0-16,-17-4-1 16,-2 12 1-16,-18-5-1 15,3 13 0-15,-16 0 0 0,5 8-1 16,-4-5 1 0,10 1-1-16,2-1 0 0,10 1 1 15,10-8-1 1,14 3 0-16,20-15 0 0,-8 19 0 15,8-19 0-15,31 20 0 16,-7-12 0-16,7 8 0 16,12-4 0-16,0 3 0 15,4 0 0-15,4 2 0 16,0-2 0 0,-8-4 0-16,0 5 0 0,-11-4 0 15,-9-4 0-15,-23-8 0 16,16 20 0-16,-16-20 0 15,-32 23 0-15,0-12 0 0,-7-3 0 16,-7 4 0 0,-9-4 0-16,0 0 0 0,-4-4 0 15,0-4-1 1,9 4 1-16,-1-12-1 16,23 8-2-16,-6-21-4 0,22 6-5 15,12-8-7 1,15-8-30-16</inkml:trace>
          <inkml:trace contextRef="#ctx0" brushRef="#br0" timeOffset="-1716.0989">445 924 122 0,'0'0'63'16,"-8"-23"-38"-16,8 23-11 15,0 0-8-15,0-27-3 16,0 27 0-16,0 0-1 16,0 11-1-16,0-11 0 0,-20 30 0 15,5-5-1-15,-1 3 0 16,-11 3 1-1,3 1-1-15,-4 2 0 0,5-7 0 16,0 5 0-16,3-9-1 16,4 5 0-1,-3-17-1-15,27 13-4 0,-8-24-4 16,0 0-6-16,0 0-20 16,19-35-67-16</inkml:trace>
          <inkml:trace contextRef="#ctx0" brushRef="#br0" timeOffset="253.0149">417-81 160 0,'0'0'40'0,"-7"15"-23"15,-1 6-6 1,-8 5-8-16,1 2-1 0,3 11 0 15,-7 0-1-15,2 12 0 16,1-4-1-16,1 4 0 16,4-5 0-16,-1-7 0 15,12 9-1-15,-13-21 0 16,22 3-2-16,-9-30-1 16,16 18-5-16,3-18-8 15,1-20-18-15,3-4-65 16</inkml:trace>
          <inkml:trace contextRef="#ctx0" brushRef="#br0" timeOffset="-1461.0846">347 928 165 0,'16'4'37'0,"3"4"-19"15,1 16-7-15,15 7-8 16,-11-12 0-16,2 21-1 16,2-12-2-16,0 6 1 15,-5 2-1-15,5-9 0 0,-5 4-1 16,-7-19-2-1,-1 8-7-15,1-4-3 0,-4-13-12 16,-12-3-48-16</inkml:trace>
          <inkml:trace contextRef="#ctx0" brushRef="#br0" timeOffset="475.026">476-66 111 0,'0'-35'69'0,"4"16"-41"16,-4 19-14 0,-4-16-8-16,12 40-2 15,-16-5-2-15,12 24-1 16,-8 0 1-16,4 16-2 15,-8 3 1-15,8 9-1 0,-4-5 0 16,4 1 0-16,0 0 0 16,-3-17-1-16,10 1-1 15,-11-23-2-15,16-5-7 16,-1-3-4-16,-11-20-18 16,32-20-68-16</inkml:trace>
          <inkml:trace contextRef="#ctx0" brushRef="#br0" timeOffset="722.0407">890-50 183 0,'0'0'26'16,"8"16"-12"-16,-8 6-4 15,0 18-8-15,-11 0-1 0,11 10 0 16,-12 9 0-16,4 12-1 15,5-5 1-15,-2 5-1 16,5-5 0-16,-8-8 0 16,16-2-1-16,-8-22-1 15,20 2-2-15,-4-17-7 16,7-19-5-16,0-16-19 16,8-15-64-16</inkml:trace>
          <inkml:trace contextRef="#ctx0" brushRef="#br0" timeOffset="1281.0716">1145 238 165 0,'-16'25'36'0,"-3"1"-19"0,4 6-7 16,7 8-7-16,-4-16-1 16,15 10 0-16,1-9-1 15,12-3 0-15,4-6 0 16,-1-8-1-16,9-8 0 15,-1 0 1-15,0-8-1 0,1-4 0 16,-8-3 0-16,-1-5 0 16,-7-4 0-16,-4-2 0 15,-8-2 0-15,-5 5 0 16,-6-5 0-16,-1 9 1 16,1-5-1-16,-2 12 0 15,13 12 1-15,-7-20-1 16,7 20 1-16,15-7-1 15,1 7 0-15,7 0 0 16,0 0 0 0,10 7 0-16,-2 0 0 0,0 3 0 15,0 9 0-15,-3 1 0 16,-2 3 0-16,-6 9 0 16,0-1 0-16,-1 1 0 0,-7 2 0 15,4-3 0 1,-1-3 0-16,5-9 0 15,-1-8 0-15,6-11 1 16,-2-3-1-16,4-13 0 16,-4-7 0-16,1-8 0 0,-8-5 0 15,-13-3 0 1,-3 1 0-16,-15 6 0 0,-13 4 0 16,-6 5 0-16,-5 12 0 15,-12-1-2-15,15 14-3 16,-11-2-5-16,9-2-4 15,-2-7-13-15,9-13-58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4:47.3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9B9F5E9-9F27-4AC0-8B3E-42D450C16236}" emma:medium="tactile" emma:mode="ink">
          <msink:context xmlns:msink="http://schemas.microsoft.com/ink/2010/main" type="writingRegion" rotatedBoundingBox="12344,7485 12724,7485 12724,7799 12344,7799"/>
        </emma:interpretation>
      </emma:emma>
    </inkml:annotationXML>
    <inkml:traceGroup>
      <inkml:annotationXML>
        <emma:emma xmlns:emma="http://www.w3.org/2003/04/emma" version="1.0">
          <emma:interpretation id="{8087B267-BBF2-46AC-A4D0-76DEC435F437}" emma:medium="tactile" emma:mode="ink">
            <msink:context xmlns:msink="http://schemas.microsoft.com/ink/2010/main" type="paragraph" rotatedBoundingBox="12344,7485 12724,7485 12724,7799 12344,7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FA7211-841E-4D39-A3E4-17892452054E}" emma:medium="tactile" emma:mode="ink">
              <msink:context xmlns:msink="http://schemas.microsoft.com/ink/2010/main" type="line" rotatedBoundingBox="12344,7485 12724,7485 12724,7799 12344,7799"/>
            </emma:interpretation>
          </emma:emma>
        </inkml:annotationXML>
        <inkml:traceGroup>
          <inkml:annotationXML>
            <emma:emma xmlns:emma="http://www.w3.org/2003/04/emma" version="1.0">
              <emma:interpretation id="{3F265ABD-63DC-4C03-A691-47DD90F5AA99}" emma:medium="tactile" emma:mode="ink">
                <msink:context xmlns:msink="http://schemas.microsoft.com/ink/2010/main" type="inkWord" rotatedBoundingBox="12344,7485 12724,7485 12724,7799 12344,7799"/>
              </emma:interpretation>
            </emma:emma>
          </inkml:annotationXML>
          <inkml:trace contextRef="#ctx0" brushRef="#br0">132 72 170 0,'28'7'34'16,"-9"9"-18"-16,1 12-5 15,11 7-8 1,-11-12 0-16,11 17-2 0,0-4 0 16,8-5-1-16,-7-1 1 15,-5-2-2-15,4-5 1 16,-11-14-3-16,11-1-6 16,-19-8-3-16,-12 0-9 15,8-13-37-15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4:39.1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440DF9-C9B8-493F-ABFC-9DA3F5DF8782}" emma:medium="tactile" emma:mode="ink">
          <msink:context xmlns:msink="http://schemas.microsoft.com/ink/2010/main" type="writingRegion" rotatedBoundingBox="8109,7836 11848,6513 12409,8097 8669,9420"/>
        </emma:interpretation>
      </emma:emma>
    </inkml:annotationXML>
    <inkml:traceGroup>
      <inkml:annotationXML>
        <emma:emma xmlns:emma="http://www.w3.org/2003/04/emma" version="1.0">
          <emma:interpretation id="{87FF8F64-C9BE-4B91-B709-FC5F4778E60E}" emma:medium="tactile" emma:mode="ink">
            <msink:context xmlns:msink="http://schemas.microsoft.com/ink/2010/main" type="paragraph" rotatedBoundingBox="8109,7836 11848,6513 12409,8097 8669,9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3B2277-9D03-4C20-A248-35EB297482E6}" emma:medium="tactile" emma:mode="ink">
              <msink:context xmlns:msink="http://schemas.microsoft.com/ink/2010/main" type="line" rotatedBoundingBox="8109,7836 11848,6513 12409,8097 8669,9420"/>
            </emma:interpretation>
          </emma:emma>
        </inkml:annotationXML>
        <inkml:traceGroup>
          <inkml:annotationXML>
            <emma:emma xmlns:emma="http://www.w3.org/2003/04/emma" version="1.0">
              <emma:interpretation id="{F55D850B-411C-4ACA-B7EE-87DAC73E736C}" emma:medium="tactile" emma:mode="ink">
                <msink:context xmlns:msink="http://schemas.microsoft.com/ink/2010/main" type="inkWord" rotatedBoundingBox="8109,7836 9545,7328 10105,8912 8669,9420"/>
              </emma:interpretation>
            </emma:emma>
          </inkml:annotationXML>
          <inkml:trace contextRef="#ctx0" brushRef="#br0">-3486 382 173 0,'8'19'31'0,"-8"-19"-16"0,0 0-4 16,0 0-8-16,-28 0-1 16,28 0-1-16,-31 0 0 15,15 8 0-15,-15-8 0 16,8 16 0-16,-13-8 0 0,5 7-1 16,-1 0 0-16,1 9 1 15,4-5-1-15,7 5 0 16,2 3 0-16,9-3 0 15,9 0 0-15,0-5 0 16,9 1 0-16,9-1 0 16,6 1 0-16,-1-5 0 15,8 1 0-15,5-1 0 16,-1 1 0-16,4 0 0 16,0 0 0-16,-7 0 0 15,-1-9 0-15,-7 5 0 16,-6 0 0-16,-18-12 0 15,9 19 0-15,-9-19 0 0,-32 24 0 16,5-13 0 0,-11 5 0-16,-6-4 0 0,-2-1 0 15,-2 1 0-15,-3-4 0 16,4-4 0-16,4-1-1 16,4-3 1-16,8 0-1 15,0-19-2-15,19 0-6 16,4-4-4-16,8-9-10 15,8-7-35-15</inkml:trace>
          <inkml:trace contextRef="#ctx0" brushRef="#br0" timeOffset="226.013">-3756 378 185 0,'0'0'26'0,"-15"19"-13"16,7 9-3-16,8 3-8 15,-17 0-1 1,17 12 0-16,-11-5 0 0,11 15-1 16,-4-7 0-16,4 1 0 15,0-5 0-15,-8-5-1 16,20-3-2-16,-12-18-1 16,0-16-7-16,20 12-6 15,-9-28-17-15,9-11-68 16</inkml:trace>
          <inkml:trace contextRef="#ctx0" brushRef="#br0" timeOffset="452.024">-3670 291 175 0,'0'0'30'0,"-4"-19"-15"0,4 19-5 16,0 27-7-16,-4-11 0 15,4 19-2-15,0 4 0 16,0 16-1-1,0 0 1-15,4 14-1 16,-4 7 0-16,8-6 0 0,3 4-1 16,-6-15-1-16,18 0-1 15,-20-17-6-15,17-17-5 16,0-22-13-16,-1-14-48 16</inkml:trace>
          <inkml:trace contextRef="#ctx0" brushRef="#br0" timeOffset="672.038">-3361 378 188 0,'0'0'24'0,"-12"39"-11"16,4-5-4-16,4 14-7 16,-7-1 0-1,11 15-1-15,-8-3-1 0,8 11 1 16,0-3-1-16,0-8 0 15,0-5-1-15,0-16 0 16,16 2-4-16,-1-23-4 16,-15-17-6-16,28-24-14 15,-9-16-55-15</inkml:trace>
          <inkml:trace contextRef="#ctx0" brushRef="#br0" timeOffset="1037.0578">-3114 401 192 0,'0'0'22'16,"23"24"-9"-16,-12-5-4 15,-11-3-6-15,24 20-1 0,-17-10-1 16,1 18 0 0,-8-5-1-16,-3 3 1 0,-13 1-1 15,-4 4 0-15,-11 1 0 16,0-9 0-16,-8-8 0 15,4-3 0-15,-1-9 0 16,2-12 0-16,9-7 0 0,7-11 0 16,5-4 0-16,13-1 0 15,0-4 0 1,20 4 0-16,4 5 0 0,7 3 0 16,4 3 0-1,9 5 0-15,2 0 0 0,1-3 0 16,7 3-1-16,-10-11 0 15,14 11-2-15,-14-28-2 16,2 8-6-16,-2-7-4 16,-6-4-17-16,-2-1-60 15</inkml:trace>
          <inkml:trace contextRef="#ctx0" brushRef="#br0" timeOffset="-1157.0661">-2774 1242 188 0,'0'0'24'16,"-19"12"-11"-16,19-12-3 15,-20 20-7-15,-4-9-2 16,12 13 0-16,-11-2 0 15,0 8 0 1,-5 0-1-16,-3 5 0 16,0 1 0-16,3-5 1 0,0 4-2 15,2-8 1-15,10 1-2 16,0-20-1-16,16-8-7 16,0 0-2-16,12-16-11 15,3-11-38-15</inkml:trace>
          <inkml:trace contextRef="#ctx0" brushRef="#br0" timeOffset="-979.0574">-2931 1301 178 0,'20'0'29'15,"3"8"-14"-15,5 7-5 0,11 13-7 16,-11-5 0 0,11 13-2-16,-5-5 0 0,2 8 0 15,-9-4-1-15,0 0-1 16,1 1 0-16,-20-17-4 15,7 5-4-15,-3-5-5 16,-12-19-11-16,16 8-46 16</inkml:trace>
          <inkml:trace contextRef="#ctx0" brushRef="#br0" timeOffset="1420.0817">-2653 546 136 0,'0'0'55'0,"-24"27"-32"16,13 0-10-16,3 20-6 15,-7-7-3-15,18 14-2 0,-3-10 0 16,12 2-1-16,7-14 0 16,5-1-1-16,3-23 1 15,12-8-1-15,-3-19 0 16,-1-13 0 0,0-7 0-16,-7-12 0 0,-9 0 0 15,-11-4 0-15,-8 0 0 16,-15 9 0-16,-10 7 0 15,-9 11 0-15,-9 9 0 16,-8 11 0-16,0 16-1 16,-4 3 0-16,16 25-5 15,-7-5-3-15,10 4-5 16,8-4-12-16,9-11-51 0</inkml:trace>
        </inkml:traceGroup>
        <inkml:traceGroup>
          <inkml:annotationXML>
            <emma:emma xmlns:emma="http://www.w3.org/2003/04/emma" version="1.0">
              <emma:interpretation id="{1715F41B-D4F5-44EA-82FF-0407600666F1}" emma:medium="tactile" emma:mode="ink">
                <msink:context xmlns:msink="http://schemas.microsoft.com/ink/2010/main" type="inkWord" rotatedBoundingBox="10451,7091 11875,6587 12178,7444 10754,7947"/>
              </emma:interpretation>
            </emma:emma>
          </inkml:annotationXML>
          <inkml:trace contextRef="#ctx0" brushRef="#br0" timeOffset="17324.1501">-1154-265 48 0,'0'0'96'15,"0"-15"-53"-15,0-2-28 0,0 17-5 16,-13-22-4 0,13 22-1-16,-7-16-2 15,7 16 0-15,-27 0-1 0,10 5-1 16,-6 2 0-1,0 8 0-15,-8 1 0 0,3 3-1 16,-7 1 1-16,3 8 0 16,1-9-1-16,4 9 1 15,-5-10-1-15,9 7 1 16,4-1-1-16,2-1 0 16,2 0 0-16,7-3 1 15,8-1-1-15,0-3 0 16,5 0-1-16,10-4 1 0,5-2 1 15,3-5-1 1,8 3 0-16,5-5 0 0,3-3 0 16,0 8 0-16,-4 1-1 15,1-6 1 1,-10 5 0-16,-6-1 0 0,-20-7 0 16,13 21 0-1,-13-21 0-15,-20 23 0 0,0-7 0 16,-7-5 1-16,-9 5-1 15,5-4 0-15,-9 0-1 16,6-4 1-16,-2 3 0 16,1-11-1-16,12 8 0 15,-8-20-5-15,15 1-4 16,4-9-7-16,8-4-15 16,4-3-69-16</inkml:trace>
          <inkml:trace contextRef="#ctx0" brushRef="#br0" timeOffset="17566.1642">-1460-417 172 0,'0'0'31'0,"0"0"-15"16,-20 36-6-16,17-10-9 15,-13 10 0-15,12 7 0 16,-4 8-1-16,8 3 1 15,-3 1-1-15,3 0 0 16,0 4-1-16,3-8 1 16,5-5-2-16,-8-14-1 0,16-5-7 15,-4-7-7-15,-12-20-18 16,23 0-59 0</inkml:trace>
          <inkml:trace contextRef="#ctx0" brushRef="#br0" timeOffset="17848.1803">-1424-374 58 0,'-16'-35'93'0,"16"35"-51"15,-8-23-23-15,8 23-11 16,0 15-3-16,0 0-2 16,8 21-1-16,0 0-1 15,8 14 1-15,-5 1-2 16,4 11 1-16,2-4-1 15,2 2 0-15,1 2 1 0,-5-3-2 16,9-4 1-16,-12-16-3 16,11-4-6-16,-4-4-6 15,-7-15-12-15,8-4-45 16</inkml:trace>
          <inkml:trace contextRef="#ctx0" brushRef="#br0" timeOffset="18106.1938">-1029-472 162 0,'3'24'38'16,"-3"3"-21"-1,0 16-6-15,0 8-8 16,-3 0-2-16,6 19 1 0,-3-8-1 16,5 13-1-16,-5-8 1 15,8-1-1-15,-1-3 0 16,-3-16 0-16,3-4-2 16,-7-20-2-16,13-6-7 15,-1-17-6-15,3-20-18 16,-3-8-74-16</inkml:trace>
          <inkml:trace contextRef="#ctx0" brushRef="#br0" timeOffset="18492.2167">-759-327 162 0,'-31'12'38'15,"11"6"-20"-15,-4 3-7 16,4 2-7-16,9 13-3 15,-1-9 1-15,12 8-1 16,8-4-1-16,12 5 1 16,3-9-1-16,5 0 0 15,-1-3 0-15,0-1 1 0,1 1-1 16,-5-4 0 0,-7 2 0-16,-5-1 0 0,-3 2 0 15,-4 1 0 1,-4-9 0-16,-8 4 0 0,1 1 1 15,-9-4-1 1,1-1 0-16,-10 1 0 16,-1-4 0-16,2 0 0 15,-3-1 1-15,-1-3-2 0,9 4 1 16,-1-8 0-16,20-4 0 16,-23 8-1-16,23-8-2 15,0 0-3-15,-13-24-6 16,13 5-6-16,8-16-26 15</inkml:trace>
          <inkml:trace contextRef="#ctx0" brushRef="#br0" timeOffset="18989.2454">-798-284 189 0,'23'-24'24'15,"-12"21"-11"-15,9-5-3 16,-20 8-9-1,44-16 1-15,-18 8-2 0,13 8 1 16,-3-5-1 0,7 5 1-16,0-7-1 0,-4 7 0 15,-3 0 0-15,-5 0 0 16,-5-4 0-16,-1 4 0 16,-14 0 0-16,-11 0 0 15,0 0 0-15,-8 24 0 16,-7-8 0-16,-4 11 1 15,-6 0-1-15,2 9 1 16,-4 7-1-16,3 8 0 16,5-1 1-16,7 1-1 0,8-4 0 15,4 4 1-15,12-7-1 16,8-18 0 0,11-6 0-16,4-16 0 0,7-8 0 15,6-16 0-15,3-6 0 16,-4-14 0-16,-4-3 0 15,-8-3 0-15,-11-2 0 16,-8-7-1-16,-16 8 1 16,-5 1 0-16,-10 3 0 15,-13 11 0-15,1 5 0 0,-8 8-1 16,4 7 1 0,-8 7-1-16,7 22-2 15,-7-6-6-15,8 12-3 0,-8 1-8 16,-5-1-34-1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39.3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8CA1C9-9485-4D10-8980-096DAB4852F8}" emma:medium="tactile" emma:mode="ink">
          <msink:context xmlns:msink="http://schemas.microsoft.com/ink/2010/main" type="inkDrawing" rotatedBoundingBox="12502,8643 12509,4353 12580,4353 12573,8644" shapeName="Other"/>
        </emma:interpretation>
      </emma:emma>
    </inkml:annotationXML>
    <inkml:trace contextRef="#ctx0" brushRef="#br0">75 0 142 0,'0'0'43'16,"0"0"-26"-16,0 0-7 0,0 0-4 15,0 0-2-15,-8 21-2 16,8-21 0-16,0 22 0 16,0-22 0-16,-9 36-1 15,6-17 0-15,3 9 1 16,0-5-2-16,0 5 1 16,-8 4-1-16,8 2 1 15,0-2-1-15,0 2 1 16,0-2-1-16,0 3 0 15,0 0 0-15,0 2 0 16,0-11 0-16,0 10 0 16,0-6 0-16,0-2 0 15,0 3 0-15,0 0 0 16,-4-3 0-16,4-1 1 16,0 1-1-16,-4-1 0 0,4 0 0 15,0-3 0 1,0 3 0-16,-4 1-1 15,4 3 1-15,0-4 0 16,0 1 0-16,-4-5 1 0,4 1-1 16,0 3 0-16,0-7 0 15,-4-1 0-15,4 5 0 16,0-5 0-16,0 1 0 16,0-1 0-16,4 1 0 15,-4-1 0-15,0 2 0 16,4-3 0-16,-4 2 0 15,0 4 0-15,0 0 0 0,0-5 0 16,0 8 0-16,0-3 0 16,0 3 0-16,0 0 0 15,0 2 0-15,0-7 0 16,0 6 0 0,0-1 0-16,0 1 0 15,0-5 0-15,0 4 0 0,-8 4 0 16,8 1 0-16,-3 0 0 15,3-1 0-15,-8 0 0 16,8 0 0-16,0 5 0 16,-5-6 0-16,5 2 0 15,0-4 0-15,0 3 0 16,0-4 0-16,0 5 0 16,0-1 0-16,0 0 0 15,0 0 0-15,0 5 0 0,0-5 0 16,0 8 0-16,0-4 1 15,0-3-2-15,0-1 2 16,0 4-1-16,0-4 0 16,0 1 0-16,0-5 0 15,0 1 0-15,0 3 0 16,0 0 0-16,0-3 0 16,-3 3 0-16,3 0 0 15,0 5 0-15,0-5 0 16,0 0 0-16,0-5 0 15,0 11 0-15,0-10 0 16,0 4 0-16,0-7 0 16,0 3 0-16,-4-3 0 15,4 3 0-15,0-7 0 16,0 2 0-16,-4-1 0 0,4 2 0 16,0 1 0-16,0-1 0 15,0 1 0-15,8 3 0 16,-8-3 0-16,3-2 0 15,-3 2 0-15,5 0 1 16,-5-4-1-16,3-1 0 16,-3 1 0-16,0-1 0 15,8 0 1-15,-8 5-1 16,0 0 0-16,4 0 0 16,-4-2 0-16,0 2 0 15,4 3 0-15,-4-3 0 16,0 0 0-16,0-5 0 15,0 5 0-15,0 0 0 16,0-2 0-16,0 2 0 0,0 3 0 16,4-3 0-1,-4 7 0-15,0-4 0 0,0 1 0 16,0 0 0 0,0-1 0-16,0 0 0 0,0 1 0 15,0-1 0-15,0-4 0 16,0 5 0-16,0 0 0 15,0-5 0-15,0 0 1 16,4-4-1-16,-4 1 0 16,0 0 0-16,4-4 0 15,-4-1 0-15,0 1 0 16,8 0 0-16,-8-1 0 0,3 1 0 16,-3-1 0-1,0 5 0-15,0-5 0 0,0 1 0 16,0-3 0-16,0-13 1 15,0 22-1 1,0-22 0-16,0 16 0 0,0-16 0 16,0 0 0-16,0 12 0 15,0-12 1-15,0 0-2 16,0 0 2-16,0 0-1 16,0 0 0-16,0 0 0 15,0 0 0-15,0 0-1 16,0 0 1-16,0 0-1 15,0 20-2-15,0-20-7 16,0 0-2-16,0 0-10 0,0-16-37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43.3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F41AF6-653D-45FB-B081-C013E827DDEB}" emma:medium="tactile" emma:mode="ink">
          <msink:context xmlns:msink="http://schemas.microsoft.com/ink/2010/main" type="inkDrawing" rotatedBoundingBox="12370,13421 12494,10818 12560,10821 12437,13424" semanticType="callout" shapeName="Other">
            <msink:sourceLink direction="with" ref="{552CEDF9-1B2F-4C99-8134-69DBFC613D6B}"/>
          </msink:context>
        </emma:interpretation>
      </emma:emma>
    </inkml:annotationXML>
    <inkml:trace contextRef="#ctx0" brushRef="#br0">160-1 108 0,'0'11'67'0,"0"-11"-40"16,0 0-14-1,0 0-6-15,-16 0-3 0,16 0-1 16,0 20 0-16,0-5-2 16,0-15 1-16,0 25-1 15,0-25 0-15,0 30 0 16,-3-9 0-16,3-3 0 15,0 2-1-15,0 0 0 16,0 3 1-16,0 0-1 16,0 1 0-16,0-1 0 15,-4-3 0-15,4 4 0 0,0 1 0 16,0 4 0-16,0-1 0 16,0-5 0-16,0 5 0 15,0-1 0 1,0 0 0-16,0 5 0 0,-4-8 0 15,4 3 0-15,0 0 0 16,0 0 0-16,4-3 0 16,-4 3 0-16,0 0 0 15,0 2 0-15,0-2 0 16,0 4 0-16,-8-8 0 16,8 8 0-16,0 0-1 15,0-3 2-15,0 0-1 16,0 3 0-16,0-4 0 15,0 4 0-15,0-3 0 0,0 3 0 16,0 0 0-16,0 1 0 16,-3 3-1-1,3 0 2-15,-5 1-1 0,5 3 0 16,0-5 0-16,0 6 0 16,-3-1 0-16,3 0 0 15,0 0 0 1,-5-3-1-16,5-1 1 0,-4 0 1 15,4-1-1-15,-8 3 0 16,8-3 0-16,0 2-1 16,-3-5 1-16,3 0 0 15,-5 0 0-15,5-2 0 16,-7-2 0-16,7-8 0 16,-8 4 0-16,8 5 0 15,-8-5 0-15,5 1 0 0,3 3 0 16,-8 1 0-1,8 3 0-15,-8 0 0 16,8 1-1-16,-9-5 1 16,9 0 0-16,-3 2 1 0,3-8-1 15,0 4 0-15,-3-5 0 16,3-2 0-16,0 7 0 16,0-6 0-16,-9 1 0 15,9-1 0-15,0 4 0 16,0-3 0-16,9 0 0 15,-6 0 0-15,-3-5 0 16,8 0 0-16,-8-15 1 0,4 20-1 16,-4-20 0-16,0 20 0 15,0-20 0-15,-9 16 0 16,9-16 0-16,0 0 0 16,-6 15 0-16,6-15 0 15,0 0 0-15,0 0-1 16,0 0-2-16,-17 12-6 15,17-12-2-15,0 0-10 16,-19-27-26-16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4:47.1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9B94FDE-3A95-4CC0-86D1-EFDEE71590BF}" emma:medium="tactile" emma:mode="ink">
          <msink:context xmlns:msink="http://schemas.microsoft.com/ink/2010/main" type="inkDrawing" rotatedBoundingBox="12199,7729 12510,7390 12536,7414 12225,7753" semanticType="callout" shapeName="Other">
            <msink:sourceLink direction="with" ref="{552CEDF9-1B2F-4C99-8134-69DBFC613D6B}"/>
          </msink:context>
        </emma:interpretation>
      </emma:emma>
    </inkml:annotationXML>
    <inkml:trace contextRef="#ctx0" brushRef="#br0">317 10 39 0,'0'0'108'0,"0"-15"-62"15,0 15-27-15,0 0-10 16,-20 3-3-16,12 17-3 16,-20-13 0-16,9 20-1 15,-12-3-1-15,3 11 1 16,-7-5-1-16,4 7 0 16,0-2-1-16,7 0 0 15,1-3 1-15,3-9-2 16,12-4 0-16,-4-14-1 15,12-5-4-15,0 0-5 16,16 0-6-16,-4-20-21 16,-4-7-74-16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40.7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6A362C-7213-42E7-8FDA-6D2DED251E81}" emma:medium="tactile" emma:mode="ink">
          <msink:context xmlns:msink="http://schemas.microsoft.com/ink/2010/main" type="inkDrawing" rotatedBoundingBox="12532,9238 12551,8966 12568,8968 12548,9239" shapeName="Other"/>
        </emma:interpretation>
      </emma:emma>
    </inkml:annotationXML>
    <inkml:trace contextRef="#ctx0" brushRef="#br0">25 0 128 0,'0'0'59'16,"0"0"-35"-1,0 0-12-15,-8 24-6 16,8-24-2-16,-8 23-2 0,8-23 0 15,-4 43 0-15,0-23-1 16,4 11 0-16,0-7-1 16,0-1 0-16,0 1 0 15,0-4 0-15,0-5 0 16,0-15 0-16,0 24-2 16,0-24-5-16,0 0-3 0,0 0-6 15,0 0-18-15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41.19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BCA006-0E04-4518-BBC9-1C0BFC03F7FC}" emma:medium="tactile" emma:mode="ink">
          <msink:context xmlns:msink="http://schemas.microsoft.com/ink/2010/main" type="inkDrawing" rotatedBoundingBox="12546,9547 12568,9852 12545,9853 12524,9548" semanticType="callout" shapeName="Other">
            <msink:sourceLink direction="with" ref="{552CEDF9-1B2F-4C99-8134-69DBFC613D6B}"/>
          </msink:context>
        </emma:interpretation>
      </emma:emma>
    </inkml:annotationXML>
    <inkml:trace contextRef="#ctx0" brushRef="#br0">-7 580 163 0,'-7'15'39'0,"7"-15"-22"0,0 0-5 16,7 31-8-16,-7-31-1 15,0 28-2-15,0-17 1 16,8 21-2-16,-8-13 1 16,0 13-1-16,0-9 1 15,0 5-1-15,0-8 0 16,0-1 0-16,0 1-1 15,0-20 0-15,8 19-6 16,-8-19-3-16,0 0-5 0,16 7-16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3:22.4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149 66 118 0,'-24'-7'66'0,"-1"4"-40"16,1-5-12-16,-4-5-10 15,28 13 0-15,-35-7-2 16,35 7 0-16,-13-10 0 0,13 10-1 16,0 0 0-16,0 0 0 15,0 0-1-15,28-7 1 16,-11 7-1-16,11 3 0 15,10-3 1-15,14 7-1 16,10-7 0-16,8 7 0 16,6-4 0-16,4-3 0 15,-4 7 0-15,-3-4 1 16,-7-3-1-16,-11 7 0 16,-10-7 0-16,-6 8 0 15,-11-8 0-15,-4 3 0 16,-7-3 0-16,-3 7 0 15,-4 0-1-15,-10-7-4 16,0 0-5-16,14-14-4 16,-14-7-14-16,0-20-62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55:41.6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C34FD9-B4C3-4D62-A019-A4695300A665}" emma:medium="tactile" emma:mode="ink">
          <msink:context xmlns:msink="http://schemas.microsoft.com/ink/2010/main" type="inkDrawing" rotatedBoundingBox="12546,10322 12552,10530 12526,10530 12521,10323" semanticType="callout" shapeName="Other">
            <msink:sourceLink direction="with" ref="{552CEDF9-1B2F-4C99-8134-69DBFC613D6B}"/>
          </msink:context>
        </emma:interpretation>
      </emma:emma>
    </inkml:annotationXML>
    <inkml:trace contextRef="#ctx0" brushRef="#br0">1 1355 172 0,'0'0'34'0,"-8"26"-19"15,8-6-4-15,0-20-7 16,-4 39-1-16,-4-19-2 15,16 4 0-15,-8-1 0 16,4-7-2-16,4 8 1 16,-8-24-4-16,0 0-5 0,8 15-4 15,-8-15-8-15,0 0-37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56.7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8B5745-1A50-4CB1-94B5-4947B01C126A}" emma:medium="tactile" emma:mode="ink">
          <msink:context xmlns:msink="http://schemas.microsoft.com/ink/2010/main" type="inkDrawing" rotatedBoundingBox="8818,11558 8840,8964 8875,8964 8853,11559" semanticType="verticalRange" shapeName="Other">
            <msink:sourceLink direction="with" ref="{1CFD8D72-A6D1-4E6B-8E6A-3CF0882963A6}"/>
          </msink:context>
        </emma:interpretation>
      </emma:emma>
    </inkml:annotationXML>
    <inkml:trace contextRef="#ctx0" brushRef="#br0">8 0 75 0,'0'0'87'0,"0"0"-52"16,0 16-17-1,0-16-12-15,0 0-2 0,0 0 0 16,0 0-2-16,0 0 0 16,0 0 0-16,0 0-1 15,0 0 0-15,0 0 0 16,0 0 0-16,0 0 0 16,0 0-1-16,8 16 0 15,-8-16 1-15,0 19-1 16,0-19 0-16,8 28 0 15,-8-9 0-15,0 4 1 16,4 5-1-16,-4 8 0 16,0-5 0-16,0 8 0 0,0 4 0 15,0 4 0-15,0-4 0 16,0 11 0-16,0-2 0 16,0 2 0-1,0-3 0-15,0 8 0 16,0 0 0-16,0-1 0 15,3 5 1-15,-3-8-1 16,0 4 0-16,0-5 0 0,0-3 0 16,0 0 0-16,0 0 0 15,0 0 0-15,0-5 0 16,-7 1 0-16,7 4 0 16,0 0 0-16,0 0 0 15,-4 4 0-15,4 0 0 0,-8-4 0 16,8 0 0-1,0 0 0-15,-4-1 0 16,4 1 0-16,0-4 0 0,-3 1 0 16,3 2 0-16,0-3 0 15,0 8 0-15,-5-4 0 16,5-3 0-16,0-3 0 16,0 2 0-1,0-8 0-15,0 1 0 0,5-9 0 16,-5-4 0-16,0 1 0 15,0-5 0-15,3-3 0 16,-3-1 0-16,0 1 0 16,0-4 0-16,4-1 0 15,-4 2 0-15,0-17 0 16,8 22 0-16,-8-22-1 0,0 20 0 16,0-20-4-16,-8-23-5 15,8-1-4-15,-7-11-13 16,2-16-50-16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59.7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C1DDFA6-0500-49FB-8BD2-8C9EB333CEB1}" emma:medium="tactile" emma:mode="ink">
          <msink:context xmlns:msink="http://schemas.microsoft.com/ink/2010/main" type="inkDrawing" rotatedBoundingBox="10660,8845 10669,11633 10582,11634 10573,8846" semanticType="verticalRange" shapeName="Other">
            <msink:sourceLink direction="with" ref="{56A8153E-C646-4410-B4A5-F7E4F7EF3E3A}"/>
            <msink:sourceLink direction="with" ref="{80B0E047-C461-4FBB-A546-9DB9F6C22D25}"/>
          </msink:context>
        </emma:interpretation>
      </emma:emma>
    </inkml:annotationXML>
    <inkml:trace contextRef="#ctx0" brushRef="#br0">100-11 58 0,'-12'-20'84'15,"12"20"-40"1,0 0-29-16,0 0-5 0,0 0-4 16,0 0-2-16,0 0 0 15,0 0-1-15,0 20-1 16,0-20 0-16,0 0 0 15,-12 12-1-15,12-12 1 16,0 0-2-16,-7 16 1 16,7-16 0-16,0 0-1 15,0 0 1-15,-5 23-1 16,5-23 1-16,0 16-1 16,0-16 1-16,-12 28-1 15,9-13 0-15,3 1 1 16,-5 5-1-16,5-3 0 15,-3 5 0-15,3 5 0 16,-8-1 0-16,8 0 1 0,0 5-1 16,0 0 0-1,-4 7 0-15,4-1 0 0,0 1 0 16,0 0 0-16,0 12 0 16,-8-4 0-16,8 9 0 15,-3-2 0-15,3 5 0 16,0 3 0-16,0 1 0 15,0 0 0-15,0-5 0 16,0-3 0-16,0 4 0 16,0-4 0-16,3-1 0 0,-6-3 1 15,3 1-1-15,0 2 0 16,0-3 0 0,0-4 0-16,0 8 0 0,0-4-1 15,0-5 1-15,7 1 0 16,1 1 0-1,-4-1 0-15,3-4 0 0,-2 4 0 16,-2-8 0-16,5 4 0 16,-8-1 0-16,9 2 0 15,-9-6 0-15,0 2 0 16,0-2 0-16,0 6 0 16,0-9 0-16,0-4 0 15,0 1 0-15,-5 0 0 0,5-1 0 16,-8 3 0-1,4-6 0-15,4 3 0 0,-3-3 0 16,3 3 0-16,0-3 0 16,-5-1 0-1,5-4 0-15,0 1 0 16,0-8 0-16,5 3 0 0,-5 1 0 16,7-5 0-16,-7-15 0 15,0 25 0-15,0-25 0 16,0 19-1-16,0-19 1 15,0 19 0-15,0-19 0 16,0 0-1-16,-7 23-1 16,7-23-4-16,0 0-5 15,-16 5-5-15,16-5-21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04.7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037B36-FE6D-46C8-9D2D-24F1A01DA6D0}" emma:medium="tactile" emma:mode="ink">
          <msink:context xmlns:msink="http://schemas.microsoft.com/ink/2010/main" type="inkDrawing" rotatedBoundingBox="12128,12016 12174,8936 12471,8941 12425,12020" semanticType="callout" shapeName="Other">
            <msink:sourceLink direction="with" ref="{831B8453-7E25-4EAF-AA15-0B30685DD728}"/>
            <msink:sourceLink direction="with" ref="{649DCCF1-85F2-4402-95F8-A33DBC122440}"/>
          </msink:context>
        </emma:interpretation>
      </emma:emma>
    </inkml:annotationXML>
    <inkml:trace contextRef="#ctx0" brushRef="#br0">0 15 58 0,'0'0'89'16,"0"0"-51"-16,8-16-21 15,-8 16-7-15,0 0-4 16,0 0-2 0,0 0-1-16,0 0-1 15,0 0 0-15,12 11 0 16,-12-11-1-16,0 0 0 0,0 0 0 16,0 20 0-16,0-20 0 15,0 15 0-15,0-15-1 16,0 21 1-16,0-21-1 15,0 27 0-15,0-13 0 16,0 7 0-16,0-2 0 16,0 5 1-16,0 0-1 15,0-1 0-15,0 8 0 0,0-3 0 16,8 7 0-16,-8-1 0 16,0-2 0-16,3 4 0 15,-3-5 0-15,0 7 0 16,0-1 0-16,0 2 0 15,0-4 0-15,0 4 0 16,0-1 0-16,0 2 0 16,0 0 0-16,0 2 0 15,0-2 0-15,0-1 0 16,0 8 0-16,0 0 0 16,0 7 0-16,0-3 0 15,0 8 0-15,0 0 0 16,-3 0 0-16,3 3 0 0,0-7 0 15,0 11 0-15,-8-7 0 16,8 4 0-16,-4-5 0 16,4 1 0-1,0 4 0-15,-8-4 0 0,8 3 0 16,0-3 0-16,0-5 0 16,0 1 0-1,0-1 0-15,0-2 0 0,0-5 0 16,0 0 0-16,0-5-1 15,0-6 1-15,0-1 0 16,0 1 0-16,0-5 0 16,0-4 0-16,0 1 0 15,0-5 0-15,0 8 1 0,4-3-2 16,-4 3 1 0,0-3 0-16,0-1 0 15,0-1 0-15,-4 6 0 16,4-8 0-16,-8 0 0 0,8-5 0 15,0 1 0-15,0-4 0 16,0 3 0-16,0-4 0 16,0-15 0-16,8 20 0 15,-8-20-1-15,0 0 1 16,15 24-1-16,-15-24-1 16,0 0-3-16,0 0-6 15,0 0-8-15,0-20-24 16,-11-4-79-16</inkml:trace>
    <inkml:trace contextRef="#ctx0" brushRef="#br0" timeOffset="-116531.916">102 2677 88 0,'0'0'72'0,"0"0"-45"0,0 0-12 16,0 0-6-1,-8-15-3-15,8 15-1 0,0 0-2 16,0 0 0-1,0 0-1-15,0 0-1 0,0 0 1 16,-3 15-2-16,3 5 1 16,0 12-1-16,8 6 0 15,-8 6-2-15,15 18-5 0,-7 8-6 16,-8-2-9 0,11 2-37-16</inkml:trace>
    <inkml:trace contextRef="#ctx0" brushRef="#br0" timeOffset="766.9185">28 3 144 0,'0'0'50'0,"35"27"-29"0,-16-7-9 16,-3-16-8-1,16 23-1-15,-9-12-1 0,8 9-1 16,-3-8 0-16,-5 0-1 16,-7-1 0-1,-16-15-1-15,34 31-4 0,-25-15-5 16,-9-16-6-16,0 16-18 15,0-16-67-15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18.9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C195374-F778-4B88-8716-710FB27007E8}" emma:medium="tactile" emma:mode="ink">
          <msink:context xmlns:msink="http://schemas.microsoft.com/ink/2010/main" type="inkDrawing" rotatedBoundingBox="14002,7422 14113,11815 14045,11817 13934,7423" semanticType="callout" shapeName="Other">
            <msink:sourceLink direction="with" ref="{B21C08B9-40BE-40D9-9150-33DD2D293A1C}"/>
          </msink:context>
        </emma:interpretation>
      </emma:emma>
    </inkml:annotationXML>
    <inkml:trace contextRef="#ctx0" brushRef="#br0">-1 0 29 0,'0'0'110'15,"0"0"-61"-15,-3 11-27 16,3-11-15-16,0 0-2 16,0 16-2-16,0-16-1 15,0 20 0-15,3-5-1 16,-3-15 0-16,0 36 0 15,0-17 0-15,4 12-1 16,-4-3 1-16,4 10-1 16,-4-2 0-16,8 7 0 15,-8 0 1-15,0 4-1 16,7 4 0-16,-7 1 0 16,0 6 0-16,0 4 0 15,5 5 0-15,-5 6 0 16,0-2 0-16,3 4 0 15,-3-4 0-15,5 2 1 0,-5 3-1 16,0-6 0 0,0 4 0-16,0 0 0 15,3 5 0-15,-3-1 1 16,0 4-1-16,8-4 0 0,-8 1 0 16,7-6 0-16,1 2 0 15,-3-4-1-15,2-1 2 16,-2-4-1-16,-5 1 0 15,0 1 0-15,0-3 0 16,0 6 0-16,0-5 0 16,0 1 1-16,-5 3-1 0,5-3 0 15,0 3 0 1,0 4 0-16,0 2 0 0,5 1 0 16,-5 1 0-16,8 6 0 15,-8-7 0-15,11 1 1 16,-7-4-1-16,0-3 0 15,0-4 0 1,4-9 0-16,-5 1 0 0,-3-1 0 16,8-3 0-1,-8-5 0-15,0 6 0 0,0-2 0 16,0 2 0-16,-4 2 0 16,-3-7 0-16,7 0 0 15,-5 0 0-15,-2-8 0 16,7 0 0-16,0 0 0 15,-4-15 0-15,4-2 0 0,0-2 0 16,-4-3 0 0,4-7 0-16,-4 2 0 15,4-16 0-15,-7 16 0 16,7-16 0-16,0 0-1 0,-8 15 0 16,8-15 0-16,0 0-3 15,0 0-5-15,8-27-7 16,-8 4-15-16,0-25-53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21.5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409850B-5D93-4D5E-A2C2-4B40790FF814}" emma:medium="tactile" emma:mode="ink">
          <msink:context xmlns:msink="http://schemas.microsoft.com/ink/2010/main" type="inkDrawing" rotatedBoundingBox="15732,7383 15789,11738 15754,11739 15697,7384" semanticType="verticalRange" shapeName="Other"/>
        </emma:interpretation>
      </emma:emma>
    </inkml:annotationXML>
    <inkml:trace contextRef="#ctx0" brushRef="#br0">0 0 88 0,'0'0'75'0,"0"0"-50"0,0 0-11 16,0 0-4-16,0 0-5 15,0 0 0 1,0 0-2-16,0 0-1 0,0 0-1 15,8 19 1-15,-8-19-1 16,0 16 0-16,0-16-1 16,4 27 1-16,-4-8 0 15,4 1-1-15,-4 3 1 16,0 9-1-16,0-1 1 16,0 5-1-16,0 2 1 0,8 6-1 15,-8 2 0-15,0 5 1 16,4 4-1-16,-4 4 0 15,3 8 0-15,-3 3 0 16,0 8 0-16,0 0 0 16,5 9 0-16,-5 1 0 15,0 0 0-15,0 1 1 16,3 5-1-16,-3-4 0 16,4 0 0-16,-4 5 0 15,0-9 0-15,0-1 0 16,0 2 0-16,0-5 0 15,0 4 0-15,0-5 0 16,0 2 0-16,0-4 0 16,0 3 0-16,0 0 0 0,-4-3 0 15,4 3 0-15,0-8 0 16,0 0 0-16,0 0 0 16,0-2 0-16,0-2 0 15,0-5 0-15,0 6 0 16,0-7 0-1,4-2 0-15,-4 0 0 0,8 5 0 16,-4-6 0-16,0 7 0 16,-4-1 0-16,3 3 0 15,-3-4 0-15,0 1 0 16,0 1 0-16,0-7 0 16,0-2 0-16,0-8 0 15,0-4 0-15,0-5 0 0,0-2 0 16,0-1 0-16,8-3 0 15,-8-2 0-15,5 2 0 16,-5-1 0-16,4-5 0 16,-4-1 0-1,0-2 0-15,0-12 0 0,3-2 0 16,-3-13 0-16,0 15 0 16,0-15 0-16,0 0-1 15,0 0 0-15,0 0 0 16,0 0-1-16,8-23-2 15,-8 23-8-15,0-28-6 16,-11-3-20-16,11-7-71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27.8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BED87E3-7A00-4F10-8C19-779066F74EAB}" emma:medium="tactile" emma:mode="ink">
          <msink:context xmlns:msink="http://schemas.microsoft.com/ink/2010/main" type="inkDrawing" rotatedBoundingBox="17605,7463 17766,11851 17703,11853 17541,7465" semanticType="callout" shapeName="Other">
            <msink:sourceLink direction="with" ref="{74C096D5-EF5C-43E6-A18F-BE65EAF41C48}"/>
            <msink:sourceLink direction="with" ref="{E9ED4C2F-CE60-471B-8B5A-C1795B55981C}"/>
          </msink:context>
        </emma:interpretation>
      </emma:emma>
    </inkml:annotationXML>
    <inkml:trace contextRef="#ctx0" brushRef="#br0">0 0 15 0,'0'0'113'15,"0"0"-58"-15,0 0-31 16,0 0-16-16,0 0-3 15,0 0-2-15,0 0 0 16,0 0-1-16,0 0 0 0,0 0-1 16,4 20 0-1,-4-20 0-15,0 16 0 0,0-16 0 16,8 31-1-16,-8-11 1 16,0 7-1-16,0 1 1 15,0 7-1-15,3 0 0 16,-3 4 0-16,5 8 0 15,-5 4 0-15,0-4 1 16,3 11-2-16,-3 2 1 16,0 6 1-16,0 4-1 0,0 5 0 15,0-5 0-15,9 0 0 16,-9 5 0-16,8-4 0 16,-5-2 0-1,5 2 0-15,-4 0 0 16,4 3 0-16,-8 4 0 0,8 0 0 15,-8 5 0-15,8-1 0 16,-5 4 0-16,-3 0 0 16,8 4 0-16,-8 0 0 15,8-8 0-15,-8 1 0 16,7-1 0-16,-7-4-1 16,0 1 1-16,5-1 0 15,-5-4 0-15,0 4 0 16,3 0 0-16,-3 1 0 0,0-1-1 15,9 4 1 1,-6-8 0-16,-3 1 0 0,8-1 0 16,-4 1-1-1,4-2 1-15,-8-2 0 0,8 4-1 16,-5-14 1-16,5 10 0 16,-8-12 0-16,8 8-1 15,-8-8 1-15,4-5 0 16,-4-3 0-16,0 5 0 15,0-10-1-15,-4 1 1 16,1-8 0-16,3 4 0 16,-8-9-1-16,3-2 1 15,2-1 0-15,3-3 0 16,-8 0 0-16,8-9 0 0,0 1 0 16,0 0 0-16,0-9 0 15,0 5 0-15,0-16 1 16,0 20-2-1,0-20 1-15,0 19 0 0,0-19 0 16,0 20 0-16,0-20 0 16,0 0-2-16,0 0-1 15,0 0-8-15,0 0-8 16,-12-36-23-16,12 5-64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31.2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226E28-E1C3-4BB2-A1E7-B71F8E30583E}" emma:medium="tactile" emma:mode="ink">
          <msink:context xmlns:msink="http://schemas.microsoft.com/ink/2010/main" type="inkDrawing" rotatedBoundingBox="19698,11910 19763,7523 19803,7524 19739,11911" semanticType="callout" shapeName="Line"/>
        </emma:interpretation>
      </emma:emma>
    </inkml:annotationXML>
    <inkml:trace contextRef="#ctx0" brushRef="#br0">90 0 142 0,'0'0'49'16,"0"16"-28"-16,0-16-8 15,-19 7-10-15,22 9 0 16,-3-16-1-16,-3 24 0 16,-5-8-1-16,8 11 0 15,-8-4 0-15,8 9 0 16,-4-1-1-16,4 8 0 15,-5 1 1-15,5 6-1 16,0-3 0-16,0 8 0 16,0 0 0-16,0 4 0 15,5 4 0-15,-5 3 0 16,0-4 0-16,0 6 0 16,0-6 0-16,0 5 1 0,4-4-1 15,-4 7 0 1,0-11 0-16,8 7 0 0,-8 2 0 15,3 2 0 1,-3 0 0-16,0 5 0 16,0-2 0-16,0 6 0 0,0 3 0 15,0-2 0-15,-7 2 0 16,7 0 0-16,-4-1 0 16,4-2 0-16,0-4 0 15,0-2 0-15,0 7 0 16,0-6 0-16,0 4 0 15,0 1 0-15,-9 7 0 16,9-4 1-16,-3 4-2 16,0 5 2-16,-2-6-1 0,-2 1 0 15,7-4 0-15,-5 1 0 16,5-8 0-16,-3-5 0 16,3 0 0-16,0-2 0 15,-8-14 0-15,8 5 0 16,0-5 0-1,-4 6 0-15,4-6 0 0,0 1 0 16,0 0 0-16,0 0 0 16,0 7 0-16,0-2 0 15,0-2 0-15,0-7 0 16,0 4 0-16,0-7 0 16,0-5 0-16,0-1 0 15,0-5 0-15,0-3 0 0,-4-7 0 16,4 1 0-1,-4 1 0-15,4-7 0 0,0 2 0 16,0-5 0 0,0 1 0-16,0-16 0 0,0 20 0 15,0-20-1-15,4 15 1 16,-4-15-2-16,0 0-7 16,8-23-2-16,-8-1-8 15,-8-7-27-15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48.1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FEEB9A-E77A-4FFC-81DE-2FA1673EAED7}" emma:medium="tactile" emma:mode="ink">
          <msink:context xmlns:msink="http://schemas.microsoft.com/ink/2010/main" type="writingRegion" rotatedBoundingBox="7878,5987 23933,4981 24145,8365 8090,9371"/>
        </emma:interpretation>
      </emma:emma>
    </inkml:annotationXML>
    <inkml:traceGroup>
      <inkml:annotationXML>
        <emma:emma xmlns:emma="http://www.w3.org/2003/04/emma" version="1.0">
          <emma:interpretation id="{34F1A0AC-E970-490B-AF14-EA81B8AF18C3}" emma:medium="tactile" emma:mode="ink">
            <msink:context xmlns:msink="http://schemas.microsoft.com/ink/2010/main" type="paragraph" rotatedBoundingBox="21627,5023 24003,5248 23929,6025 21553,580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6542081-65F7-4E32-8521-ED3FA8DEE061}" emma:medium="tactile" emma:mode="ink">
              <msink:context xmlns:msink="http://schemas.microsoft.com/ink/2010/main" type="line" rotatedBoundingBox="21627,5023 24003,5248 23929,6025 21553,5800"/>
            </emma:interpretation>
          </emma:emma>
        </inkml:annotationXML>
        <inkml:traceGroup>
          <inkml:annotationXML>
            <emma:emma xmlns:emma="http://www.w3.org/2003/04/emma" version="1.0">
              <emma:interpretation id="{CBD21ED4-1F8D-4731-A5A7-1919C010C3E8}" emma:medium="tactile" emma:mode="ink">
                <msink:context xmlns:msink="http://schemas.microsoft.com/ink/2010/main" type="inkWord" rotatedBoundingBox="21627,5023 24003,5248 23929,6025 21553,5800"/>
              </emma:interpretation>
            </emma:emma>
          </inkml:annotationXML>
          <inkml:trace contextRef="#ctx0" brushRef="#br0">14600-6149 179 0,'-11'11'29'16,"11"-11"-14"-16,0 0-5 16,0 0-6-16,-13 16-2 15,-2-8-2-15,3 4 1 16,-4-1 0-16,1 9-1 16,-4-7 0-16,-1 2 0 15,0 3 0-15,4-10-1 0,5 8 0 16,-9-16-3-1,20 0-5-15,0 0-5 0,0 0-11 16,0 0-47 0</inkml:trace>
          <inkml:trace contextRef="#ctx0" brushRef="#br0" timeOffset="156.0081">14490-6068 136 0,'15'0'55'0,"10"5"-33"15,-2 2-9-15,-4-7-7 16,21 20-3-16,-17-12-2 15,13 8 0-15,-5 0-1 16,0-1-1-16,-3 13-2 16,-5-13-7-16,-7-4-4 0,-16-11-15 15,15 13-47-15</inkml:trace>
          <inkml:trace contextRef="#ctx0" brushRef="#br0" timeOffset="1423.8146">15175-6431 118 0,'0'0'63'16,"-16"-8"-36"-16,16 8-13 15,-31-11-8 1,31 11-2-16,-40 0-2 0,17 7 0 16,-11-7-1-16,1 16 0 15,-9-13 0 1,7 13 0-16,-4-4 0 0,3 7-1 16,1 1 0-1,4 3 1-15,4-3-1 0,3 4 0 16,5-1 0-16,6-2 0 15,10 1 0-15,3-2 1 16,0-1-1-16,11 0 0 16,5-2 0-16,4 2 0 15,3-3 0-15,8 3 0 16,5-3 0-16,7 0 0 16,-1 0 0-16,6-1 0 15,-1-3 0-15,-1 4 0 16,5-5 0-16,-4 1 0 15,-4-1 0-15,-4 1 0 16,-3 0 0-16,-1 0 0 0,-4-1 0 16,-7 2 0-16,-5-6 0 15,-19-7 0-15,16 23 0 16,-16-23 0-16,-16 21 0 16,-3-10 0-16,-13-3 0 15,-3 3 1-15,-12-3-1 16,-4 0 0-16,-3 0-1 15,-5-4 1-15,5 0 0 16,2-4 0-16,14 0-1 0,-2-11 0 16,24 11-2-16,-11-21-6 15,27 2-3-15,0-8-9 16,8-1-33-16</inkml:trace>
          <inkml:trace contextRef="#ctx0" brushRef="#br0" timeOffset="1712.8306">15085-6416 173 0,'-12'12'32'0,"8"15"-16"16,-3 0-6-1,-6 5-7-15,18 15-1 0,-13 0-1 16,16 8-1 0,-8 0 1-16,8 1-1 15,-1-2 0-15,-3-3 0 0,5-5 0 16,-9-11-1-16,15-3 0 16,-15-32-3-16,0 23-6 15,0-23-5-15,0 0-13 16,0-31-55-16</inkml:trace>
          <inkml:trace contextRef="#ctx0" brushRef="#br0" timeOffset="1949.8445">15155-6357 172 0,'-3'-20'32'0,"3"20"-16"15,0 0-5-15,-13-11-8 0,18 38 0 16,-5-3-2-1,0 16 0-15,0 2-1 0,8 13 1 16,-8 12-1-16,3 3 1 16,1 0-1-16,-4 0 0 15,11-3-1-15,-11-8 0 16,17-4 0-16,-17-16-8 16,8-12-2-16,-8-11-9 15,0-16-29-15</inkml:trace>
          <inkml:trace contextRef="#ctx0" brushRef="#br0" timeOffset="2555.5469">15640-6314 151 0,'0'0'45'0,"0"0"-25"16,17 19-8-16,6 1-8 15,-15-4 0-15,18 15-2 16,-13-3-1-16,10 15 1 16,-11 0-2-16,4 0 1 15,-9 3-1-15,5 1 1 16,-12-3-1-16,-12-1 0 0,-3 0 0 15,-5-8 0-15,-11-4 0 16,-8 1 0 0,-4-6 0-16,-1-5 0 15,1-10-1-15,4-3 1 0,4-8 0 16,8 0 0 0,7-4 0-16,20 4 0 0,-11-19 0 15,11 19-1 1,16-12 1-16,7 12 0 0,11 0 0 15,10 0 0-15,7 0 0 16,8 8 0-16,7-4-1 16,-4-4-1-16,13 0 0 15,-16-12-4-15,-1 4-5 16,1-11-8-16,-4-5-21 0,-4-3-72 16</inkml:trace>
          <inkml:trace contextRef="#ctx0" brushRef="#br0" timeOffset="3209.5879">16345-6012 149 0,'19'-24'45'0,"-11"2"-25"16,-8 1-9-16,0 21-6 16,-11 0-2-16,-2 16-1 15,-14 4 0-15,16 14 0 16,-17 1-2-16,9 9 1 16,2-2 0-16,11 2-1 15,6-8 0-15,6-3 0 16,11-12 0-16,-2-6 0 15,9-7 0-15,2-8 0 16,-1-11 0-16,-2-4 1 16,-4-6-1-16,-2-6 0 0,-6 0 0 15,-7-5 0 1,-4-3 0-16,0 4 0 16,-9 0 0-16,-6-1 0 15,4 8 0-15,-9 5 0 16,1 4 0-16,3 3 0 0,0 7 0 15,16 5 0 1,-16 0 0-16,16 0 0 0,0 0 0 16,12 0 0-16,4 0 0 15,4 5 0-15,-1-5 0 0,4 0 0 16,0 5 0 0,2-5 0-16,-6 0 0 15,1 7 0-15,-5-7 0 16,-15 0 0-16,20 15 0 0,-20-15 0 15,8 32 0-15,-8-9 0 16,8 5 0-16,-8 6 0 16,7-3 0-16,1 1 0 15,8 0 1-15,4-9-1 16,3-4 0 0,4-7 0-16,-4-8 0 0,5-4 1 15,0-9-1-15,-5-6 0 16,-3-3 0-16,-1-10 1 15,-7-4-1-15,-4 1 0 16,0-4 0-16,-8 3 0 16,-13 2 0-16,2 6 0 15,-4 4 0-15,-1 9 0 16,-4 4 0-16,-3 7 0 0,7 11-2 16,-11-4-7-16,11 8 0 15,-7 1-7-15,7 4-17 16</inkml:trace>
        </inkml:traceGroup>
      </inkml:traceGroup>
    </inkml:traceGroup>
    <inkml:traceGroup>
      <inkml:annotationXML>
        <emma:emma xmlns:emma="http://www.w3.org/2003/04/emma" version="1.0">
          <emma:interpretation id="{86D7E46B-CE0B-475C-A05F-C57A03D95DCE}" emma:medium="tactile" emma:mode="ink">
            <msink:context xmlns:msink="http://schemas.microsoft.com/ink/2010/main" type="paragraph" rotatedBoundingBox="13756,6293 21117,6374 21109,7087 13749,700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F44EF5C-E279-4362-B870-74DB3A88853C}" emma:medium="tactile" emma:mode="ink">
              <msink:context xmlns:msink="http://schemas.microsoft.com/ink/2010/main" type="line" rotatedBoundingBox="13756,6293 21117,6374 21109,7087 13749,7007"/>
            </emma:interpretation>
          </emma:emma>
        </inkml:annotationXML>
        <inkml:traceGroup>
          <inkml:annotationXML>
            <emma:emma xmlns:emma="http://www.w3.org/2003/04/emma" version="1.0">
              <emma:interpretation id="{613554BA-9DB8-4883-AAB5-DF97C9FA9202}" emma:medium="tactile" emma:mode="ink">
                <msink:context xmlns:msink="http://schemas.microsoft.com/ink/2010/main" type="inkWord" rotatedBoundingBox="13756,6367 15114,6382 15108,6928 13750,6913"/>
              </emma:interpretation>
            </emma:emma>
          </inkml:annotationXML>
          <inkml:trace contextRef="#ctx0" brushRef="#br0" timeOffset="-14521.5829">6948-5058 139 0,'0'0'49'16,"0"0"-28"-16,0 0-12 0,-20 4-5 15,20-4-1-15,-27 12-1 16,12 0 0 0,-13-8 0-16,8 12-1 0,-11-5 0 15,3 5 0-15,-3-1 0 16,4 13-1-16,0-9 1 16,-1 1-1-16,9 3 0 15,-1-4 0-15,9 2 1 16,-1-6-1-16,12-15 0 15,0 20-1-15,0-20 1 16,35 12 0-16,-8-9 0 16,5-3 0-16,7 4 0 0,0-4 0 15,0 0 0-15,-1 0 0 16,2 0 0-16,-9 0 0 16,-7 0 0-1,-4 0 0-15,-20 0 0 0,11 8 0 16,-11-8 0-16,-11 16 0 15,-5-4 0-15,-8 4 0 16,-3-1 0-16,-8 1 0 16,-1-1 0-16,2 0 0 15,-10 1 0-15,9-3 0 16,-1-6 0-16,5-7-1 16,8 12 1-16,0-20-2 15,23 8 0-15,-20-11-4 0,20-5-8 16,0 0-10-1,0-8-38-15</inkml:trace>
          <inkml:trace contextRef="#ctx0" brushRef="#br0" timeOffset="-14283.0778">6737-5100 144 0,'0'0'48'0,"0"0"-28"15,0 0-7-15,0 0-11 16,-8 31 1-16,0-9-2 16,8 10 0-16,0 4 0 15,4 7-1-15,3-1 0 0,1 2 0 16,4 3-1-16,-4-12-1 16,8 4 0-16,-16-19-5 15,15-4-8-15,-15-16-15 16,16 0-54-16</inkml:trace>
          <inkml:trace contextRef="#ctx0" brushRef="#br0" timeOffset="-14032.0648">6827-5131 84 0,'0'-16'85'0,"0"16"-52"15,0-13-17-15,11 26-10 16,-11-13-2-16,8 27-1 15,-8-7-2-15,12 11 0 16,-9 4 0-16,9 12-1 0,-7-3 1 16,6 2-1-1,1 1 0-15,-1-8-1 16,1 4 0-16,-8-15-1 0,20-1-6 16,-24-27-5-16,24 7-13 15,-13-18-43 1</inkml:trace>
          <inkml:trace contextRef="#ctx0" brushRef="#br0" timeOffset="-13792.0527">7194-5163 176 0,'0'19'31'0,"-7"5"-16"0,7 3-5 16,-13 4-8-16,18 13-1 15,-5-2 1-15,0 6-2 16,0-6 1-16,11 2-1 16,-7-5 0-16,4-4 0 15,4-7-1-15,-12-28 0 16,27 23-2-16,-27-23-2 16,23-23-7-16,-6-2-9 15,2-9-30-15,1-5-78 16</inkml:trace>
          <inkml:trace contextRef="#ctx0" brushRef="#br0" timeOffset="-13476.0328">7417-5089 48 0,'-12'12'106'0,"5"7"-65"16,-5-3-22 0,-3 3-12-16,15 13-2 15,-8-9-1-15,16 9-3 0,0-9 1 16,7 4-1-1,4-3 0-15,4 0 0 0,2-13-1 16,-2 10 0 0,-4-10 0-16,1 0 0 0,-5-3 1 15,-15-8-1-15,20 24 0 16,-16-9 0-16,-4-15 0 16,0 20 0-16,0-20 0 15,-19 24 1-15,19-24-1 16,-23 19 0-16,23-19-1 0,-25 12 1 15,25-12-2-15,-27 0-2 16,27 0-6-16,-12-20-6 16,0 1-17-16,1-5-64 15</inkml:trace>
          <inkml:trace contextRef="#ctx0" brushRef="#br0" timeOffset="-13064.0097">7441-5081 118 0,'20'-8'65'16,"6"8"-41"-16,-2-11-10 16,-4 2-10-16,15 9-1 15,-8 0-2-15,5 0 0 16,-5 0 0-16,-4 9 0 16,-3-9-1-16,0 7 1 0,-20-7-1 15,23 4 1 1,-23-4 0-16,8 20-1 0,-8-20 1 15,-8 31-1-15,1-11 1 16,7 4-1 0,0-1 0-16,7 0 0 0,1 0 1 15,8-8-1-15,4-2 0 16,3-13 0-16,0 0 0 16,1-13 1-16,-4-5-1 15,3-2 0-15,-4-8 0 16,-4 1 0-16,-7-4 0 15,1 3 0-15,-9 5 0 16,-12-1 0-16,-4 9 0 0,-7 3 0 16,0 12-1-16,-10-3 0 15,14 18-3-15,-8-4-6 16,3 4-6-16,-3-2-16 16,3-2-59-16</inkml:trace>
        </inkml:traceGroup>
        <inkml:traceGroup>
          <inkml:annotationXML>
            <emma:emma xmlns:emma="http://www.w3.org/2003/04/emma" version="1.0">
              <emma:interpretation id="{D0706E89-AF0C-42EA-8824-2B74CDF52E88}" emma:medium="tactile" emma:mode="ink">
                <msink:context xmlns:msink="http://schemas.microsoft.com/ink/2010/main" type="inkWord" rotatedBoundingBox="15723,6383 18935,6418 18928,7063 15716,7028"/>
              </emma:interpretation>
            </emma:emma>
          </inkml:annotationXML>
          <inkml:trace contextRef="#ctx0" brushRef="#br0" timeOffset="-9039.3727">10782-5030 58 0,'0'0'98'15,"15"-19"-59"-15,-15 19-24 16,0 0-6-16,12-9-4 16,-12 9-1-16,0 0-1 15,-27 9-1-15,27-9-1 16,-36 19 0-16,17-4 0 0,-9 1-1 15,1 0 1 1,3 3-1-16,1 5 1 0,0-5-1 16,12 1 0-16,-2 3 1 15,9-7-1-15,4 8 0 16,0-9 0-16,8 2 0 16,7-2 0-16,2-4 0 15,6 1 0-15,1 1 0 16,2-6 0-16,6 1 0 15,3-5 0-15,0 2 0 16,1 2 0-16,-5-7-1 16,-3 0 1-16,-5 3 0 15,-4-3 0-15,-19 0 0 16,20 16 0-16,-20-16 0 16,-8 16 0-16,8-16 0 15,-28 19 0-15,9-6 0 0,-8 3 0 16,-4-5 1-16,0 0-1 15,-13 2 0-15,5-6 0 16,-4 1 0 0,4 0 0-16,4-4 0 0,4-4-1 15,7 0 0-15,1-8 0 16,23 8-2-16,-24-15-5 16,24-2-6-16,7-2-12 15,6-9-44-15</inkml:trace>
          <inkml:trace contextRef="#ctx0" brushRef="#br0" timeOffset="-8810.9646">10715-5128 128 0,'0'0'59'0,"0"0"-34"0,0 0-13 15,-16 30-6-15,4-13-4 16,12 6 0-16,-8 9-2 15,8 7 1-15,0 0 0 16,0-1-1-16,0 10 0 16,8-5-1-16,4 0 0 15,-12-11-1-15,13 6-4 16,-6-18-6-16,-7-20-10 16,12 15-31-16,-12-15-76 15</inkml:trace>
          <inkml:trace contextRef="#ctx0" brushRef="#br0" timeOffset="-8585.9512">10750-5047 125 0,'0'0'59'0,"-4"-19"-34"16,4 19-11-16,8 12-10 16,-8-12-1-16,12 31-1 15,-9-7 0-15,10 11-1 16,-6 4 0-16,6 8-1 15,-6 4 1-15,4 4-1 16,-3 4-1-16,0-8 0 16,4 0-1-16,-12-20-5 15,12-3-6-15,0-17-9 16,-12-11-38-16</inkml:trace>
          <inkml:trace contextRef="#ctx0" brushRef="#br0" timeOffset="-8351.9375">11059-5100 169 0,'0'0'35'0,"-8"19"-19"16,8-7-5-16,0 3-8 16,0 9-2-16,0 3 0 15,8 8 0-15,-8 5-1 16,0-1 1-16,5 4-1 0,-5 0-1 15,7 5 0 1,-14-22-2-16,14 2-6 16,1-13-5-16,-8-15-15 0,16 0-52 15</inkml:trace>
          <inkml:trace contextRef="#ctx0" brushRef="#br0" timeOffset="-8006.9171">11231-5030 172 0,'-15'27'32'0,"-9"5"-16"15,9 3-5-15,7 0-10 16,-4-4 1-16,16 4-1 16,7-6 0-16,9-3-1 15,0-1 1-15,7-7-1 0,5 2 0 16,-1-1 0-1,-4 1 1-15,1 0-1 0,-8-1 0 16,-9 0 0 0,-7 1 0-16,-4 0 0 15,-4 0 0-15,-7-5 0 16,-2 1 0-16,-5-5 1 0,-7 2-1 16,2-6-1-16,0 4 1 15,4-11-1-15,2 8 0 16,-10-16-3-16,12-3-6 15,3-4-5-15,-1-9-17 16,6-11-59-16</inkml:trace>
          <inkml:trace contextRef="#ctx0" brushRef="#br0" timeOffset="-7592.8947">11256-5069 160 0,'15'-8'39'16,"8"8"-21"-16,1-4-7 15,-5-4-9-15,16 16 0 16,-4-8-1-16,9 0-1 16,-9 0 1-16,0 4 0 15,-7-4-1-15,-1 3 1 16,-7-3-1-16,-4 8 0 16,-12-8 1-16,8 17-1 15,-8-17 0-15,-13 31 1 16,6-4-1-16,-4 8 0 0,3 4 1 15,0 4-1-15,8-4 0 16,0 1 1-16,3-13-1 16,13 1 0-16,4-20 1 15,8-8-1-15,-2-12 0 16,2-9 0 0,3-9 0-16,-3-5 0 0,-5-9 0 15,-7-3 0-15,-9 4 0 16,-7 0 0-16,-7 8 0 15,-13 3-1-15,-7 13 1 16,-13 3-2-16,9 16-2 16,-11 0-5-16,2 0-6 15,9 4-15-15,7-4-58 16</inkml:trace>
          <inkml:trace contextRef="#ctx0" brushRef="#br0" timeOffset="-11585.8024">8881-4968 108 0,'0'0'70'16,"0"0"-44"-16,0 0-11 15,-20 0-10-15,20 0-3 16,-20-8 0-16,4 8 0 16,-3 0-1-16,-1 12 0 15,-3-7 0-15,3 6-1 16,-3-3 1-16,7 4 0 15,-4-1-1-15,20-11 0 16,-23 23 1-16,23-23-1 16,-16 20 0-16,16-20 0 15,0 20 1-15,0-20-2 16,8 12 2-16,-8-12-2 16,24 12 1-16,-5-9 0 15,1 1 0-15,7 4 0 0,1-4-1 16,0 1 1-16,-2-2 0 15,-1 5 0 1,-6-1 0-16,-7-3 0 16,-12-4 0-16,15 19 0 0,-15-19 0 15,-7 17 0-15,7-17 0 16,-24 19 0-16,4-7 0 16,-7-4 0-16,0 0 0 15,-1 0 0-15,-3-1 0 16,0 1 0-16,-1-4 0 15,1-4 0-15,7 7-1 16,1-7 0-16,23 0-2 16,-31-11-2-16,31 11-8 15,-8-20-10-15,8 5-35 0,8-1-68 16</inkml:trace>
          <inkml:trace contextRef="#ctx0" brushRef="#br0" timeOffset="-11351.7893">8724-4976 136 0,'0'0'51'0,"0"0"-28"16,0 0-11-16,8 20-9 16,-8-20-1-16,0 20-1 15,0-5-1-15,0 9 0 16,0-1 1-16,-4 5-2 15,4 3 1-15,0-7-1 16,0 7-2-16,0-3-8 0,0-13-7 16,12 1-23-16,-12-16-70 15</inkml:trace>
          <inkml:trace contextRef="#ctx0" brushRef="#br0" timeOffset="-11104.774">8837-5089 80 0,'0'0'85'0,"0"0"-51"15,0 20-17-15,0-9-11 16,4 21-3-16,-8-5 0 0,12 16-1 16,-8-4-1-16,0 12 0 15,0-4 0-15,8 4 0 16,-8 0-1-16,8-8 0 15,0 0-1-15,-8-19-2 16,20-5-7 0,-13-3-6-16,-7-16-19 0,19-12-63 15</inkml:trace>
          <inkml:trace contextRef="#ctx0" brushRef="#br0" timeOffset="-10833.481">9170-5098 175 0,'-8'17'31'0,"0"2"-15"16,0 1-6-16,0 4-9 16,8 11 1-1,-7 0-1-15,7 3 0 16,0-2-1-16,0 3 1 0,0-3-1 15,7-2-1-15,1-1 1 16,-8-14-2-16,16 8 0 16,-16-27-3-16,15 12-6 15,-15-12-9-15,25-12-26 16,-2-11-76-16</inkml:trace>
          <inkml:trace contextRef="#ctx0" brushRef="#br0" timeOffset="-10495.8957">9451-5144 158 0,'-18'28'41'0,"-7"14"-23"0,2-2-7 16,0 0-8 0,15 14-1-16,-4-15-1 0,16 3 0 15,4-6 1-15,12-1-2 16,-1-15 1-16,12 4-1 15,-4-9 0-15,1 1 0 16,-4-4 0-16,-6 3 0 16,-5 0 0-16,-1 1 1 15,-12 4-1-15,0-5 0 16,-16 2 0-16,4 2 0 16,-3-4 0-16,-5-2 0 15,1-2 0-15,-6-7 0 16,10 4-1-16,-9-12-1 15,24 4 0-15,-38-15-5 16,25-2-7-16,2-6-8 0,3-8-38 16</inkml:trace>
          <inkml:trace contextRef="#ctx0" brushRef="#br0" timeOffset="-10103.3257">9377-4991 104 0,'20'-12'71'16,"-4"-3"-42"-16,7 7-14 0,12 4-11 15,-11-13-1-15,11 15-1 16,-8-11-1-16,8 9 0 16,-7-4 0-16,-1 8-1 15,-7 0 1-15,-5 0-1 16,-15 0 1-16,20 16-1 16,-20 0 1-16,0 8-1 15,-12 3 1-15,12 16 0 16,-12-5-1-16,12 10 1 15,-8-1 0-15,13-4-1 16,2-3 1-16,13-9-1 16,-1-16 0-16,9-11 1 15,3-12-1-15,5-11 0 16,-5-20 0-16,4-1 0 16,-11-2 0-16,-9-9 0 15,-7 0 0-15,-8 4 0 16,-8 3-1-16,-15 9 1 15,-1 12-1-15,-15 4 0 0,7 19-1 16,-14-9-8-16,15 9-4 16,0 0-13-16,6 0-49 15</inkml:trace>
        </inkml:traceGroup>
        <inkml:traceGroup>
          <inkml:annotationXML>
            <emma:emma xmlns:emma="http://www.w3.org/2003/04/emma" version="1.0">
              <emma:interpretation id="{2A551F59-09FD-4715-A594-BE9E367D9096}" emma:medium="tactile" emma:mode="ink">
                <msink:context xmlns:msink="http://schemas.microsoft.com/ink/2010/main" type="inkWord" rotatedBoundingBox="19710,6358 21117,6374 21109,7038 19703,7023"/>
              </emma:interpretation>
            </emma:emma>
          </inkml:annotationXML>
          <inkml:trace contextRef="#ctx0" brushRef="#br0" timeOffset="-6705.114">12984-5049 158 0,'-20'15'40'16,"5"-4"-21"-16,-9 2-8 15,-7-6-8-15,8 13 0 16,-17-8-1-16,17 11-1 16,-12-15 1-16,8 11-1 15,-1-8-1-15,5 5 1 0,4 0-1 16,2-4 1-16,17-12-1 16,-15 24 0-1,15-24 0-15,15 23 0 16,2-19 0-16,6 5 0 0,8 2 0 15,0-4 0-15,5 5 0 16,-2-4-1-16,6 5 1 16,-13-6 0-16,0 1 0 15,-7 3 0-15,-4-4 0 16,-16-7 0-16,0 16 0 16,-12-3 0-16,-12-6-1 15,-3 5 1-15,-8 4 0 16,-8 0 0-16,-4-5 0 0,4 0 0 15,0 2 0-15,0-9 0 16,11-1-1-16,-3-10-1 16,19 7-2-16,-3-16-5 15,15-3-6-15,4-13-13 16,4 0-57-16</inkml:trace>
          <inkml:trace contextRef="#ctx0" brushRef="#br0" timeOffset="-6448.0993">12749-5098 170 0,'0'0'34'15,"0"0"-18"-15,12 24-5 16,-20-8-9-16,16 16 0 0,-16 0-1 16,8 10 0-1,0 0 0-15,-4 6-1 0,4-1 0 16,-8-8 0-1,8 5-2-15,-8-13-1 0,16-1-3 16,-8-9-5-16,0-21-10 16,0 0-30-16,17-17-78 15</inkml:trace>
          <inkml:trace contextRef="#ctx0" brushRef="#br0" timeOffset="-6265.0892">12843-5175 154 0,'0'0'42'0,"0"23"-22"16,0 9-9-16,0-5-7 0,8 19-2 15,-11 7 0-15,6 9-1 16,-3-4 0-16,0 5 0 16,8 0-1-1,-8-8-1-15,15 7-2 16,-15-11-6-16,13-16-5 0,-2-11-11 15,-11-24-46-15</inkml:trace>
          <inkml:trace contextRef="#ctx0" brushRef="#br0" timeOffset="-6035.0752">13156-5167 181 0,'-7'36'28'0,"-6"2"-14"16,6 6-4 0,-4-5-8-16,6 15-1 0,-3-3 0 15,8 8-1 1,-3-8 1-16,3 0-2 0,8 0 0 16,-8-25-3-16,8 2-6 15,3-12-5-15,-11-16-14 16,31-8-57-16</inkml:trace>
          <inkml:trace contextRef="#ctx0" brushRef="#br0" timeOffset="-5713.057">13387-5042 156 0,'-23'39'44'0,"0"0"-26"16,3 4-6-16,8 8-7 15,0-11-3-15,24 6-1 16,3-14 1-16,13 3-2 16,0-11 0-16,6-5 1 15,-2-3-1-15,3 0 0 16,-12-5 0-16,-6 0 0 16,-6 2 0-16,-11-13 0 15,-8 27 0-15,-3-12 0 16,-9-2-1-16,-4 2 1 0,-3-4 0 15,-4-3-1 1,7 5 0-16,-11-18-1 16,15 10-3-16,-3-21-5 0,4-8-7 15,6-8-17-15,6-11-65 16</inkml:trace>
          <inkml:trace contextRef="#ctx0" brushRef="#br0" timeOffset="-5352.0414">13332-4952 111 0,'28'-16'65'15,"-8"1"-37"-15,11 7-14 16,0 8-9-16,-4-8-2 16,8 8-1-16,-3 0-2 15,3 0 1-15,-3 0 0 16,-6 12 0-16,-10-12 0 0,4 11 0 16,-20-11 0-16,12 20 0 15,-24-4 0-15,9 14 0 16,-14-1 0-16,9 10-1 15,0-3 1-15,8 2-1 16,8-7 1-16,12 0-1 16,3-15 0-16,13-8 0 15,3-8 0-15,0-16 0 16,1-11 0-16,-1-3 0 16,-5-10 0-16,-10-3 0 15,-8 3-1-15,-16-3 1 16,-12 12 0-16,-12 4 0 15,-14 12 0-15,-10 6-1 16,1 18-2-16,-12 2-7 0,5-4-3 16,11 5-12-16,-1-12-44 15</inkml:trace>
        </inkml:traceGroup>
      </inkml:traceGroup>
    </inkml:traceGroup>
    <inkml:traceGroup>
      <inkml:annotationXML>
        <emma:emma xmlns:emma="http://www.w3.org/2003/04/emma" version="1.0">
          <emma:interpretation id="{5930F0D9-4904-426F-BEBC-6B899EA14B19}" emma:medium="tactile" emma:mode="ink">
            <msink:context xmlns:msink="http://schemas.microsoft.com/ink/2010/main" type="paragraph" rotatedBoundingBox="7984,7730 19927,6921 19996,7936 8053,8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93C5D-6A0E-48C2-8B58-A82E382FB58F}" emma:medium="tactile" emma:mode="ink">
              <msink:context xmlns:msink="http://schemas.microsoft.com/ink/2010/main" type="line" rotatedBoundingBox="7984,7730 19927,6921 19996,7936 8053,8745"/>
            </emma:interpretation>
          </emma:emma>
        </inkml:annotationXML>
        <inkml:traceGroup>
          <inkml:annotationXML>
            <emma:emma xmlns:emma="http://www.w3.org/2003/04/emma" version="1.0">
              <emma:interpretation id="{B167F714-46C0-46D4-8630-2D37E2B243CD}" emma:medium="tactile" emma:mode="ink">
                <msink:context xmlns:msink="http://schemas.microsoft.com/ink/2010/main" type="inkWord" rotatedBoundingBox="7991,7835 9348,7743 9391,8386 8035,8478"/>
              </emma:interpretation>
            </emma:emma>
          </inkml:annotationXML>
          <inkml:trace contextRef="#ctx0" brushRef="#br0" timeOffset="-40924.5929">1330-3620 149 0,'0'0'44'16,"0"0"-24"-1,-11 0-8-15,-14-7-9 0,25 7-1 16,-38 10-1-16,11 2 1 16,-13-7-1-16,9 11 0 15,-16-5 0-15,8 9 0 16,-12-4 0-16,16 8 0 15,-9-8-1-15,18 0 1 16,-2-4-1-16,8 0 0 0,20-12 0 16,-11 16 0-1,11-16 0-15,11 16 0 16,-11-16 0-16,28 16 0 16,-5-8 0-16,5 3 0 15,3 1 0-15,4 0 0 0,4 0 0 16,0-4 0-16,4 4 0 15,-7-4-1-15,-5 0 1 16,0-4 0-16,-7 3 0 16,-9-2 0-16,-15-5 0 15,0 16 0-15,0-16 0 16,-23 23 0-16,4-10 0 16,-9 6 0-16,-7-3 0 0,3 0 0 15,-11-4 0 1,12 3 0-16,-4-6 0 15,0-1 0-15,3-4 0 0,1-4 0 16,12 0 0-16,-4-10-2 16,23 10 1-16,-25-18-3 15,25 18-3-15,8-28-7 16,-4 4-12-16,12 0-44 16</inkml:trace>
          <inkml:trace contextRef="#ctx0" brushRef="#br0" timeOffset="-40715.6048">1088-3719 181 0,'-5'20'27'16,"-2"7"-13"-16,-5 13-6 0,-3-8-5 15,15 20-2 1,-12-1 0-16,7 5 0 0,-2 3-1 15,7-3 0-15,-4-1-1 16,4-11 0-16,0 7-3 16,0-18-6-16,0-14-5 15,4-4-17-15,-4-15-57 16</inkml:trace>
          <inkml:trace contextRef="#ctx0" brushRef="#br0" timeOffset="-40483.1527">1150-3715 167 0,'0'0'36'0,"0"0"-20"15,-11 25-5 1,11 5-8-16,-12-2 0 0,12 20-2 16,-5 4 0-16,5 7-1 15,0 5 0-15,0-1 1 16,8 0-2-16,-8-7 1 15,12-1-2-15,-12-18 0 16,16-6-8-16,-8-7-4 16,-8-24-12-16,20 0-50 15</inkml:trace>
          <inkml:trace contextRef="#ctx0" brushRef="#br0" timeOffset="-40256.4756">1471-3688 184 0,'-20'33'26'0,"9"2"-12"15,-9 4-5-15,1 10-7 16,11 10-1-16,-7-1 0 16,6 11-1-16,9-6 0 15,0-7-1-15,9-1-1 16,-9-26-2-16,6-10-7 15,14-11-6-15,0-24-18 16,4-7-74-16</inkml:trace>
          <inkml:trace contextRef="#ctx0" brushRef="#br0" timeOffset="-39647.8725">1651-3568 162 0,'-8'28'38'16,"5"7"-21"-1,-10 1-6-15,-2 0-9 0,15 15 0 16,0-11-1-16,0 0 0 16,11-9-1-16,1-2 0 15,0-14 1-15,7-7-1 16,-3-8 0-16,4-12 0 16,0 1 0-16,-5-14 0 15,1 1 0-15,-5-3 0 16,-7-1 0-16,-4-4 0 0,0 1 0 15,-4 7 0 1,-7-4 1-16,6 8-1 16,-10 4 1-16,15 16 0 15,-11-24-1-15,11 24 1 16,0-16-1-16,0 16 0 0,19-11 1 16,1 3-1-16,-1-4 0 15,8 4 0-15,1 0 0 16,-1 0 0-16,0 0 0 15,1 8 0-15,-9 0 0 16,-3 8 0-16,-4 8 0 16,-4 4 0-16,-1 12 0 15,-7 7 0-15,0 5-1 0,5 3 2 16,-5 5-2-16,3-4 2 16,2-4-1-16,6-9 0 15,1-11 0-15,7-12 0 16,1-12 0-1,3-20 0-15,5-16 1 0,0-7-1 16,-5-5 0 0,-4-11 0-16,-4-1 0 0,-7 8 0 15,-8 1 0-15,-11 10 0 16,-5 13 0-16,-11 13 0 16,-1 15-1-16,-6-4 0 15,6 23-4-15,0-7-4 16,1 1-6-16,0-2-14 0,11-11-60 15</inkml:trace>
        </inkml:traceGroup>
        <inkml:traceGroup>
          <inkml:annotationXML>
            <emma:emma xmlns:emma="http://www.w3.org/2003/04/emma" version="1.0">
              <emma:interpretation id="{1FE0FE78-587C-448F-927A-FC78C5523C20}" emma:medium="tactile" emma:mode="ink">
                <msink:context xmlns:msink="http://schemas.microsoft.com/ink/2010/main" type="inkWord" rotatedBoundingBox="9811,7883 12971,7669 13021,8409 9861,8623"/>
              </emma:interpretation>
            </emma:emma>
          </inkml:annotationXML>
          <inkml:trace contextRef="#ctx0" brushRef="#br0" timeOffset="-38475.2449">3043-3612 104 0,'0'0'72'16,"12"0"-43"-16,-12 0-17 16,-15-8-6-16,15 8-2 15,-20 3-1-15,20-3-2 16,-31 17 1-16,15-6-1 16,-15 2-1-16,8 3 1 15,-13-1 0-15,8 6 0 16,-3-2-1-16,0 1 1 15,8-1-1-15,-5 2 0 16,9-6 1-16,7 6-1 0,0-6 0 16,12 5 0-16,9-4 0 15,2 0 0-15,12 0 0 16,5-1 0-16,3 2 0 16,8-6 0-16,9 1-1 15,-6 0 1-15,5-3 0 16,-4-1 0-16,-8-5 0 15,-4-3 0-15,-11 8 0 16,-1-8 0-16,-19 0 0 0,0 0 0 16,-8 16 0-16,-3-8 0 15,-12 0 0-15,3 4 0 16,-11-4 0 0,3-1 0-16,-6 2 0 0,-6-7 0 15,1 8-1-15,0-10 1 16,4 0-1-16,-4-10-1 15,11 10 0-15,-8-18-2 16,21 10-2-16,-4-20-5 16,11 1-10-16,8-6-30 15,0-6-69-15</inkml:trace>
          <inkml:trace contextRef="#ctx0" brushRef="#br0" timeOffset="-38270.7912">2805-3636 104 0,'16'-16'69'15,"3"8"-40"-15,-4 16-17 0,-15-8-4 16,33 28-5 0,-26-9 0-16,9 13-1 0,-13 9-1 15,5 3-1-15,-8 3 1 16,0 0-1-16,0 5 0 16,0-4-1-16,0 0-1 15,-11-17-2-15,11-7-8 16,0-5-9-16,0-19-29 15,0 0-73-15</inkml:trace>
          <inkml:trace contextRef="#ctx0" brushRef="#br0" timeOffset="-38038.7823">2958-3675 92 0,'0'0'83'0,"0"0"-53"16,0 0-14-16,15 20-10 15,-26-4-2-15,11 15-2 16,-4 1 0-16,4 12-1 16,-8 0 0-16,8 11 0 15,0-4-1-15,0 1 0 16,0 3-1-16,0-11 0 16,20 8-3-16,-17-13-6 15,9-11-6-15,-1-8-18 16,-11-20-63-16</inkml:trace>
          <inkml:trace contextRef="#ctx0" brushRef="#br0" timeOffset="-37794.7685">3286-3652 175 0,'0'0'31'15,"0"28"-16"-15,-4 0-5 16,0 12-8-16,-8-5-1 16,12 17 0-16,-8 0 0 15,8 7-1-15,0-3 0 0,0-4 0 16,8 7-3-16,-8-16-5 16,5-11-5-16,6-4-11 15,1-20-39 1</inkml:trace>
          <inkml:trace contextRef="#ctx0" brushRef="#br0" timeOffset="-37196.7083">3540-3524 151 0,'-4'39'43'0,"-15"-2"-24"16,11 5-7-16,8 6-11 15,-4-12 0-15,8 3 0 16,0-11 0-16,11-4 0 16,-3-8-1-16,8-8 1 15,-1-8-1-15,1-4 0 16,-4-12 1-16,-1 1-1 0,-7-14 0 16,4 6 0-1,-12-9 1-15,4-5-1 0,-8 6 0 16,-3 0 1-16,-6 3 0 15,10 4-1-15,-9 4 1 16,12 20-1-16,-8-24 1 16,8 24 0-16,8-16-1 15,7 13 0-15,1-5 0 16,4 3 0-16,7 2 0 0,0 3 0 16,-3 0 0-1,3 0 0-15,-8 0 0 0,-2 8 0 16,-17-8 0-1,23 27 0-15,-23-3 0 0,4 0 0 16,-4 8 0-16,0 3 0 16,0 1 0-1,7 0 0-15,1-9 0 16,4 2 0-16,-1-14 0 0,9-7 0 16,4-16 0-16,-1-7 0 15,0-9 0-15,2-8 0 16,-10-4 0-16,4-9 0 15,-11-1 1-15,-8 2-1 16,0 1 0-16,-16 7 0 16,1 12 0-16,-8 0-1 15,4 17 0-15,-17-1-5 0,8 11-5 16,-3 9-7-16,4 0-22 16</inkml:trace>
          <inkml:trace contextRef="#ctx0" brushRef="#br0" timeOffset="-36232.4315">4898-3543 149 0,'0'0'45'15,"0"0"-25"-15,-23 8-8 16,-9-8-10-16,13 19 1 16,-12-11-2-16,3 12 1 15,-3-9-1-15,3 14 0 16,-3-10 0-1,8 8 0-15,3-7-1 0,4 3 1 16,4-3-1-16,4 0 0 16,8 0 0-16,0-5 0 15,0-11 0-15,20 23 0 16,-4-11 0-16,4 0 0 16,-1 0 0-16,13-4 0 0,-5-4 0 15,4-1 0 1,1-3 0-16,-1 8 0 15,-4-8 0-15,-3 0-1 16,-9 8 1-16,-15-8 0 0,16 12 0 16,-16-12 0-16,-20 23 0 15,-3-8 0-15,-5-4 0 16,-6 10 1-16,-6-5-1 16,1-2 0-16,-8 3 0 15,4-5 0-15,4-4 0 16,0-8 0-16,11 3-1 15,1-14-1-15,27 11-1 16,-31-29-3-16,31 7-7 16,0-9-9-16,12 0-34 15</inkml:trace>
          <inkml:trace contextRef="#ctx0" brushRef="#br0" timeOffset="-36008.4209">4671-3622 88 0,'0'0'87'0,"15"-15"-56"16,-15 15-15 0,0 23-10-16,0-23-2 0,0 44-1 15,-8-17-2-15,8 13 0 16,-7-2 0-16,3 8-1 16,4 2 0-16,-7-8-1 15,7 2 0-15,-8-14-1 16,16 3-2-16,-8-8-8 15,0-23-6-15,0 0-24 0,0 0-73 16</inkml:trace>
          <inkml:trace contextRef="#ctx0" brushRef="#br0" timeOffset="-35775.4069">4784-3664 149 0,'0'0'47'16,"0"-16"-27"-16,0 16-8 15,12 27-9-15,-15-11 0 16,6 14-1-16,-3 2-1 16,5 16 0-16,-5 2-1 15,7 8 0-15,-7 2 0 0,8-1-1 16,-8 3 0-16,0-15 0 16,8 8-1-16,-16-24-3 15,8-4-7-15,8-7-8 16,-8-20-29-16,0 0-83 15</inkml:trace>
          <inkml:trace contextRef="#ctx0" brushRef="#br0" timeOffset="-35519.3925">5109-3676 183 0,'-4'28'27'16,"-4"-8"-13"0,0-1-7-16,8 15-5 0,-19 6 0 15,15 10-1-15,-7 1 0 16,6 8-1 0,-2-4 0-16,2-4 0 0,5 0-1 15,-3-16-2-15,15 0-3 16,-4-12-7-16,-8-23-9 15,15 5-36-15</inkml:trace>
          <inkml:trace contextRef="#ctx0" brushRef="#br0" timeOffset="-34926.4047">5297-3586 111 0,'-8'30'67'16,"0"10"-39"-16,-4-4-14 15,12 7-9-15,0 11-4 16,-8-7 1 0,16 4-1-16,0-7 0 0,7-10-1 15,2-7 1-15,2-6-1 16,4-18 0-16,2-3 0 16,-6-8 1-16,1-8-1 15,-5-6 0-15,1-6 0 16,-9-8 0-16,1 2 1 15,-8-5-1-15,0-1 1 16,-12 5-1-16,4 4 1 16,-7 3 0-16,4 13-1 0,-2-5 1 15,13 20 0-15,-7-19-1 16,7 19 0 0,15-16 0-16,1 8 0 15,4-4 1-15,0 5-1 0,3-1 0 16,0 3 0-1,-4 5 0-15,1 0-1 0,-8 0 1 16,-12 0 0 0,24 25 0-16,-21-10 0 0,5 9 0 15,-8 3 0-15,0 8-1 16,0 0 1-16,4 0 0 16,1-3 0-16,6-1 0 15,4-11 0-15,5-9 0 16,7-11 0-16,1-11 0 15,-1-9 1-15,0-7-1 0,1-12 0 16,-8 0 0-16,-5-1 0 16,-11 1 0-16,-8 4 0 15,-8 8 0-15,-7-1-1 16,-1 19-1 0,-19-2-8-16,12 4-3 0,3-1-11 15,1-4-46-15</inkml:trace>
        </inkml:traceGroup>
        <inkml:traceGroup>
          <inkml:annotationXML>
            <emma:emma xmlns:emma="http://www.w3.org/2003/04/emma" version="1.0">
              <emma:interpretation id="{FA75B757-7A53-4FAF-B79E-8210F5FA7D57}" emma:medium="tactile" emma:mode="ink">
                <msink:context xmlns:msink="http://schemas.microsoft.com/ink/2010/main" type="inkWord" rotatedBoundingBox="13856,7332 14175,7310 14189,7508 13870,7529"/>
              </emma:interpretation>
            </emma:emma>
          </inkml:annotationXML>
          <inkml:trace contextRef="#ctx0" brushRef="#br0" timeOffset="-28788.794">6858-4129 139 0,'0'-16'53'15,"0"16"-31"-15,0 0-9 16,0 0-9-16,0-13-1 15,0 13-1-15,0 0-1 16,-12 16 0-16,12-16-1 16,-24 28 1-16,9-10-1 15,-1-2 0-15,-4 8 0 16,5-8-1-16,4 8 0 16,-9-24-3-16,20 0-5 15,-16 3-6-15,16-3-14 0,-8-27-59 16</inkml:trace>
          <inkml:trace contextRef="#ctx0" brushRef="#br0" timeOffset="-28623.7893">6799-4212 154 0,'12'8'43'0,"4"3"-23"0,3 0-9 16,-19-11-8-16,35 32-1 15,-15-16-1-15,3 4 0 16,1 3-2-16,-9-12-2 15,5 6-7-15,-4-2-5 16,-16-15-16-16,23 19-64 16</inkml:trace>
        </inkml:traceGroup>
        <inkml:traceGroup>
          <inkml:annotationXML>
            <emma:emma xmlns:emma="http://www.w3.org/2003/04/emma" version="1.0">
              <emma:interpretation id="{456BA17A-6F87-4AE6-88D5-30C89823BD63}" emma:medium="tactile" emma:mode="ink">
                <msink:context xmlns:msink="http://schemas.microsoft.com/ink/2010/main" type="inkWord" rotatedBoundingBox="15609,7333 15793,7321 15805,7509 15622,7521"/>
              </emma:interpretation>
            </emma:emma>
          </inkml:annotationXML>
          <inkml:trace contextRef="#ctx0" brushRef="#br0" timeOffset="-26148.6643">8626-4216 128 0,'0'0'59'0,"0"0"-35"16,0 0-11-16,0 15-9 15,0-15 0-15,0 0-3 16,-27 19 1-16,19-2-1 16,-8-2-1-16,1 6 1 15,-1-3-1-15,1 2 0 16,-5-1 0-16,4-3 0 16,4 4-1-16,-3-16-1 15,15 12-2-15,0-16-8 0,0 0-6 16,-12-20-24-1,16-4-82-15</inkml:trace>
        </inkml:traceGroup>
        <inkml:traceGroup>
          <inkml:annotationXML>
            <emma:emma xmlns:emma="http://www.w3.org/2003/04/emma" version="1.0">
              <emma:interpretation id="{74C096D5-EF5C-43E6-A18F-BE65EAF41C48}" emma:medium="tactile" emma:mode="ink">
                <msink:context xmlns:msink="http://schemas.microsoft.com/ink/2010/main" type="inkWord" rotatedBoundingBox="17515,7383 17957,7353 17976,7630 17534,7659">
                  <msink:destinationLink direction="with" ref="{ABED87E3-7A00-4F10-8C19-779066F74EAB}"/>
                </msink:context>
              </emma:interpretation>
            </emma:emma>
          </inkml:annotationXML>
          <inkml:trace contextRef="#ctx0" brushRef="#br0" timeOffset="-19699.9779">10515-4158 118 0,'0'0'66'0,"0"0"-40"16,0 0-13-16,-3 13-7 15,3-13-3-15,0 0-1 0,-24 19 0 16,17-4-1-1,-9-3-1-15,4 7 1 0,-4-2-1 16,-4 1 0-16,5-2-1 16,-1-3 0-16,13 9-1 15,-20-13-7-15,23-9-4 16,0 0-13-16,0 0-42 16</inkml:trace>
          <inkml:trace contextRef="#ctx0" brushRef="#br0" timeOffset="-19490.3079">10515-4165 167 0,'17'15'36'15,"2"1"-19"-15,-4 0-6 16,5-1-8-16,11 13-1 16,-11-9 0-16,15 8-2 15,-11-7 1-15,3 4-1 16,0-1 0-16,-11-11-1 15,7 12-4-15,-23-24-5 16,20 19-5-16,-20-19-14 16,0 0-58-16</inkml:trace>
        </inkml:traceGroup>
        <inkml:traceGroup>
          <inkml:annotationXML>
            <emma:emma xmlns:emma="http://www.w3.org/2003/04/emma" version="1.0">
              <emma:interpretation id="{6ABF7087-2CC7-4E2B-9C02-EDDF7D69A55F}" emma:medium="tactile" emma:mode="ink">
                <msink:context xmlns:msink="http://schemas.microsoft.com/ink/2010/main" type="inkWord" rotatedBoundingBox="19454,7452 19960,7418 19977,7661 19471,7696"/>
              </emma:interpretation>
            </emma:emma>
          </inkml:annotationXML>
          <inkml:trace contextRef="#ctx0" brushRef="#br0" timeOffset="-17986.5783">12561-4103 172 0,'0'0'31'0,"0"0"-15"16,-7 16-9-16,7-16-3 16,0 0-2-16,-19 15-1 15,14 1 1-15,-15-5-1 16,9 10 0-16,-17-6-1 16,9 9 1-16,-8-5-1 15,-4 4 1-15,7 1-2 0,-3-5 1 16,11 9-1-16,-7-16 0 15,23 7-3 1,0-19-6-16,0 0-5 0,0 0-16 16,31-11-53-16</inkml:trace>
          <inkml:trace contextRef="#ctx0" brushRef="#br0" timeOffset="-17805.5681">12581-4087 154 0,'36'20'42'0,"-36"-20"-24"16,31 22-7-16,-8-6-8 16,-7-3-1-16,7-2-1 15,-7 0-2-15,4-7 0 0,3 9-3 16,-8-6-8-16,-15-7-6 16,20 0-26-16,-20 0-59 15</inkml:trace>
        </inkml:traceGroup>
      </inkml:traceGroup>
    </inkml:traceGroup>
    <inkml:traceGroup>
      <inkml:annotationXML>
        <emma:emma xmlns:emma="http://www.w3.org/2003/04/emma" version="1.0">
          <emma:interpretation id="{998625EA-E588-4ABC-9051-7CF20E17B342}" emma:medium="tactile" emma:mode="ink">
            <msink:context xmlns:msink="http://schemas.microsoft.com/ink/2010/main" type="paragraph" rotatedBoundingBox="8787,8793 10563,8681 10590,9116 8814,92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8396D2-0986-45C9-8EF3-3C5061A56688}" emma:medium="tactile" emma:mode="ink">
              <msink:context xmlns:msink="http://schemas.microsoft.com/ink/2010/main" type="line" rotatedBoundingBox="8787,8793 10563,8681 10590,9116 8814,9228"/>
            </emma:interpretation>
          </emma:emma>
        </inkml:annotationXML>
        <inkml:traceGroup>
          <inkml:annotationXML>
            <emma:emma xmlns:emma="http://www.w3.org/2003/04/emma" version="1.0">
              <emma:interpretation id="{793F04CA-0E4B-4B87-BF30-AE06F443BBDA}" emma:medium="tactile" emma:mode="ink">
                <msink:context xmlns:msink="http://schemas.microsoft.com/ink/2010/main" type="inkWord" rotatedBoundingBox="8787,8793 9123,8771 9151,9207 8814,9228"/>
              </emma:interpretation>
            </emma:emma>
          </inkml:annotationXML>
          <inkml:trace contextRef="#ctx0" brushRef="#br0" timeOffset="-50733.6198">1620-2744 178 0,'7'15'30'0,"9"9"-15"0,4 2-5 16,-9-1-7-16,25 21 0 16,-13-14-2-1,12 11 0-15,-3-9-1 0,6-2 1 16,-5 0-2-16,-2-9 1 15,3 4-2-15,-18-7-7 16,4 0-2-16,-8-5-8 16,-12-15-27-16</inkml:trace>
        </inkml:traceGroup>
        <inkml:traceGroup>
          <inkml:annotationXML>
            <emma:emma xmlns:emma="http://www.w3.org/2003/04/emma" version="1.0">
              <emma:interpretation id="{52376189-2201-4316-9220-C1DECDA17412}" emma:medium="tactile" emma:mode="ink">
                <msink:context xmlns:msink="http://schemas.microsoft.com/ink/2010/main" type="inkWord" rotatedBoundingBox="10411,8814 10571,8804 10581,8977 10422,8988"/>
              </emma:interpretation>
            </emma:emma>
          </inkml:annotationXML>
          <inkml:trace contextRef="#ctx0" brushRef="#br0" timeOffset="-49572.5366">3404-2733 84 0,'0'0'85'0,"0"0"-52"16,-20 12-16-16,20-12-11 16,-5 19-1-16,-10-15-3 15,12 15 0-15,-17-6 0 16,12 10-1-16,-11-7 0 15,7 3-1-15,-4-3 0 0,16-16 0 16,-20 28 0-16,20-28-1 16,-11 15-1-1,11-15-1-15,0 0-3 0,0 0-7 16,0 0-10-16,0 0-36 16</inkml:trace>
        </inkml:traceGroup>
      </inkml:traceGroup>
    </inkml:traceGroup>
    <inkml:traceGroup>
      <inkml:annotationXML>
        <emma:emma xmlns:emma="http://www.w3.org/2003/04/emma" version="1.0">
          <emma:interpretation id="{F592C9FB-3DEC-4B09-A043-4919E435B08A}" emma:medium="tactile" emma:mode="ink">
            <msink:context xmlns:msink="http://schemas.microsoft.com/ink/2010/main" type="paragraph" rotatedBoundingBox="10590,8791 12243,8948 12225,9134 10573,89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6A8153E-C646-4410-B4A5-F7E4F7EF3E3A}" emma:medium="tactile" emma:mode="ink">
              <msink:context xmlns:msink="http://schemas.microsoft.com/ink/2010/main" type="line" rotatedBoundingBox="10590,8791 12243,8948 12225,9134 10573,8977">
                <msink:destinationLink direction="with" ref="{2C1DDFA6-0500-49FB-8BD2-8C9EB333CE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F527B6B-80A0-4203-B138-12C5A51834E4}" emma:medium="tactile" emma:mode="ink">
                <msink:context xmlns:msink="http://schemas.microsoft.com/ink/2010/main" type="inkWord" rotatedBoundingBox="10582,8876 10865,8903 10859,8965 10576,8938"/>
              </emma:interpretation>
            </emma:emma>
          </inkml:annotationXML>
          <inkml:trace contextRef="#ctx0" brushRef="#br0" timeOffset="-49370.5248">3415-2654 125 0,'23'0'61'15,"9"0"-36"-15,-8 3-12 16,-1-3-7-16,16 20-3 0,-16-16-1 16,13 8-1-1,-16-1 0-15,-1-3-1 16,-4-1-1-16,-15-7 0 0,24 16-3 15,-24-16-6-15,0 0-5 16,-16 0-18-16,0-8-60 16</inkml:trace>
        </inkml:traceGroup>
        <inkml:traceGroup>
          <inkml:annotationXML>
            <emma:emma xmlns:emma="http://www.w3.org/2003/04/emma" version="1.0">
              <emma:interpretation id="{831B8453-7E25-4EAF-AA15-0B30685DD728}" emma:medium="tactile" emma:mode="ink">
                <msink:context xmlns:msink="http://schemas.microsoft.com/ink/2010/main" type="inkWord" rotatedBoundingBox="12096,8934 12243,8948 12225,9134 12079,9120">
                  <msink:destinationLink direction="with" ref="{0F037B36-FE6D-46C8-9D2D-24F1A01DA6D0}"/>
                </msink:context>
              </emma:interpretation>
            </emma:emma>
          </inkml:annotationXML>
          <inkml:trace contextRef="#ctx0" brushRef="#br0" timeOffset="-42848.6211">5070-2589 149 0,'0'0'47'0,"0"0"-27"15,0 0-8-15,4 28-8 16,-4-28-1-16,-16 20-1 16,5-12-1-16,2 11 0 15,-10-8-1-15,7 9 1 0,-7-4-1 16,-1-1 0-1,5 2 0-15,-5-14-1 0,12 13 0 16,-3-16-3-16,11 0-5 16,0 0-5-16,0-19-14 15,3 2-55-15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22.2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8BD7F6-54A7-4E46-BDC8-D22FCB098811}" emma:medium="tactile" emma:mode="ink">
          <msink:context xmlns:msink="http://schemas.microsoft.com/ink/2010/main" type="writingRegion" rotatedBoundingBox="15769,7333 15985,7333 15985,7575 15769,7575"/>
        </emma:interpretation>
      </emma:emma>
    </inkml:annotationXML>
    <inkml:traceGroup>
      <inkml:annotationXML>
        <emma:emma xmlns:emma="http://www.w3.org/2003/04/emma" version="1.0">
          <emma:interpretation id="{ADD040CD-E75C-48C8-9C0C-A765612B3020}" emma:medium="tactile" emma:mode="ink">
            <msink:context xmlns:msink="http://schemas.microsoft.com/ink/2010/main" type="paragraph" rotatedBoundingBox="15769,7333 15985,7333 15985,7575 15769,7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189A00-EBC6-4E60-AF26-A2D809536E31}" emma:medium="tactile" emma:mode="ink">
              <msink:context xmlns:msink="http://schemas.microsoft.com/ink/2010/main" type="line" rotatedBoundingBox="15769,7333 15985,7333 15985,7575 15769,7575"/>
            </emma:interpretation>
          </emma:emma>
        </inkml:annotationXML>
        <inkml:traceGroup>
          <inkml:annotationXML>
            <emma:emma xmlns:emma="http://www.w3.org/2003/04/emma" version="1.0">
              <emma:interpretation id="{23D21BBC-24C5-4C6A-8482-7144E042BA42}" emma:medium="tactile" emma:mode="ink">
                <msink:context xmlns:msink="http://schemas.microsoft.com/ink/2010/main" type="inkWord" rotatedBoundingBox="15772,7330 15985,7575 15968,7589 15755,7344"/>
              </emma:interpretation>
            </emma:emma>
          </inkml:annotationXML>
          <inkml:trace contextRef="#ctx0" brushRef="#br0">8602-4204 144 0,'12'22'49'0,"8"7"-28"15,-4-5-9-15,-5-6-9 16,21 21 0-16,-13-19-2 15,4 8-1-15,1-1-1 16,-9-15-1-16,2-1-8 0,-2 1-6 16,-15-12-16-16,12 0-65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8:31.62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A9771A-D82E-44BD-AA22-5AFD68DB16EE}" emma:medium="tactile" emma:mode="ink">
          <msink:context xmlns:msink="http://schemas.microsoft.com/ink/2010/main" type="writingRegion" rotatedBoundingBox="5618,9420 20007,9050 20199,16495 5809,16865"/>
        </emma:interpretation>
      </emma:emma>
    </inkml:annotationXML>
    <inkml:traceGroup>
      <inkml:annotationXML>
        <emma:emma xmlns:emma="http://www.w3.org/2003/04/emma" version="1.0">
          <emma:interpretation id="{EA93490D-EAC5-42C7-9240-F80669AF560A}" emma:medium="tactile" emma:mode="ink">
            <msink:context xmlns:msink="http://schemas.microsoft.com/ink/2010/main" type="paragraph" rotatedBoundingBox="10217,9276 11288,9276 11288,10545 10217,105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A31035-ABC6-4695-B9B7-A09D37E78E3F}" emma:medium="tactile" emma:mode="ink">
              <msink:context xmlns:msink="http://schemas.microsoft.com/ink/2010/main" type="inkBullet" rotatedBoundingBox="10217,9276 11288,9276 11288,10545 10217,10545"/>
            </emma:interpretation>
          </emma:emma>
        </inkml:annotationXML>
        <inkml:trace contextRef="#ctx0" brushRef="#br0">139 0 111 0,'0'0'68'0,"-17"16"-41"16,17-16-12-1,0 30-10-15,-16-30-1 0,16 21-1 16,0-21-1-16,-9 33 0 16,9-33-1-16,0 41 0 15,-12-20 0-15,12 15 0 16,0-3-1-16,-5 17 1 0,5 4 0 15,-7 8-1 1,-1 4 0-16,-5 9 0 16,5 0 1-16,-1 7-1 15,-3 0 0-15,7-8 0 16,-2-7 0-16,-2-9 0 0,9-4-1 16,0-18 1-16,0-4-2 15,0-32 0-15,13 20-3 16,-13-40-5-16,8 1-6 15,-8-18-13-15,0-9-58 16</inkml:trace>
        <inkml:trace contextRef="#ctx0" brushRef="#br0" timeOffset="707.8683">23 182 122 0,'0'-37'63'0,"0"12"-39"15,0 8-10-15,0 17-9 0,0 0-1 16,0 0-2-16,0 47 0 16,-5-15-1-1,10 13 0-15,4 1-1 0,-2 12 1 16,6-9-1-16,0 1 1 16,2-9-1-16,11-3 1 15,2-14-1-15,5 2 0 16,-4-19 0-16,13-2 0 15,-5-5 0-15,12-5 0 16,-7-2 0-16,-1-11 0 16,1-2 0-16,-1-1 0 0,1-8 0 15,-1-5 0 1,-4 2 0-16,0-4 0 0,-4-6 1 16,0 10-1-16,4-11 0 15,-4 2 0-15,0 3 0 16,4-2 0-16,-7 3 0 15,-2 0 0-15,1 3 0 16,-5 5 0-16,2 5 0 16,-10 7 0-16,-16 17 0 15,17-25 0-15,-17 25 0 16,0 0 0-16,0 0 0 16,0 0 0-16,0 0 0 15,4 17 0-15,-4 3 0 16,0 5 1-16,0 8-1 0,0 12 0 15,0 1 0 1,5 11 0-16,-5 9 0 0,0 10 0 16,-5-2 1-16,5 8-1 15,-8 6 0-15,8-2 0 16,0-8 0-16,0 6 0 16,0-19 0-16,0-2 0 15,8-10 0-15,0-3 0 16,-4-17 1-16,1-6-1 15,-2-5 0-15,6-5 0 16,-9-17 0-16,4 15-1 16,-4-15 1-16,0 0 0 15,0 0-1-15,0 0 0 0,13 31-2 16,-13-31-7-16,0 16-2 16,0-16-9-16,0 0-33 15</inkml:trace>
      </inkml:traceGroup>
    </inkml:traceGroup>
    <inkml:traceGroup>
      <inkml:annotationXML>
        <emma:emma xmlns:emma="http://www.w3.org/2003/04/emma" version="1.0">
          <emma:interpretation id="{861181BE-5340-46CF-BD1E-FF24EAFF2C83}" emma:medium="tactile" emma:mode="ink">
            <msink:context xmlns:msink="http://schemas.microsoft.com/ink/2010/main" type="paragraph" rotatedBoundingBox="6021,13282 18790,13046 18809,14041 6040,14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4EA2BA-44CC-453D-9935-B7CC57F4292E}" emma:medium="tactile" emma:mode="ink">
              <msink:context xmlns:msink="http://schemas.microsoft.com/ink/2010/main" type="line" rotatedBoundingBox="6021,13282 18790,13046 18809,14041 6040,14277"/>
            </emma:interpretation>
          </emma:emma>
        </inkml:annotationXML>
        <inkml:traceGroup>
          <inkml:annotationXML>
            <emma:emma xmlns:emma="http://www.w3.org/2003/04/emma" version="1.0">
              <emma:interpretation id="{1E29CC01-ABD5-4601-9D3E-C0333A8051C2}" emma:medium="tactile" emma:mode="ink">
                <msink:context xmlns:msink="http://schemas.microsoft.com/ink/2010/main" type="inkWord" rotatedBoundingBox="6023,13352 7489,13325 7504,14115 6037,14142"/>
              </emma:interpretation>
            </emma:emma>
          </inkml:annotationXML>
          <inkml:trace contextRef="#ctx0" brushRef="#br1" timeOffset="40934.7866">-4130 4638 163 0,'-12'21'37'0,"12"-1"-20"16,0-20-5-16,0 0-10 16,0 0-1-16,0 0 0 15,20-29 0-15,-7-8 0 16,7-4-1-16,6-17 1 16,-2-4-1-16,6-8 0 0,-2-1 0 15,-3 1 1-15,0 8-1 16,-8 4 0-16,-1 13 1 15,-4 8-1-15,-4 16 1 16,-8 4-1-16,0 17 1 16,0 0-1-16,0 29 0 15,0 4 0-15,-3 13 1 16,3 7-1-16,0 10 0 16,0 2 0-16,3 5 0 15,6-3 0-15,-1-5 0 16,5-4 0-16,2-9 0 15,3-7-1-15,-3-4 1 16,11-1-1-16,-10-13 0 16,17 9-2-16,-33-33-2 15,38 17-6-15,-21-17-8 0,-5-9-23 16,-5-12-87 0</inkml:trace>
          <inkml:trace contextRef="#ctx0" brushRef="#br1" timeOffset="41199.7385">-4146 4257 170 0,'-21'0'34'0,"21"0"-19"0,-20 5-4 15,20-5-9-15,0 0 0 16,20 0-1-1,5 0 0-15,4 0-1 16,12 0 1-16,-4 8-1 16,9-3 0-16,3 3 0 0,1-8-1 15,7 12-3-15,-10-12-5 16,-6 4-6-16,-1-4-14 16,-5-9-58-16</inkml:trace>
          <inkml:trace contextRef="#ctx0" brushRef="#br1" timeOffset="41453.0243">-3596 4237 181 0,'0'25'27'0,"0"-25"-12"0,12 21-5 16,4-18-10-16,-16-3 1 15,38 0 0-15,-17 0 0 16,7-3-1-16,-3 3 0 16,-4-8 0-16,0 8-1 15,-1-10-1-15,5 20-2 16,-25-10-7-16,21 0-6 16,-21 0-22-16,0 0-70 15</inkml:trace>
          <inkml:trace contextRef="#ctx0" brushRef="#br1" timeOffset="41705.6042">-3481 4447 180 0,'0'25'27'0,"-8"-8"-12"16,12 0-5-16,-4-17-8 0,21 20-2 16,-1-12 0-1,13 0-1-15,-8-8-3 16,13-3-6-16,3 3-7 0,-8-7-18 16,8-7-70-16</inkml:trace>
          <inkml:trace contextRef="#ctx0" brushRef="#br1" timeOffset="42210.8249">-2923 4183 176 0,'-21'0'31'16,"4"17"-16"-16,1-1-5 15,-9 5-8-15,18 17-1 16,-6-6 1-16,13 17-1 16,0-7-1-16,13 4 1 15,-1-12-1-15,8 2 1 0,5-18-1 16,8-3 0 0,-4-15 1-16,8-13-1 15,-8-7 0-15,4-9 0 16,-8-9 1-16,0-3-1 15,-13-5 0-15,-3-3 0 16,-9 0 0-16,-9 3 0 0,-7 5 0 16,-5 3 0-16,-8 14 0 15,0 3-1-15,0 21 0 16,-8-11-2-16,13 22-6 16,-2-2-4-16,5 3-11 15,5 0-42-15</inkml:trace>
        </inkml:traceGroup>
        <inkml:traceGroup>
          <inkml:annotationXML>
            <emma:emma xmlns:emma="http://www.w3.org/2003/04/emma" version="1.0">
              <emma:interpretation id="{F88AD321-1882-447D-B3EB-A480493DFABB}" emma:medium="tactile" emma:mode="ink">
                <msink:context xmlns:msink="http://schemas.microsoft.com/ink/2010/main" type="inkWord" rotatedBoundingBox="10124,13206 11338,13184 11354,14049 10140,14071"/>
              </emma:interpretation>
            </emma:emma>
          </inkml:annotationXML>
          <inkml:trace contextRef="#ctx0" brushRef="#br1" timeOffset="43102.3501">-35 4262 158 0,'-25'-9'41'0,"13"9"-23"15,12 0-6-15,-12-16-8 16,12 16-2-16,16 0-1 16,4 0 0-16,6 0 0 15,7 0-1-15,3 0 1 16,10 0-2-16,8 8 0 0,-8-16-1 16,16 8-8-16,-9 4-3 15,-4-4-12-15,-2-9-44 16</inkml:trace>
          <inkml:trace contextRef="#ctx0" brushRef="#br1" timeOffset="42881.5692">15 4724 181 0,'0'0'28'0,"0"-16"-13"16,0-13-6-16,3-21-8 16,14 5 1-16,-13-25-1 0,13 0 0 15,-8-14 0 1,6 10 0-16,-6-4-1 16,3 12 1-16,-7 5-1 0,2 14 0 15,-7 10 1-15,9 16-1 16,-9 21 0-1,0 0 1-15,0 17-1 0,0 17 0 16,0 15 0 0,0 9 0-16,0 8 0 0,0 4 0 15,0 4 0-15,8-4 0 16,5-4 0-16,-1-7 0 16,5-14 0-16,-5-12-1 15,12 0 0-15,-10-24-1 16,22 15-3-16,-19-24-6 15,4-7-4-15,-13-10-20 16,4-8-63-16</inkml:trace>
          <inkml:trace contextRef="#ctx0" brushRef="#br1" timeOffset="43331.5055">464 4208 200 0,'-3'21'19'16,"3"-21"-8"-16,8 33-3 15,-8-33-8-15,37-5 1 16,-8 1-1-16,0-4 1 16,0 4-1-16,5-8-1 0,-6 12 1 15,-8-13-2-15,10 22-4 16,-13-9-5 0,-17 0-7-16,0 0-22 15,7 16-74-15</inkml:trace>
          <inkml:trace contextRef="#ctx0" brushRef="#br1" timeOffset="43493.584">547 4356 188 0,'0'0'24'15,"-8"22"-11"-15,8-22-4 16,29 12-8-16,-12-12 0 16,11 0-1-16,6 4-1 15,-1-16-1-15,12 8-5 0,-3-14-6 16,-6-6-9-16,2-1-35 15</inkml:trace>
          <inkml:trace contextRef="#ctx0" brushRef="#br1" timeOffset="43730.8673">1097 3839 193 0,'0'0'22'16,"0"26"-9"-16,0 2-3 15,-17 1-9-15,17 25 1 16,-3 9-2-16,3 7 1 16,-4 9 0-16,4 3-1 15,0 0 1-15,7 5-1 0,-2-8 0 16,4-13 0-16,3-8-1 16,-12-29-3-1,21 0-5-15,-21-29-3 0,0 0-10 16,12-29-40-16</inkml:trace>
        </inkml:traceGroup>
        <inkml:traceGroup>
          <inkml:annotationXML>
            <emma:emma xmlns:emma="http://www.w3.org/2003/04/emma" version="1.0">
              <emma:interpretation id="{E0A2F437-9C0A-4410-9FE5-19388C707CBC}" emma:medium="tactile" emma:mode="ink">
                <msink:context xmlns:msink="http://schemas.microsoft.com/ink/2010/main" type="inkWord" rotatedBoundingBox="13806,13150 15273,13123 15287,13891 13820,13918"/>
              </emma:interpretation>
            </emma:emma>
          </inkml:annotationXML>
          <inkml:trace contextRef="#ctx0" brushRef="#br1" timeOffset="44663.3827">3618 4101 193 0,'-21'8'22'0,"21"-8"-10"16,0 0-2-16,0 0-9 15,0 0-1-15,42 4 1 16,-6-4-1-16,10 0-1 15,0-4 0-15,16 12-2 16,-13-8-7-16,1 0-4 16,-1-4-15-16,-3-5-56 15</inkml:trace>
          <inkml:trace contextRef="#ctx0" brushRef="#br1" timeOffset="44451.3972">3721 4431 202 0,'-4'16'18'0,"4"-16"-7"16,0 0-5-16,0 0-5 16,12-37 0-16,8-8 0 15,-2-4-1-15,2-19 1 16,5 3-1-16,-5-9 0 15,-3 7 0-15,-1 1 0 16,-3 12 0-16,-5 5 1 16,-3 15-1-16,-5 11 0 0,0 6 0 15,0 17 1-15,0 0-1 16,-13 20 0-16,13 9 0 16,-8 16 0-1,8 14 0-15,-5 11 0 0,10 9 1 16,-5 3-1-16,12-3 0 15,-3-5 0-15,-2-7 0 16,5-14 0-16,2-11-1 16,2-8 1-16,-4-19-2 15,13 4 0-15,-25-19-4 16,21-12-5-16,-9-3-5 16,1-6-21-16,-13-12-74 15</inkml:trace>
          <inkml:trace contextRef="#ctx0" brushRef="#br1" timeOffset="44893.4641">4188 4027 194 0,'-4'15'22'0,"8"-2"-10"15,-4-13-3-15,25 16-8 16,-25-16 0-16,33 10 0 16,-13-10-1-16,5 0 0 15,4 0 0-15,-8 0-1 16,8 3 0-16,-29-3-3 15,25-8-6-15,-25 8-5 0,0 0-14 16,0 0-59 0</inkml:trace>
          <inkml:trace contextRef="#ctx0" brushRef="#br1" timeOffset="45054.1135">4242 4275 190 0,'0'20'22'0,"0"-20"-9"0,16 16-4 16,1-16-8-16,7-4-2 16,1-13 0-16,21 10-5 15,-6-11-6-15,-2-6-8 16,-1-1-31-16</inkml:trace>
          <inkml:trace contextRef="#ctx0" brushRef="#br1" timeOffset="45473.7743">4634 3914 175 0,'25'-9'32'16,"-13"15"-16"-16,9 5-5 15,0-11-7-15,12 25-2 16,-16-8 0-16,16 12-1 16,-9 0 0-16,0 4-1 15,-6-4 1-15,-3 8-1 16,-10 4 0-16,-5-3 1 15,-5 10-1-15,-10-1 0 16,-10-2 0-16,-4 1 0 16,-9-1 0-16,-3-8-1 15,0-5 1-15,-5-6 0 0,9-10 0 16,5-7 0 0,11-9-1-16,4 0 1 15,17 0 0-15,0 0 0 16,0-12 0-16,20 12 0 0,1-7 0 15,8 7 1-15,4-6-1 16,0 6 0-16,9 0 0 16,3 0 0-16,5 0 1 15,-5 0-1-15,-4 0 0 16,5 0-1-16,-9 6 1 16,-9-12-2-16,7 12-7 15,-16-6-2-15,-6 0-6 16,-13 0-26-16</inkml:trace>
        </inkml:traceGroup>
        <inkml:traceGroup>
          <inkml:annotationXML>
            <emma:emma xmlns:emma="http://www.w3.org/2003/04/emma" version="1.0">
              <emma:interpretation id="{07768609-924D-41CB-9AC6-4C6CBB75DDAA}" emma:medium="tactile" emma:mode="ink">
                <msink:context xmlns:msink="http://schemas.microsoft.com/ink/2010/main" type="inkWord" rotatedBoundingBox="17344,13108 18791,13081 18809,14041 17361,14068">
                  <msink:destinationLink direction="with" ref="{50E521AC-D405-499D-A42E-D59A47718748}"/>
                  <msink:destinationLink direction="with" ref="{E879E18D-9D65-4E5B-923D-1234705491C0}"/>
                </msink:context>
              </emma:interpretation>
            </emma:emma>
          </inkml:annotationXML>
          <inkml:trace contextRef="#ctx0" brushRef="#br1" timeOffset="46365.9553">7175 4001 191 0,'-25'8'23'0,"25"-8"-10"0,-16 18-3 16,16-36-9-1,20 27 0-15,-3-9 0 0,16 0-1 16,0 4 1-16,13-4-2 16,-1 12 1-16,-8-16-2 15,25 16-5-15,-8-12-4 16,-4 0-7-1,-5-8-22-15</inkml:trace>
          <inkml:trace contextRef="#ctx0" brushRef="#br1" timeOffset="46152.1789">7183 4478 183 0,'0'20'28'0,"0"-20"-14"0,17 0-4 16,-5-34-9-1,9 5 0-15,0-28 0 16,8-2 0-16,-4-15 0 0,8 0-1 16,-4-5 1-16,-5 5-1 15,-3 8 1-15,-5 12-1 16,-8 9 1-16,1 16-1 15,-9 4 0-15,0 25 1 16,0 0-1-16,0 0 0 16,-12 40 0-16,12-1 1 15,-9 5-1-15,9 10 0 16,0 17-1-16,0-1 2 16,12 4-2-16,-3-8 1 15,12-4 0-15,-9-3 0 16,8-13 0-16,1-14-1 15,4-8-1-15,-8-24 0 16,16-2-8-16,-16-16-3 0,-1-7-10 16,-12-7-42-1</inkml:trace>
          <inkml:trace contextRef="#ctx0" brushRef="#br1" timeOffset="46600.1083">7695 4015 196 0,'0'0'21'0,"5"24"-9"16,11-24-3-16,10 0-8 16,-2-12 0-16,13 3 0 15,0-3-1-15,0 3 0 0,4 1 0 16,-15-5-1 0,7 13-2-16,-33 0-7 0,29 0-3 15,-29 0-12-15,0 0-46 16</inkml:trace>
          <inkml:trace contextRef="#ctx0" brushRef="#br1" timeOffset="46778.9428">7795 4162 191 0,'-17'26'23'16,"9"-1"-10"-1,8-9-4-15,0-16-8 0,17 12 0 16,4-8-2-16,3-8 0 15,17 11-3-15,-8-7-6 16,12-16-6-16,2 0-18 16,-6-4-67-16</inkml:trace>
          <inkml:trace contextRef="#ctx0" brushRef="#br1" timeOffset="47325.2328">8365 3740 185 0,'0'0'27'0,"-21"0"-13"16,21 0-4-16,0 0-8 0,17 0 0 16,-1 0-1-1,10 0 0-15,-6 11 0 16,8-4-1-16,-2 1 1 15,-2 4-1-15,-7 9 0 0,-9-1 0 16,-8 5 0 0,0 4 1-16,-4 3-1 0,-4 6 0 15,0 0-1-15,0-1 1 16,8 0 0-16,8 4 0 16,0 0 0-16,4 1 0 15,8 0 0-15,-2-1 0 16,-6-1 0-16,0 7 0 15,-12-6 0-15,-7 4 1 16,-10-2-1-16,-13 5 0 16,-11-2 0-16,-8-5 0 15,-13 0 0-15,-17-19-3 16,1 2-6-16,-5-20-3 0,-4-16-7 16,-3-26-32-16</inkml:trace>
        </inkml:traceGroup>
      </inkml:traceGroup>
    </inkml:traceGroup>
    <inkml:traceGroup>
      <inkml:annotationXML>
        <emma:emma xmlns:emma="http://www.w3.org/2003/04/emma" version="1.0">
          <emma:interpretation id="{31BE7865-26F2-4E81-8F17-EFB272649AD9}" emma:medium="tactile" emma:mode="ink">
            <msink:context xmlns:msink="http://schemas.microsoft.com/ink/2010/main" type="paragraph" rotatedBoundingBox="5779,15711 20169,15342 20199,16495 5809,16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4BFA57-FA32-43B2-80A4-8AB5916A0D1D}" emma:medium="tactile" emma:mode="ink">
              <msink:context xmlns:msink="http://schemas.microsoft.com/ink/2010/main" type="line" rotatedBoundingBox="5779,15711 20169,15342 20199,16495 5809,16865"/>
            </emma:interpretation>
          </emma:emma>
        </inkml:annotationXML>
        <inkml:traceGroup>
          <inkml:annotationXML>
            <emma:emma xmlns:emma="http://www.w3.org/2003/04/emma" version="1.0">
              <emma:interpretation id="{44002397-866E-4A8B-A460-E438E388BDEC}" emma:medium="tactile" emma:mode="ink">
                <msink:context xmlns:msink="http://schemas.microsoft.com/ink/2010/main" type="inkWord" rotatedBoundingBox="5779,15711 8277,15647 8304,16723 5807,16788"/>
              </emma:interpretation>
            </emma:emma>
          </inkml:annotationXML>
          <inkml:trace contextRef="#ctx0" brushRef="#br1" timeOffset="108462.5617">-4407 6832 186 0,'-16'9'26'0,"16"-9"-12"15,0 0-4-15,0 0-9 16,12 12 0-16,18-12 0 16,6 0-1-16,6-4 0 15,8-4 0-15,12 8-1 16,-13-17-3-16,17 9-6 0,-8-4-6 16,4-2-17-1,-8-6-71-15</inkml:trace>
          <inkml:trace contextRef="#ctx0" brushRef="#br1" timeOffset="108233.317">-4402 7217 181 0,'9'33'29'15,"-9"-8"-14"-15,0-8-6 16,15-9-7-16,-15-8 0 16,25-16-1-16,-8-6 0 15,4-10-1-15,-6-18 1 16,15-8-1-16,-10-17 1 15,5-12-1-15,0-3 0 16,-4-5 1-16,0 0-1 16,-5 12 0-16,1 8 0 15,-5 14 0-15,-3 11 0 16,-6 17 0-16,-3 12 1 16,0 21-1-16,0 0 0 0,-16 14 0 15,8 18 0-15,-1 12 0 16,1 15 0-16,4 16 0 15,4 2 0-15,0 11-1 16,4-2 1-16,8 1 0 16,1-13 0-16,3-7 0 15,1-9 0-15,4-9-1 16,3-11 1-16,-3-13-1 16,8 4-1-16,-16-29-1 15,23 3-6-15,-19-12-5 16,4-6-13-16,-17-10-51 15</inkml:trace>
          <inkml:trace contextRef="#ctx0" brushRef="#br1" timeOffset="108676.7934">-3745 6742 188 0,'0'26'25'15,"4"-11"-11"-15,-4-15-5 16,29 12-8-16,-4-12 0 15,4-8-1-15,7 4 0 16,2-4 0-16,-5-5-1 0,4 13-4 16,-12 0-5-16,-4-4-6 15,-21 4-20-15,0 0-81 16</inkml:trace>
          <inkml:trace contextRef="#ctx0" brushRef="#br1" timeOffset="108843.0282">-3687 6932 192 0,'-18'28'23'16,"6"-3"-10"-16,9-9-4 15,3-3-8-15,0-13-1 16,36 9 0-16,2 3-3 16,-5-20-7-16,8-5-4 15,1-3-13-15,-6-4-61 16</inkml:trace>
          <inkml:trace contextRef="#ctx0" brushRef="#br1" timeOffset="109451.6769">-2816 6494 181 0,'-12'-21'29'0,"-5"16"-14"16,-4 5-5 0,-24 0-8-16,16 17-1 0,-8-8 0 15,0 16 0-15,0-5 0 16,4 17 0-16,4-4-1 16,4 4 0-16,5 0 0 15,11 5 0-15,9 1 0 16,0-11 0-16,16 5 0 15,10 0 0-15,3-4 0 16,11 0 0-16,7-4 0 16,1-5 0-16,-1 6 0 0,-2-10 0 15,-9 5 0-15,-6 0 0 16,-10 0 0 0,-11-9 0-16,-9 5 0 0,-12 0 0 15,-9-1 0-15,-8-3 0 16,-8 0 0-16,-4-5 0 15,-1-4 0-15,1 1 0 16,-1-9 0-16,9-9 0 16,0 5-1-16,4-16 1 15,12 7-2-15,-7-28-4 16,20 11-5-16,4-7-7 16,9 0-21-16,6-4-87 15</inkml:trace>
          <inkml:trace contextRef="#ctx0" brushRef="#br1" timeOffset="109687.2395">-2774 6783 175 0,'24'12'33'0,"2"-3"-17"16,2-1-5-16,-3-16-7 15,12 8-2-15,-4 0-2 16,12 0 1-16,-3-9-1 15,-1 1 1-15,4 0-2 16,-7-1 1-16,3 7-1 16,-4-12 0-16,4 18-2 0,-15-8-7 15,2-4-5-15,-2-4-12 16,-6-8-58-16</inkml:trace>
          <inkml:trace contextRef="#ctx0" brushRef="#br1" timeOffset="109947.3627">-1994 6436 196 0,'0'0'22'15,"5"21"-10"-15,-5 3-2 16,-5-2-9-16,10 22 1 16,-5 1-1-16,0 13-1 15,0 6 1-15,7 5-1 16,-2 4 0-16,4 11 0 0,-2-10 1 15,2 1-1-15,3-9 0 16,-4-4 0 0,1-8-1-16,0-9 1 0,-6-12-1 15,-3-33-3 1,0 29-6-16,0-29-3 0,-24-24-12 16,3-18-56-1</inkml:trace>
        </inkml:traceGroup>
        <inkml:traceGroup>
          <inkml:annotationXML>
            <emma:emma xmlns:emma="http://www.w3.org/2003/04/emma" version="1.0">
              <emma:interpretation id="{70431CEF-C091-494F-AF36-7DBC5623BC6B}" emma:medium="tactile" emma:mode="ink">
                <msink:context xmlns:msink="http://schemas.microsoft.com/ink/2010/main" type="inkWord" rotatedBoundingBox="10196,15798 11818,15756 11843,16710 10221,16751"/>
              </emma:interpretation>
            </emma:emma>
          </inkml:annotationXML>
          <inkml:trace contextRef="#ctx0" brushRef="#br1" timeOffset="97824.745">184 7097 88 0,'-12'45'88'15,"-9"1"-57"1,0 4-15-16,4-1-10 0,-11-24-2 15,20 12-2-15,-9-16 0 16,13-1-1-16,4-20 0 16,0-20 0-16,12-13-1 15,5-17 1-15,8-11-1 16,4-10 0-16,-1-12 0 16,6-11 0-16,-6 2 0 0,1 6 0 15,-8 3 0 1,-4 8 0-16,-9 14 0 15,0 11 1-15,-8 9-1 16,0 12 0-16,0 12 0 0,0 17 0 16,0 0 0-16,0 0 0 15,-16 41 0-15,8-4 0 16,3 22 0-16,5-1-1 16,-4 17 1-16,4 6 0 15,0-2 0-15,4 4 0 16,-4-13 0-16,17-8 0 15,-5-9 0-15,5-7-1 16,-5-8 1-16,4-14-1 16,10 1 0-16,-26-25 0 15,36 17-1-15,-36-17-2 0,21-21-8 16,-9 3-6 0,-3-1-23-16,-9-7-80 15</inkml:trace>
          <inkml:trace contextRef="#ctx0" brushRef="#br1" timeOffset="98082.7253">6 6762 158 0,'0'0'41'0,"-16"13"-23"16,16-13-7-16,12 12-9 15,-12-12-1-15,37 0 0 16,-8 0-1-16,9 8 1 16,3-8-1-16,5 5 0 15,7 7-1-15,-8-12-2 16,18 0-8-16,-18 12-6 16,-4-12-22-16,1 8-70 15</inkml:trace>
          <inkml:trace contextRef="#ctx0" brushRef="#br1" timeOffset="98562.2471">568 6993 181 0,'0'21'29'16,"5"-3"-14"-1,7-7-6-15,-12-11-8 0,25 17 1 16,-5-17-1-16,5 4-1 15,0-4 1-15,0 0-1 16,-1 0 0-16,-3 0-1 16,0 8 0-16,-21-8-8 15,20 0-4-15,-20 0-10 16,21-8-41-16</inkml:trace>
          <inkml:trace contextRef="#ctx0" brushRef="#br1" timeOffset="98327.0336">494 6800 151 0,'0'0'45'0,"20"16"-25"15,-2-16-9-15,-3 0-8 16,6-8-2-16,12 4-1 0,0-5 1 16,-4 1-1-16,4 4-1 15,-12-9 0-15,8 13-4 16,-17 0-7-16,-12 0-8 16,21 9-29-16,-21-9-80 15</inkml:trace>
          <inkml:trace contextRef="#ctx0" brushRef="#br1" timeOffset="100989.4801">1485 6609 115 0,'26'0'70'0,"-6"0"-45"15,1-3-11-15,-14-18-9 16,19 21-1-16,-22-21-1 15,13 12-1-15,-17-11-1 16,0 20 0-16,0-32 0 16,0 32-1-16,-21-22 1 15,0 18-1 1,-8 4 1-16,-7 4-1 0,-2 5 0 16,-4 7 0-16,1 5 0 15,4 4 0-15,4 4 0 16,4 4 0-16,8-1 0 15,9 2 0-15,7 3 0 16,10-4 0-16,7 4 0 16,5 5 0-16,8-6 0 15,-1 2 0-15,9 3 0 0,5 0 0 16,3-3 0-16,-8-1 0 16,4 0 0-16,-8-3 0 15,0-10 0-15,-13 5 0 16,-2-5 0-16,-7 2 0 15,-7-7 0-15,-12 7 0 16,-9-10 0-16,0 1 0 16,-12-1 1-16,-3-3-1 15,-11 0 0-15,-6-6 0 16,-1-2-1-16,-3-5 1 16,3 9 0-16,1-18-1 15,11 18-4-15,-3-27-5 16,11-2-4-16,6-10-14 0,16-10-61 15</inkml:trace>
        </inkml:traceGroup>
        <inkml:traceGroup>
          <inkml:annotationXML>
            <emma:emma xmlns:emma="http://www.w3.org/2003/04/emma" version="1.0">
              <emma:interpretation id="{685FD4AC-9CBB-4FDD-A014-72E4DE194FEA}" emma:medium="tactile" emma:mode="ink">
                <msink:context xmlns:msink="http://schemas.microsoft.com/ink/2010/main" type="inkWord" rotatedBoundingBox="13742,15521 15912,15466 15940,16571 13771,16627"/>
              </emma:interpretation>
            </emma:emma>
          </inkml:annotationXML>
          <inkml:trace contextRef="#ctx0" brushRef="#br1" timeOffset="102260.8098">3564 7093 111 0,'0'16'70'0,"0"-3"-43"16,0-13-12-16,0 0-11 16,16-9-1-16,-7-19 0 15,16 3-2-15,-9-21 0 16,8-8 0-16,2-11 0 0,7-6 0 15,-4-7 0-15,-1-5-1 16,-7 1 0-16,5-1 1 16,-7 4-1-16,-2 13 1 15,-5 9-1-15,-3 6 0 16,-9 15 0-16,4 10 1 16,-4 10-1-16,0 16 0 15,0 0 0-15,-16 34 1 16,7 2-1-16,1 14 0 15,-1 12 0-15,2 13 0 16,2 4 0-16,1 3 0 16,4 0 0-16,0-7-1 15,9-5 1-15,-2-8 0 16,6-8 0-16,0-13-1 16,3 0 1-16,-3-16-1 15,6 4 0-15,-19-29 0 16,30 33-1-16,-30-33-1 15,20 0-3-15,-20 0-8 0,9-29-9 16,-9 8-39-16</inkml:trace>
          <inkml:trace contextRef="#ctx0" brushRef="#br1" timeOffset="102511.1184">3576 6634 179 0,'-17'5'29'16,"17"-5"-15"-16,0 0-4 15,-19 11-8-15,38-6-1 16,-5-5 0-16,14 0-1 16,5 8 1-16,4-8-1 15,9 8-1-15,-1-8 0 16,10 9-4-16,-7-9-6 15,2 0-8-15,-5 0-23 16,-7-9-77-16</inkml:trace>
          <inkml:trace contextRef="#ctx0" brushRef="#br1" timeOffset="102997.6832">4114 6856 162 0,'-13'22'39'0,"5"-10"-21"16,8-12-7-16,0 20-8 15,0-20-2-15,16 6 0 16,-16-6-1-16,33 0 1 16,-7 8-2-16,-2-8 1 15,9 0-1-15,-4-17-3 16,8 8-7-16,8 1-6 0,1-8-22 15,-1-5-71 1</inkml:trace>
          <inkml:trace contextRef="#ctx0" brushRef="#br1" timeOffset="102801.6723">4093 6572 190 0,'0'0'23'16,"0"25"-10"-16,0-25-3 15,0 0-9-15,13 12 0 16,11-7 0-16,-7-5-1 16,4 4 0-16,-1-4 1 15,5 0-1-15,-1 0 0 16,5 8 0-16,-4-8-1 15,-8 0 1-15,7 0-1 16,-24 0-2-16,38 0-4 16,-38 0-6-16,0 0-8 0,0 0-37 15</inkml:trace>
          <inkml:trace contextRef="#ctx0" brushRef="#br1" timeOffset="103440.6663">4894 6465 165 0,'0'0'37'0,"-29"3"-21"15,5 10-5-15,-5-9-8 16,4 22-2-16,-8-10 0 16,13 12 0-16,-6-7 0 15,10 12 0-15,4-3 0 16,7-2 0-16,5 5-1 0,5-4 0 16,7 4 0-16,0-5 0 15,9 3 0-15,3-11 0 16,6 1 0-1,-6-5 0-15,5 1 0 0,-4-5 0 16,0 0 0-16,0 1 0 16,-13-5 0-16,-12-8 0 15,8 29 0-15,-8-16 0 16,-12 3 0-16,-9 0 0 16,-3 2 0-16,-5 2 0 15,-4-8 0-15,0 1 1 16,-5-5-1-16,5 0 0 15,4-8 0-15,1 0-1 16,7 0 1-16,0-13 0 16,21 13-2-16,-32-28 0 0,32 28-2 15,0-25-7-15,7-1-7 16,-2 3-22 0,7-6-83-16</inkml:trace>
          <inkml:trace contextRef="#ctx0" brushRef="#br1" timeOffset="103675.9831">4915 6618 151 0,'33'8'46'16,"0"0"-26"-16,5-3-8 16,-2 11-7-16,2-16-3 0,11 0-1 15,1-5 0 1,7 1-1-16,-3-8 0 0,-4 1 0 15,-5-3 0-15,-7 2-1 16,-2 3-1-16,-18-10-3 16,-3 5-6-16,-15 14-8 15,14-24-25-15,-14 24-83 16</inkml:trace>
          <inkml:trace contextRef="#ctx0" brushRef="#br1" timeOffset="103869.6657">5337 6457 184 0,'-21'20'25'0,"-4"1"-11"15,13-4-7-15,3 15-5 16,-3 2-1-16,8 3 0 0,4-5-1 16,0 1-1-16,4 13-1 15,-4-17-4-15,12-4-6 16,5 0-11-1,-17-25-33-15,29 16-73 0</inkml:trace>
          <inkml:trace contextRef="#ctx0" brushRef="#br1" timeOffset="104149.3906">5642 6270 186 0,'17'-7'26'0,"-17"7"-12"0,4 33-5 16,-8-12-7-16,16 19 0 16,-15-4-1-1,6 18 0-15,-3 10-1 0,0 6 0 16,0-1 1-16,4 6-1 16,-4 0 0-1,0 3 0-15,8-4 0 0,-3-3 0 16,3-14-1-16,0-11 0 15,4 8-2-15,-12-29-7 16,9-4-4-16,-9-21-13 16,0-21-51-16</inkml:trace>
        </inkml:traceGroup>
        <inkml:traceGroup>
          <inkml:annotationXML>
            <emma:emma xmlns:emma="http://www.w3.org/2003/04/emma" version="1.0">
              <emma:interpretation id="{93E90078-7A44-4B0E-AD77-C29148013A5D}" emma:medium="tactile" emma:mode="ink">
                <msink:context xmlns:msink="http://schemas.microsoft.com/ink/2010/main" type="inkWord" rotatedBoundingBox="17479,15534 20172,15465 20193,16277 17500,16346"/>
              </emma:interpretation>
            </emma:emma>
          </inkml:annotationXML>
          <inkml:trace contextRef="#ctx0" brushRef="#br1" timeOffset="105104.4481">7316 6569 170 0,'-21'3'34'16,"21"-3"-17"-16,-20 16-6 16,20-16-9-16,12 18-1 0,9-18 0 15,8 8 0 1,4-4-1-16,8-4 0 0,8 8-2 16,-8-16-3-16,13 8-6 15,5-12-6-15,-6 3-25 16,1-7-79-16</inkml:trace>
          <inkml:trace contextRef="#ctx0" brushRef="#br1" timeOffset="104897.4356">7439 6932 175 0,'-3'28'32'15,"-6"-10"-16"-15,9-18-6 0,0 0-8 16,0-18-1-1,12-18 1-15,14-6-1 16,-5-16-1-16,3-4 1 16,5-12-1-16,-1-5 0 0,-7-3 1 15,5 2-1 1,-10 6 0-16,1 13 0 16,-14 7 1-16,-3 17-1 0,0 8 0 15,-8 16 0-15,8 13 0 16,-21 16 0-16,9 18 0 15,-4 7 0-15,3 13 0 16,0 13 1-16,10 7-2 16,-6 8 1-16,9-3 0 15,0-9 0-15,0 2 0 0,12-16 0 16,1-6-1-16,0-8 1 16,3-9-1-16,1-16 0 15,7 7 0 1,-24-24-3-16,42 0-6 0,-25-12-6 15,-5-6-16-15,0-2-64 16</inkml:trace>
          <inkml:trace contextRef="#ctx0" brushRef="#br1" timeOffset="105358.4626">7803 6522 162 0,'0'25'40'16,"0"-25"-23"-16,17 0-6 16,-5-16-9-16,17 16 0 15,-8-9-1-15,12 2 0 16,-4 3-1-16,4-9 0 16,4 13-2-16,-12-17-3 15,0 17-6-15,-5 0-8 16,-20 0-24-16,16 0-84 15</inkml:trace>
          <inkml:trace contextRef="#ctx0" brushRef="#br1" timeOffset="105557.4737">7853 6717 173 0,'-16'33'33'0,"2"-4"-17"0,14-8-6 15,0-5-7-15,0-16-2 16,26 13-1-16,2-13-1 16,1-8 0-16,21 3-9 15,-13-3-4-15,-4 0-15 16,1-2-52-16</inkml:trace>
          <inkml:trace contextRef="#ctx0" brushRef="#br1" timeOffset="106201.3599">8724 6195 165 0,'0'0'38'0,"-20"-16"-21"0,-5 16-6 15,-8 0-7-15,-13 0-3 16,10 16 1-16,-14 1-1 16,8 13 0-16,2-2 0 15,6 10-1-15,1 3 0 16,21 3 1-16,12 3-1 15,0-2 0-15,20-3 0 0,5 0 0 16,13-5 0-16,-2-4 0 16,10-1 0-1,-9-7 0-15,1-4 0 0,-5 4-1 16,-9-9 1-16,-15 1 0 16,-9-2 0-16,0-15 0 15,-25 26 0 1,-4-10 0-16,-9-4 0 0,-3 6 0 15,1-10 0-15,-7 0 0 16,6-4 0-16,4-4-1 16,13-4 0-16,-6-9 0 15,30 13-1-15,-24-36-2 16,28 23-8-16,4-8-5 0,8-4-24 16,5 1-78-1</inkml:trace>
          <inkml:trace contextRef="#ctx0" brushRef="#br1" timeOffset="106445.7407">8873 6485 189 0,'30'13'25'0,"6"-5"-12"15,2-3-3-15,3-5-9 16,13 8 0-16,-9-8 0 15,5 0-1-15,-1-8 1 16,-3 3-1-16,-6 5-1 16,-5-8 1-16,-7 8-2 15,-16-21-3-15,-12 21-5 0,25-20-6 16,-25 20-19-16,0-33-75 16</inkml:trace>
          <inkml:trace contextRef="#ctx0" brushRef="#br1" timeOffset="106644.6402">9283 6212 176 0,'-21'17'32'0,"4"8"-16"15,-7 8-6-15,12 12-7 16,-14 1-2-16,14 12 0 16,-4 4 0-16,7 9 0 15,-3-6-1-15,12 1 0 16,0-4-1-16,0-8 0 0,16 4-3 15,-7-22-6-15,11-10-5 16,-4-18-16-16,13-16-68 16</inkml:trace>
          <inkml:trace contextRef="#ctx0" brushRef="#br1" timeOffset="107312.9254">9695 6147 173 0,'0'0'33'0,"29"16"-17"16,-8 0-5-1,-21-16-9-15,50 42 0 16,-22-18 0-16,10 18-1 16,-9-9-1-16,-1 12 1 0,-11 1-1 15,-8 4 1-15,-14 0-1 16,-11-6 0-16,-13 10 0 15,-13-8 0-15,-6-1 0 16,-15 1-1-16,1-9 1 16,-4-4 0-16,4-5 0 15,9-7 0-15,6-8 0 16,11-1 0-16,15-12 0 16,21 0 0-16,0 0 0 0,17 5 0 15,16-5 0-15,8 0 0 16,8 0 1-16,13 3-1 15,1-3 0-15,2 9 0 16,-6-6 0-16,-2-3 0 16,-7 9-1-16,-22-21-3 15,5 12-6-15,-16 0-5 16,-17 0-13-16,9-33-64 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47.5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726D43-C509-49BF-8856-E4AE668F7E31}" emma:medium="tactile" emma:mode="ink">
          <msink:context xmlns:msink="http://schemas.microsoft.com/ink/2010/main" type="inkDrawing" rotatedBoundingBox="21556,11799 21713,5363 21818,5366 21661,11802" semanticType="callout" shapeName="Other"/>
        </emma:interpretation>
      </emma:emma>
    </inkml:annotationXML>
    <inkml:trace contextRef="#ctx0" brushRef="#br0">152 0 136 0,'0'0'50'16,"0"0"-32"-16,0 0-8 15,0 0-4-15,0 0-2 16,0 0-2-16,0 0 1 16,0 0-2-16,0 0 1 15,0 0-1-15,0 20 0 16,0-20 0-16,0 0 0 16,0 15-1-16,0-15 1 15,8 20 0-15,-8-20-1 16,0 23 0-16,0-7 1 0,0 0-1 15,5 4 0 1,-5-5 0-16,0 4 0 0,0 1 1 16,0 3-1-16,0 1 0 15,0-1 0-15,0 5 0 16,3-1 0-16,-3 1 0 16,0 0 0-1,8-2 1-15,-8 6-1 0,0-6 0 16,4 6 0-16,-4 0 0 15,0 3 0-15,5-4 0 16,-5 9 0-16,0-1 0 16,0 0 0-16,0 0 0 15,0-1 0-15,0 6 0 16,0-1 0-16,0 0 0 16,0 4 0-16,0 0 0 0,0 0 0 15,0 4 0-15,0 0 0 16,0 4 1-16,0 3-1 15,0-7 0-15,0 5 0 16,3-2 0-16,-3 0 0 16,0 5 0-16,8 0 1 15,-8 0-1-15,0 3 0 16,0 5 0-16,0-1 0 16,0 5 0-16,0 2 0 15,-8 6 0-15,8 0 0 16,0-1 0-16,0 4 0 15,0 0 0-15,-3 4 0 0,3 1 0 16,-9-5 0-16,9-4-1 16,-8 3 2-1,5-6-1-15,-2 0 0 0,2-5 0 16,3 0-1-16,0 1 2 16,-5-5-2-1,5 5 1-15,0-1 0 16,0 5 0-16,0-4 0 0,0 2 0 15,-3-2 0-15,3 4 0 16,-8-5 0-16,4-3 0 16,-4-1 0-16,5-3 0 15,-5 7 0-15,8-7 0 16,-8-1 0-16,8 1 0 16,0 0 0-16,0-5 0 15,0 5-1-15,0-5 1 0,0-3 0 16,-4 0 0-16,-4 4 0 15,5 0 0-15,-6-1 0 16,1 5 0-16,0-1 0 16,1-4 1-16,-1 13-1 15,4-7 0-15,-3 0 0 16,7 1 0-16,-8-3 0 16,8 5 0-16,-8-9 0 15,4 0 0-15,4-2 0 16,-5-9-1-16,2 4 1 15,3-5 0-15,-8 1 0 16,4 1 0-16,0-1 0 16,4 3 0-16,0-7 0 0,0 5 0 15,0-2 0-15,8-3 0 16,0-4 0-16,0-4 0 16,-1 1 0-16,6-13 0 15,-6 5 0 1,-3-1 0-16,4-4 0 0,-4-3 0 15,-4 3 0 1,8 5 0-16,-8-4 0 0,3-5 0 16,-3 1 0-16,5-1-1 15,-5-19 0-15,0 20-1 16,0-20-4-16,-8-24-6 16,3 2-6-16,2-23-25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51.0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CFD8D72-A6D1-4E6B-8E6A-3CF0882963A6}" emma:medium="tactile" emma:mode="ink">
          <msink:context xmlns:msink="http://schemas.microsoft.com/ink/2010/main" type="writingRegion" rotatedBoundingBox="5886,9204 8760,8489 9412,11111 6537,11826">
            <msink:destinationLink direction="with" ref="{F88B5745-1A50-4CB1-94B5-4947B01C126A}"/>
          </msink:context>
        </emma:interpretation>
      </emma:emma>
    </inkml:annotationXML>
    <inkml:traceGroup>
      <inkml:annotationXML>
        <emma:emma xmlns:emma="http://www.w3.org/2003/04/emma" version="1.0">
          <emma:interpretation id="{D3098D3F-9D29-4D72-8971-0497F8FDE371}" emma:medium="tactile" emma:mode="ink">
            <msink:context xmlns:msink="http://schemas.microsoft.com/ink/2010/main" type="paragraph" rotatedBoundingBox="5886,9204 8760,8489 8941,9218 6067,9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0FABE6-8EBE-4AC0-BD15-F6E30FB0E426}" emma:medium="tactile" emma:mode="ink">
              <msink:context xmlns:msink="http://schemas.microsoft.com/ink/2010/main" type="line" rotatedBoundingBox="5886,9204 8760,8489 8941,9218 6067,9932"/>
            </emma:interpretation>
          </emma:emma>
        </inkml:annotationXML>
        <inkml:traceGroup>
          <inkml:annotationXML>
            <emma:emma xmlns:emma="http://www.w3.org/2003/04/emma" version="1.0">
              <emma:interpretation id="{49A35760-766A-4ABD-B2B0-1408A67A3AEF}" emma:medium="tactile" emma:mode="ink">
                <msink:context xmlns:msink="http://schemas.microsoft.com/ink/2010/main" type="inkWord" rotatedBoundingBox="5886,9204 7422,8822 7603,9551 6067,9932"/>
              </emma:interpretation>
            </emma:emma>
          </inkml:annotationXML>
          <inkml:trace contextRef="#ctx0" brushRef="#br0">-955-2342 172 0,'0'0'32'16,"0"0"-16"-16,0 12-6 15,-11 3-8-15,11 21 0 16,-5-1-1-16,5 4-1 16,0 12 1-16,5 4-1 0,-2 0 0 15,-3 0-1 1,12-4 1-16,-12-9-2 16,20 1-2-16,-20-7-6 0,8-17-7 15,-8-19-18-15,0 0-65 16</inkml:trace>
          <inkml:trace contextRef="#ctx0" brushRef="#br0" timeOffset="-233.5454">-751-2267 71 0,'0'0'94'0,"11"-20"-58"16,-11 20-19-16,0 0-10 15,-15-11-2-15,15 11-2 16,-28 7-1-16,13 9-1 16,-12-8 0-16,4 12 0 15,-10-5 0-15,7 12-1 16,-5-4 0-16,3 5 0 16,0 0 0-16,9-5 1 15,-1 1-1-15,0-5 0 16,13-3-1-16,7-16 1 0,0 23 0 15,0-23 0-15,27 20 1 16,-7-8-1 0,4-5 0-16,7 5 0 0,8 0 0 15,-4-4 0-15,1 4 0 16,2-2-1 0,-2 3 1-16,-9-2 0 15,-4 1 0-15,-8 3-1 0,-7 6 1 16,-8-5 0-16,-8 3 0 15,-7 1 0-15,-8-1 0 16,-1 1 0-16,-7-5 0 16,-8-3 1-16,4-4-2 15,-4 3 2-15,-1-3-1 16,1-8-1-16,5 4 1 0,-2-8-1 16,13 4-1-16,-9-16-2 15,21 1-6-15,3-4-6 16,8-9-17-16,0-7-59 15</inkml:trace>
          <inkml:trace contextRef="#ctx0" brushRef="#br0" timeOffset="232.4252">-881-2432 151 0,'0'0'44'0,"-3"28"-25"0,-1-5-7 16,4 1-9-1,4 27-2-15,-4-5 1 0,8 17-1 16,-5 3-1-16,5 0 1 16,4-2-1-16,0-6-1 15,7 1-1 1,-7-23-2-16,4-9-7 0,7-4-8 16,-3-23-27-16,7-11-66 15</inkml:trace>
          <inkml:trace contextRef="#ctx0" brushRef="#br0" timeOffset="612.7729">-375-2506 167 0,'0'0'35'16,"-13"31"-18"-1,2 9-7-15,-4 2-8 16,-5-6 0-16,15 15-1 0,-1-9 0 15,17-2 0 1,1-5 0-16,11-8-1 0,4-2 0 16,5-4 1-16,3 0-1 15,0-2 0-15,0-3 0 16,-3 4 0-16,-9 3 0 16,-3-3 0-16,-9 3 0 15,-11 1 0-15,0-4 1 16,-8 3-2-16,-7 0 2 0,-4-3-1 15,-6-9 0-15,2 5 0 16,-4 0 0-16,0-4 0 16,3-4-1-16,4-8 1 15,5 11-2-15,-8-22 0 16,23 11-8-16,-13-25-3 16,6-2-13-16,7-8-44 15</inkml:trace>
          <inkml:trace contextRef="#ctx0" brushRef="#br0" timeOffset="1085.7999">-352-2522 158 0,'12'0'39'16,"15"0"-20"-16,0 0-8 15,9-15-8-15,6 15-2 0,-6-4 0 16,7 4 0-1,-4-4-1-15,-4 4 1 16,1 0-1-16,-5 0 0 0,-8 0 0 16,-7 4 0-16,-16-4 0 15,23 19 1-15,-23 0-1 16,0 9 0-16,-11 4 1 16,-1 10-1-16,-8 2 1 15,9 7-1-15,-1 2 1 16,0 3-1-16,8-8 1 15,4-2-1-15,8-3 0 16,7-11 1-16,9-13-1 0,8-11 0 16,2-12 0-1,6-16 0-15,-1-7 0 16,3-7 0-16,-2-17 0 0,-4-1 0 16,-13-3 0-16,-12 1 0 15,-11 2 0-15,-3 1 0 16,-17 5 0-16,-3 7 0 15,-9 7 0-15,-6 9 0 16,2 15-1-16,-7-4 0 16,12 24-2-16,0 4-7 15,-2 7-3-15,7 4-13 16,6-3-49-16</inkml:trace>
        </inkml:traceGroup>
        <inkml:traceGroup>
          <inkml:annotationXML>
            <emma:emma xmlns:emma="http://www.w3.org/2003/04/emma" version="1.0">
              <emma:interpretation id="{B890DC10-E5E6-4029-9597-0A7F26E6CC0D}" emma:medium="tactile" emma:mode="ink">
                <msink:context xmlns:msink="http://schemas.microsoft.com/ink/2010/main" type="inkWord" rotatedBoundingBox="8667,8942 8861,8894 8904,9068 8710,9116"/>
              </emma:interpretation>
            </emma:emma>
          </inkml:annotationXML>
          <inkml:trace contextRef="#ctx0" brushRef="#br0" timeOffset="6224.9235">1690-2612 131 0,'0'0'57'0,"0"-15"-33"16,0 15-11-16,0 0-7 16,4-16-3-16,-4 16 0 15,0 0-1-15,0 20-1 16,0-20 0-16,-12 31-1 15,1-12 1-15,-5 5-1 16,1 3 0-16,-2 1 0 0,1-1 0 16,-2-12 0-16,5 9-1 15,-7-24-2-15,20 0-7 16,0 0-2-16,-15-4-9 16,11-19-35-16</inkml:trace>
        </inkml:traceGroup>
      </inkml:traceGroup>
    </inkml:traceGroup>
    <inkml:traceGroup>
      <inkml:annotationXML>
        <emma:emma xmlns:emma="http://www.w3.org/2003/04/emma" version="1.0">
          <emma:interpretation id="{700114CB-9AC5-4769-9D4D-4AF0A3D9D52D}" emma:medium="tactile" emma:mode="ink">
            <msink:context xmlns:msink="http://schemas.microsoft.com/ink/2010/main" type="paragraph" rotatedBoundingBox="7045,11655 7023,10245 7422,10238 7444,116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E22085-E7F3-4D6C-874D-84B300BE09E3}" emma:medium="tactile" emma:mode="ink">
              <msink:context xmlns:msink="http://schemas.microsoft.com/ink/2010/main" type="line" rotatedBoundingBox="7045,11655 7023,10245 7422,10238 7444,11648"/>
            </emma:interpretation>
          </emma:emma>
        </inkml:annotationXML>
        <inkml:traceGroup>
          <inkml:annotationXML>
            <emma:emma xmlns:emma="http://www.w3.org/2003/04/emma" version="1.0">
              <emma:interpretation id="{F7101C79-4AC3-4983-8E05-70684A3AA468}" emma:medium="tactile" emma:mode="ink">
                <msink:context xmlns:msink="http://schemas.microsoft.com/ink/2010/main" type="inkWord" rotatedBoundingBox="7045,11655 7023,10245 7422,10238 7444,11648"/>
              </emma:interpretation>
            </emma:emma>
          </inkml:annotationXML>
          <inkml:trace contextRef="#ctx0" brushRef="#br0" timeOffset="-2958.5055">-70-1293 163 0,'23'12'39'0,"-7"-3"-21"15,7-2-7-15,8 16-7 16,-11-19-1-16,11 15-1 16,-3-7-1-16,3 4-1 15,-3-5 1-15,-2 1-1 16,-2 4-1-16,-12-16-2 15,8 16-6-15,-20-16-3 0,15 19-9 16,-15-19-33-16</inkml:trace>
          <inkml:trace contextRef="#ctx0" brushRef="#br0" timeOffset="-3162.1431">43-1258 142 0,'0'0'51'15,"0"0"-29"-15,0 0-10 16,-12-14-6-16,12 14-3 0,0 0 0 16,0 14-2-16,0-14 1 15,-16 16-2-15,16-16 1 16,-23 28-1-16,4-14 0 15,3 6 0-15,-3 0 0 16,-1 0 0-16,8-4-1 16,-7-9 0-16,14 9-2 15,-10-13-7-15,15-3-2 0,0 0-10 16,-8-23-36-16</inkml:trace>
          <inkml:trace contextRef="#ctx0" brushRef="#br0" timeOffset="-3612.8275">35-1270 147 0,'0'0'43'15,"0"0"-23"-15,0 0-11 16,0 0-5-16,0 0 0 0,0 0-2 16,0 0 0-16,0 0 0 15,8 17 0-15,-8-17 0 16,0 0-1-16,0 15 0 15,0-15 0 1,3 24-1-16,-3-10 1 0,0-2-1 16,5 8 0-16,-5-4 0 15,0 7 1-15,0-3-1 16,0-1 0-16,8 9 0 16,-8 3 0-16,0-3 0 15,0 3 0-15,0 0 0 16,-8 0 0-16,8 1 0 0,-5 0 0 15,5-1 0-15,-3 0 0 16,3-3 0-16,0 3 0 16,0 0 0-16,0 5 0 15,0-5 0-15,0 1 0 16,0 2 0-16,0-3 0 16,0 4 0-1,0 2 0-15,0-3 0 0,3-3 0 16,-3 6 0-16,0-7 0 15,0 1 0-15,5-3 0 16,-5-5 0-16,0 4 0 16,0-4 0-16,-5 1 0 15,5-4 0-15,0 3 0 16,-3 1 0-16,3-5 0 16,0-3 0-16,0 4 0 15,0-4 0-15,0-1 0 16,3 1 0-16,-3-16 0 0,0 23 0 15,0-23 0-15,8 28 0 16,-8-28 0 0,5 19 0-16,-5-19-1 0,4 15 1 15,-4-15 0-15,8 19 0 16,-8-19 0-16,0 12 0 16,0-12-1-16,0 0-5 15,0 0-3-15,0 0-6 16,0-23-14-16,-8-8-60 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8:03.0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4E3B5AD-5ACF-4754-BCBA-830271396335}" emma:medium="tactile" emma:mode="ink">
          <msink:context xmlns:msink="http://schemas.microsoft.com/ink/2010/main" type="writingRegion" rotatedBoundingBox="5216,11527 22227,11421 22237,13019 5226,13125"/>
        </emma:interpretation>
      </emma:emma>
    </inkml:annotationXML>
    <inkml:traceGroup>
      <inkml:annotationXML>
        <emma:emma xmlns:emma="http://www.w3.org/2003/04/emma" version="1.0">
          <emma:interpretation id="{9A017BA2-0E3A-4772-8999-39693EDA1891}" emma:medium="tactile" emma:mode="ink">
            <msink:context xmlns:msink="http://schemas.microsoft.com/ink/2010/main" type="paragraph" rotatedBoundingBox="5216,11527 22227,11421 22237,13019 5226,13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B0E047-C461-4FBB-A546-9DB9F6C22D25}" emma:medium="tactile" emma:mode="ink">
              <msink:context xmlns:msink="http://schemas.microsoft.com/ink/2010/main" type="line" rotatedBoundingBox="5461,11481 21681,11594 21676,12261 5456,12147">
                <msink:destinationLink direction="with" ref="{2C1DDFA6-0500-49FB-8BD2-8C9EB333CE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EC756E2-D39D-401D-ACC8-8ED6D5F0D254}" emma:medium="tactile" emma:mode="ink">
                <msink:context xmlns:msink="http://schemas.microsoft.com/ink/2010/main" type="inkWord" rotatedBoundingBox="5460,11541 5496,11542 5493,11976 5457,11975"/>
              </emma:interpretation>
            </emma:emma>
          </inkml:annotationXML>
          <inkml:trace contextRef="#ctx0" brushRef="#br0">-1690 39 84 0,'0'0'50'16,"0"-19"-17"-16,0 19-13 15,0 0-7-15,0 0-4 0,-8-15-3 16,8 15-1-16,0 0-1 16,-3 15-2-16,3-15 0 15,-5 16 0 1,5-16-1-16,0 31 0 0,0-12-1 15,8 5 1 1,-8 3 0-16,5 12-1 0,-5-3 0 16,0-1 1-16,-5 4-1 15,5 0 0-15,-8-8 0 16,8-3 0-16,-3-5 0 16,3-23-2-16,3 32-2 15,-3-32-6-15,13-16-8 16,-2-3-20-16,-2-9-72 15</inkml:trace>
        </inkml:traceGroup>
        <inkml:traceGroup>
          <inkml:annotationXML>
            <emma:emma xmlns:emma="http://www.w3.org/2003/04/emma" version="1.0">
              <emma:interpretation id="{96623D1A-78D4-4E0F-A040-DD6008311BA7}" emma:medium="tactile" emma:mode="ink">
                <msink:context xmlns:msink="http://schemas.microsoft.com/ink/2010/main" type="inkWord" rotatedBoundingBox="7163,11536 7210,11537 7206,12039 7159,12038"/>
              </emma:interpretation>
            </emma:emma>
          </inkml:annotationXML>
          <inkml:trace contextRef="#ctx0" brushRef="#br0" timeOffset="2148.4743">1 0 108 0,'0'0'72'16,"0"0"-45"-16,0 0-13 15,-5 16-9-15,5-16-2 0,0 0-1 16,0 20-1-16,13-4 0 16,-13 7-1-1,7 8 0-15,-3 8 0 0,-4 4-1 16,12 20-4-16,-4 3-6 15,-8 1-8-15,0 0-24 16,-12-16-77-16</inkml:trace>
        </inkml:traceGroup>
        <inkml:traceGroup>
          <inkml:annotationXML>
            <emma:emma xmlns:emma="http://www.w3.org/2003/04/emma" version="1.0">
              <emma:interpretation id="{00AC8B01-808D-4FF1-8645-D9276F80CFB2}" emma:medium="tactile" emma:mode="ink">
                <msink:context xmlns:msink="http://schemas.microsoft.com/ink/2010/main" type="inkWord" rotatedBoundingBox="8825,11504 8846,11505 8843,11988 8821,11988"/>
              </emma:interpretation>
            </emma:emma>
          </inkml:annotationXML>
          <inkml:trace contextRef="#ctx0" brushRef="#br0" timeOffset="3170.5">1675-32 125 0,'0'0'58'15,"0"0"-37"-15,0 0-10 16,0 0-4-16,0 0-3 16,0 0-1-16,0 17-1 15,0 6 0-15,0-3-1 16,4 11 0-16,-4 5-1 15,-4 11-1-15,4 15-2 16,0 0-6-16,-8 2-6 16,4-2-16-16,-4-3-53 15</inkml:trace>
        </inkml:traceGroup>
        <inkml:traceGroup>
          <inkml:annotationXML>
            <emma:emma xmlns:emma="http://www.w3.org/2003/04/emma" version="1.0">
              <emma:interpretation id="{03CBA5C2-BA9E-403B-B6A9-9194C4D462AE}" emma:medium="tactile" emma:mode="ink">
                <msink:context xmlns:msink="http://schemas.microsoft.com/ink/2010/main" type="inkWord" rotatedBoundingBox="10536,11549 10586,11550 10581,12160 10532,12159"/>
              </emma:interpretation>
            </emma:emma>
          </inkml:annotationXML>
          <inkml:trace contextRef="#ctx0" brushRef="#br0" timeOffset="4177.0123">3419 13 53 0,'0'0'101'0,"-20"3"-61"15,20-3-22-15,0 0-11 16,0 0-2-16,0 0-2 16,-15 17 0-16,15-17-2 15,0 11 0 1,-3 4 0-16,-2 4 0 15,5 9-1-15,0 15 0 0,-8 9 0 16,8 21-2-16,0 6-6 16,0 7-5-16,0 8-10 15,5-4-40-15</inkml:trace>
        </inkml:traceGroup>
        <inkml:traceGroup>
          <inkml:annotationXML>
            <emma:emma xmlns:emma="http://www.w3.org/2003/04/emma" version="1.0">
              <emma:interpretation id="{B21C08B9-40BE-40D9-9150-33DD2D293A1C}" emma:medium="tactile" emma:mode="ink">
                <msink:context xmlns:msink="http://schemas.microsoft.com/ink/2010/main" type="inkWord" rotatedBoundingBox="14018,11580 14048,11581 14045,11991 14015,11990">
                  <msink:destinationLink direction="with" ref="{8C195374-F778-4B88-8716-710FB27007E8}"/>
                </msink:context>
              </emma:interpretation>
            </emma:emma>
          </inkml:annotationXML>
          <inkml:trace contextRef="#ctx0" brushRef="#br0" timeOffset="6223.5806">6881 44 100 0,'0'0'75'16,"0"0"-45"-1,0 0-19-15,0 0-4 0,0 0-3 16,0 0-1-16,-11 15-1 16,11-15-1-16,-8 39 0 15,4-7-1-15,4 3 0 16,0 19-2-16,-8 1-6 16,8 5-5-16,12 6-11 15,-12-12-38-15</inkml:trace>
        </inkml:traceGroup>
        <inkml:traceGroup>
          <inkml:annotationXML>
            <emma:emma xmlns:emma="http://www.w3.org/2003/04/emma" version="1.0">
              <emma:interpretation id="{4C83FBCA-2302-4EC6-8935-E62C84218DCF}" emma:medium="tactile" emma:mode="ink">
                <msink:context xmlns:msink="http://schemas.microsoft.com/ink/2010/main" type="inkWord" rotatedBoundingBox="15810,11631 15845,11632 15841,12101 15807,12100"/>
              </emma:interpretation>
            </emma:emma>
          </inkml:annotationXML>
          <inkml:trace contextRef="#ctx0" brushRef="#br0" timeOffset="7403.5719">8678 98 58 0,'0'0'93'16,"0"0"-56"-16,0 0-20 16,-16-3-7-16,16 3-4 15,0 0-2-15,0 0-1 16,0 0-1-16,-8 23-1 16,8-23 0-16,0 27 0 15,-4 4-1-15,4 5 0 16,0 15-1-16,0-4-4 15,-8 11-6-15,12 9-8 16,-4-4-24-16,0 3-77 16</inkml:trace>
        </inkml:traceGroup>
        <inkml:traceGroup>
          <inkml:annotationXML>
            <emma:emma xmlns:emma="http://www.w3.org/2003/04/emma" version="1.0">
              <emma:interpretation id="{E9ED4C2F-CE60-471B-8B5A-C1795B55981C}" emma:medium="tactile" emma:mode="ink">
                <msink:context xmlns:msink="http://schemas.microsoft.com/ink/2010/main" type="inkWord" rotatedBoundingBox="17625,11631 17687,11632 17684,12035 17622,12034">
                  <msink:destinationLink direction="with" ref="{ABED87E3-7A00-4F10-8C19-779066F74EAB}"/>
                </msink:context>
              </emma:interpretation>
            </emma:emma>
          </inkml:annotationXML>
          <inkml:trace contextRef="#ctx0" brushRef="#br0" timeOffset="8427.695">10520 95 118 0,'0'0'63'15,"-12"11"-37"-15,12-11-17 16,0 0-3-16,-15 0-2 16,15 0-1-16,0 0-1 15,-12 24-1-15,12-24 0 16,-4 19 0-16,-3 0-1 15,2 9 0-15,5 11 0 16,-8-8-2-16,13 26-5 16,-5 0-5-16,-5-2-10 15,5 8-33-15</inkml:trace>
        </inkml:traceGroup>
        <inkml:traceGroup>
          <inkml:annotationXML>
            <emma:emma xmlns:emma="http://www.w3.org/2003/04/emma" version="1.0">
              <emma:interpretation id="{D827F405-A8E7-4AA9-8F3F-F6AE52BBD744}" emma:medium="tactile" emma:mode="ink">
                <msink:context xmlns:msink="http://schemas.microsoft.com/ink/2010/main" type="inkWord" rotatedBoundingBox="19674,11643 19702,11643 19699,12137 19670,12136"/>
              </emma:interpretation>
            </emma:emma>
          </inkml:annotationXML>
          <inkml:trace contextRef="#ctx0" brushRef="#br0" timeOffset="9479.2254">12507 106 115 0,'0'0'63'15,"0"0"-37"-15,0 0-17 16,0 0-3-16,15 16-2 15,-15-16-1-15,0 0 0 16,0 0-1-16,0 0-1 16,5 15 0-16,3 1 0 15,-8 12-1-15,-13 3 0 0,13 16-2 16,-3 4-2 0,-1 11-7-16,4 17-8 0,0-5-23 15,7 1-75-15</inkml:trace>
        </inkml:traceGroup>
        <inkml:traceGroup>
          <inkml:annotationXML>
            <emma:emma xmlns:emma="http://www.w3.org/2003/04/emma" version="1.0">
              <emma:interpretation id="{A98B93C3-6A03-49A8-B0A2-308621F8F5B9}" emma:medium="tactile" emma:mode="ink">
                <msink:context xmlns:msink="http://schemas.microsoft.com/ink/2010/main" type="inkWord" rotatedBoundingBox="21662,11620 21681,11621 21676,12261 21658,12260"/>
              </emma:interpretation>
            </emma:emma>
          </inkml:annotationXML>
          <inkml:trace contextRef="#ctx0" brushRef="#br0" timeOffset="10607.1184">14506 84 58 0,'0'0'96'0,"0"0"-57"16,0 0-25-16,0 0-6 15,0 0-2-15,0 0-2 16,0 0-1-16,0 0-1 15,0 0 0-15,0 0 0 16,0 0-1-16,8 14 0 16,-8-14 0-16,0 39 0 15,-8-3-1-15,8 15 0 16,-4 15 0-16,-4 0-1 16,13 29-6-16,-5-3-3 15,-5-1-9-15,5-1-22 16</inkml:trace>
        </inkml:traceGroup>
      </inkml:traceGroup>
      <inkml:traceGroup>
        <inkml:annotationXML>
          <emma:emma xmlns:emma="http://www.w3.org/2003/04/emma" version="1.0">
            <emma:interpretation id="{736F0CAC-3603-4674-A9FB-4F5B85AA93A0}" emma:medium="tactile" emma:mode="ink">
              <msink:context xmlns:msink="http://schemas.microsoft.com/ink/2010/main" type="line" rotatedBoundingBox="5219,12155 22231,12049 22237,13019 5226,13125"/>
            </emma:interpretation>
          </emma:emma>
        </inkml:annotationXML>
        <inkml:traceGroup>
          <inkml:annotationXML>
            <emma:emma xmlns:emma="http://www.w3.org/2003/04/emma" version="1.0">
              <emma:interpretation id="{75986304-2B0F-4FC0-B7C7-438DDA9129ED}" emma:medium="tactile" emma:mode="ink">
                <msink:context xmlns:msink="http://schemas.microsoft.com/ink/2010/main" type="inkWord" rotatedBoundingBox="5221,12473 5511,12471 5513,12785 5223,12787"/>
              </emma:interpretation>
            </emma:emma>
          </inkml:annotationXML>
          <inkml:trace contextRef="#ctx0" brushRef="#br0" timeOffset="749.2678">-1858 940 108 0,'-12'23'64'0,"-11"-15"-36"15,12 11-21-15,-2 9-2 16,-2-5-2-16,11 8-1 16,-4 1 0-16,16 3-1 15,-4-7 0-15,11 4 0 16,1-13 1-16,7 0-1 16,1-6-1-16,8-13 1 15,-6-9 0-15,7-3 0 16,-7-15-1-16,2 0 1 15,-9-9 0-15,1 5 0 16,-12-5-1-16,-1 10 1 16,-14-2 0-16,-4 10-1 0,-9-3 1 15,0 13-1 1,-4-3 0-16,-2 7 0 16,6 4-1-16,-4-7 0 0,24 7-3 15,-20 7-7-15,20-7-7 16,0 0-21-16,-15-20-73 15</inkml:trace>
        </inkml:traceGroup>
        <inkml:traceGroup>
          <inkml:annotationXML>
            <emma:emma xmlns:emma="http://www.w3.org/2003/04/emma" version="1.0">
              <emma:interpretation id="{6241CC06-89F7-4444-8C22-B20840908C85}" emma:medium="tactile" emma:mode="ink">
                <msink:context xmlns:msink="http://schemas.microsoft.com/ink/2010/main" type="inkWord" rotatedBoundingBox="7595,12140 7700,12140 7702,12550 7598,12551"/>
              </emma:interpretation>
            </emma:emma>
          </inkml:annotationXML>
          <inkml:trace contextRef="#ctx0" brushRef="#br0" timeOffset="16094.0842">517 615 96 0,'0'0'69'15,"0"0"-45"-15,0 0-10 16,16-12-5-16,-16 12-3 0,0 0-2 16,0 0 0-1,0 0-1-15,0 28-1 16,0-28 0-16,-12 23 0 16,-4-7-1-16,13 7 0 0,-14 1 0 15,9 15 0-15,-3-4-1 16,-1 4 1-16,4 0-1 15,5-4 0-15,-2-3 0 16,5-1 0-16,0-11 0 16,-7-5 0-16,7-15 0 15,0 12-1-15,0-12-2 0,0 0-5 16,0 0-5-16,0 0-9 16,15-27-35-16</inkml:trace>
        </inkml:traceGroup>
        <inkml:traceGroup>
          <inkml:annotationXML>
            <emma:emma xmlns:emma="http://www.w3.org/2003/04/emma" version="1.0">
              <emma:interpretation id="{2CBA838D-9711-4A45-A11D-F676DC495ECC}" emma:medium="tactile" emma:mode="ink">
                <msink:context xmlns:msink="http://schemas.microsoft.com/ink/2010/main" type="inkWord" rotatedBoundingBox="9128,12230 9512,12228 9515,12636 9131,12639"/>
              </emma:interpretation>
            </emma:emma>
          </inkml:annotationXML>
          <inkml:trace contextRef="#ctx0" brushRef="#br0" timeOffset="17262.2771">2038 705 53 0,'0'0'94'0,"0"0"-52"16,0 0-26-16,0 0-7 16,5-12-3-16,10 16-2 15,-15-4-2-15,28 0 0 16,-13 0 0-16,9 13-1 16,-1-6 0-16,5 8 0 15,-5-3-1-15,-4 7 1 16,-2 9-1-16,-6 0 0 15,-11-2 0-15,0 6 1 16,-16-5-1-16,-4 5 0 16,-3-1 0-16,-4-3 0 15,0-9 0-15,-5-3 0 16,0-5 0-16,6-3 0 16,2 0 0-16,1-8 0 15,11 0 0-15,12 0 0 0,-20 0 0 16,20 0-1-16,0 0 1 15,20-16 0-15,0 16 0 16,6-3 1 0,7 3-1-16,1 0 0 0,5-8 0 15,4 8 0-15,-7 8 0 16,-1-5 1-16,-8 5-1 16,1 0 0-16,-13 0 0 15,-15-8-1-15,28 19-1 16,-28-19-7-16,0 16-4 15,0-16-12-15,0 0-39 0</inkml:trace>
        </inkml:traceGroup>
        <inkml:traceGroup>
          <inkml:annotationXML>
            <emma:emma xmlns:emma="http://www.w3.org/2003/04/emma" version="1.0">
              <emma:interpretation id="{AEE311C6-93D0-479B-8CF9-283D2CE1D5E8}" emma:medium="tactile" emma:mode="ink">
                <msink:context xmlns:msink="http://schemas.microsoft.com/ink/2010/main" type="inkWord" rotatedBoundingBox="10889,12160 11104,12158 11107,12652 10892,12654"/>
              </emma:interpretation>
            </emma:emma>
          </inkml:annotationXML>
          <inkml:trace contextRef="#ctx0" brushRef="#br0" timeOffset="18224.337">3802 639 118 0,'0'0'62'15,"-15"-8"-36"-15,15 8-16 16,-16-8-4-16,16 8-1 0,0 0-2 15,0 0-1-15,16 8-1 16,4 0 1 0,-5-8-1-16,9 7-1 15,-4 1 1-15,3 0-1 16,-3 0 1-16,-4 0-1 16,-16-8 0-16,11 27 0 15,-19-15 0-15,0 7 1 0,-7-3-1 16,-4 0 0-16,-6 7 0 15,6-7 0-15,-4-1 0 16,6 5 0-16,6-4 0 16,4-1 0-16,7 1 0 15,0 7 0-15,15-7 0 0,-4 5 0 16,14 1 0 0,-6-3 0-16,0 2 0 15,5-2 0-15,-4-3 0 0,-5-1 0 16,-7 1 0-1,-8-16 0-15,0 20 0 0,0-20 0 16,-28 15 0 0,8-11 1-16,-3-4-1 0,-4 0-1 15,4 0 1-15,-5-8-1 16,13 8-3-16,-5-8-5 16,4-8-5-16,5 4-12 15,7-7-48-15</inkml:trace>
        </inkml:traceGroup>
        <inkml:traceGroup>
          <inkml:annotationXML>
            <emma:emma xmlns:emma="http://www.w3.org/2003/04/emma" version="1.0">
              <emma:interpretation id="{649DCCF1-85F2-4402-95F8-A33DBC122440}" emma:medium="tactile" emma:mode="ink">
                <msink:context xmlns:msink="http://schemas.microsoft.com/ink/2010/main" type="inkWord" rotatedBoundingBox="12658,12149 13119,12146 13122,12717 12661,12720">
                  <msink:destinationLink direction="with" ref="{0F037B36-FE6D-46C8-9D2D-24F1A01DA6D0}"/>
                </msink:context>
              </emma:interpretation>
            </emma:emma>
          </inkml:annotationXML>
          <inkml:trace contextRef="#ctx0" brushRef="#br0" timeOffset="19074.2824">5720 634 53 0,'-8'-19'105'0,"8"19"-65"16,0 0-22-16,0 0-10 15,0 0-3-15,-15-4-2 16,15 20-1-16,-13-9-1 16,6 13 0-16,-9-1 0 15,-3 5-1-15,-5 0 1 16,0 3-1-16,1 0 0 0,-5-3 0 15,9-1 0-15,-1-3 0 16,9-4 0-16,11-1 0 16,0 1 0-16,0-16 0 15,31 23 0-15,-4-7 1 16,5-4-1-16,3-1 0 16,5 1 0-16,-1-4 0 15,-4 0 0-15,4-5 0 16,-5-3 0-16,-6 0 0 15,3 0 0-15,-6 0 0 16,-7 0 0-16,-5 0-1 16,2-3 0-16,-15-13-2 15,16 16-2-15,-16 0-7 16,0-35-9-16,3 19-26 0</inkml:trace>
          <inkml:trace contextRef="#ctx0" brushRef="#br0" timeOffset="19315.9909">5900 642 100 0,'-24'-19'76'15,"24"19"-46"-15,-27 8-15 0,0 7-9 16,19 24-2-16,-20 0-1 16,16 16-1-16,-14-1-1 15,13 11 0-15,-10-7 0 16,11-3-1-16,1-5 0 15,6-7 0-15,-2-10 0 0,7-11 0 16,0-3-1-16,0-19-2 16,0 0-6-16,20 4-4 15,-20-4-11-15,18-15-40 16</inkml:trace>
        </inkml:traceGroup>
        <inkml:traceGroup>
          <inkml:annotationXML>
            <emma:emma xmlns:emma="http://www.w3.org/2003/04/emma" version="1.0">
              <emma:interpretation id="{1AF4D0EF-C37B-42DF-8218-134D0754643C}" emma:medium="tactile" emma:mode="ink">
                <msink:context xmlns:msink="http://schemas.microsoft.com/ink/2010/main" type="inkWord" rotatedBoundingBox="14283,12157 14717,12154 14720,12689 14287,12692"/>
              </emma:interpretation>
            </emma:emma>
          </inkml:annotationXML>
          <inkml:trace contextRef="#ctx0" brushRef="#br0" timeOffset="20149.4611">7379 619 154 0,'-8'15'42'16,"3"1"-24"-16,-14 4-8 15,0-9-7-15,7 13-1 16,-12-5-1-16,8 9 1 0,-2-5-2 16,2 9 1-16,4-9 0 15,4 5-1-15,5-5 1 16,6 0-1 0,5 1 1-16,7-1-1 15,-2-11 0-15,13 4 0 0,-1-5 0 16,1 1 0-16,2-3 0 15,-5-6 0-15,-3-3 0 16,-4 7 0-16,-16-7 0 16,8 20 0-16,-8-20 0 15,-28 24 0-15,5-12 0 0,-9 3 0 16,1 1 0 0,-9 0 0-16,9-3 0 0,-4-2-1 15,12-4 0-15,-9-7-1 16,32 0-2-1,-26 0-7-15,26 0-6 0,-9-24-23 16,9 1-67-16</inkml:trace>
          <inkml:trace contextRef="#ctx0" brushRef="#br0" timeOffset="20382.4746">7273 662 139 0,'0'0'53'0,"0"0"-32"16,0 0-8-16,0 0-9 16,19 0-2-1,-19 0 0-15,24 0 0 0,-24 0-1 16,31 11-1 0,-7-11 0-16,-1 8 1 15,5-8-2-15,-9 0 0 0,16 0-5 16,-7 0-5-16,-5 0-7 15,1-3-21-15</inkml:trace>
        </inkml:traceGroup>
        <inkml:traceGroup>
          <inkml:annotationXML>
            <emma:emma xmlns:emma="http://www.w3.org/2003/04/emma" version="1.0">
              <emma:interpretation id="{8BB22835-7A6B-49DB-8A8A-BA90A3C36ED6}" emma:medium="tactile" emma:mode="ink">
                <msink:context xmlns:msink="http://schemas.microsoft.com/ink/2010/main" type="inkWord" rotatedBoundingBox="15974,12145 16282,12144 16285,12666 15978,12668"/>
              </emma:interpretation>
            </emma:emma>
          </inkml:annotationXML>
          <inkml:trace contextRef="#ctx0" brushRef="#br0" timeOffset="21368.4684">9115 607 125 0,'0'0'61'15,"0"0"-39"-15,0 0-11 16,0 0-5-16,0 0-2 0,-23 12-1 16,15 3-1-1,-19 1-1-15,7 12 0 16,-11 7 0-16,0 8-1 15,-12 8 0-15,12 3 0 16,3 2 0-16,-3-2 0 0,15-4 0 16,1-6 0-16,15-12 0 15,8-9 0 1,7-12 0-16,8-11 0 0,9 0 0 16,-1-15-1-16,4-1 1 15,4-4 0-15,-3-3 0 16,-9 4 0-16,-8-5 0 15,-7 5 0-15,-4-1 0 16,-16 5 0-16,-7-2 0 0,-5 6 0 16,-8 11 0-16,-3-4 0 15,0 4 0 1,0 0 0-16,3 8 0 0,5-8-2 16,23 0 0-16,-31 24-8 15,31-24-4-15,0 0-14 16,0 0-52-16</inkml:trace>
        </inkml:traceGroup>
        <inkml:traceGroup>
          <inkml:annotationXML>
            <emma:emma xmlns:emma="http://www.w3.org/2003/04/emma" version="1.0">
              <emma:interpretation id="{B0BA2FB1-4E4F-44DA-855B-18792017D591}" emma:medium="tactile" emma:mode="ink">
                <msink:context xmlns:msink="http://schemas.microsoft.com/ink/2010/main" type="inkWord" rotatedBoundingBox="17761,12191 18089,12189 18093,12817 17765,12820"/>
              </emma:interpretation>
            </emma:emma>
          </inkml:annotationXML>
          <inkml:trace contextRef="#ctx0" brushRef="#br0" timeOffset="22254.9974">10688 654 62 0,'0'0'92'0,"-20"8"-51"16,20-8-28-16,0 0-4 0,-15 3-4 16,15-3-1-16,0 0-2 15,0 0 0-15,15 8 0 16,1-8-1-16,-4 0 0 15,11 5-1-15,1-5 1 16,3 0-1-16,-3 0 1 16,7 0-1-16,-8 0 0 15,2 0 1-15,-10 0-1 16,4 0 0-16,-19 0 0 0,16 15 0 16,-16-15 0-1,0 24 0-15,0-9 0 16,0 5 1-16,-8 3-1 0,-3 14 0 15,-9 1 0 1,-8 4 0-16,1 6 0 0,-8 7 0 16,-1-4 0-1,2 0 0-15,2-5 0 0,1-7 0 16,12-7 0-16,-1-9-1 16,4 0 0-16,16-23 0 15,-8 23-3-15,8-23-4 16,0 0-7-16,4-18-14 15,-4-2-50-15</inkml:trace>
          <inkml:trace contextRef="#ctx0" brushRef="#br0" timeOffset="22481.0794">10676 917 147 0,'0'0'47'0,"0"0"-27"15,0 0-8 1,0 0-9-16,0 26 0 0,0-26-2 16,28 28 0-16,-28-28 0 15,31 31 0-15,-16-19-1 16,1-5-1-16,4 13-2 16,-4-8-7-16,-16-12-5 15,23 12-14-15,-23-12-57 0</inkml:trace>
        </inkml:traceGroup>
        <inkml:traceGroup>
          <inkml:annotationXML>
            <emma:emma xmlns:emma="http://www.w3.org/2003/04/emma" version="1.0">
              <emma:interpretation id="{A1670397-9268-44BB-B821-7BE7B471F295}" emma:medium="tactile" emma:mode="ink">
                <msink:context xmlns:msink="http://schemas.microsoft.com/ink/2010/main" type="inkWord" rotatedBoundingBox="19769,12102 20155,12100 20160,12769 19773,12771"/>
              </emma:interpretation>
            </emma:emma>
          </inkml:annotationXML>
          <inkml:trace contextRef="#ctx0" brushRef="#br0" timeOffset="23601.2676">12734 701 24 0,'0'0'104'0,"-12"0"-51"16,12 0-30-16,0 0-15 15,0 0-3-15,0 16-2 16,0-16 0-16,5 19-1 0,-5-19 0 16,19 36 0-16,-15-14-1 15,12 14 0-15,-4-5 0 16,7 12 0-16,-4-7-1 15,1 6 0-15,-4-6 0 16,-4 3 1-16,-5-4-1 16,-3-3-1-16,-8-1 1 0,-11-8-2 15,-1 1 1-15,-6-8-1 16,-2 0 1-16,-7-16-1 16,3 0 1-1,5-8 1-15,0-12 0 16,10-4 1-16,11-7-1 15,6-4 1-15,6-4 0 0,14 0 0 16,0-4 0-16,15-1-1 16,5-3 1-16,-1 9-1 15,-1-1 1-15,6 3 0 16,-13-3 0-16,4 8-1 16,-8-5 1-16,-3 13 0 15,-12 0-1-15,0 3 1 16,-12 1-1-16,0 2 0 15,-12 7 1-15,-4 1-1 16,-7 9 0-16,-5 0 0 0,-7 4 0 16,-4 8 0-1,4 2 0-15,-8 3-1 16,12 11-1-16,-5-13-4 16,8 4-5-16,13 5-10 0,15-24-24 15,-3 24-82-15</inkml:trace>
        </inkml:traceGroup>
        <inkml:traceGroup>
          <inkml:annotationXML>
            <emma:emma xmlns:emma="http://www.w3.org/2003/04/emma" version="1.0">
              <emma:interpretation id="{E17EC333-0F9C-4A78-AC27-C7833FC3F3CD}" emma:medium="tactile" emma:mode="ink">
                <msink:context xmlns:msink="http://schemas.microsoft.com/ink/2010/main" type="inkWord" rotatedBoundingBox="21914,12113 22232,12111 22237,13019 21920,13021"/>
              </emma:interpretation>
            </emma:emma>
          </inkml:annotationXML>
          <inkml:trace contextRef="#ctx0" brushRef="#br0" timeOffset="24666.9936">15018 705 100 0,'17'-8'73'0,"-17"8"-42"15,11-27-16-15,-11 27-11 16,4-28 0-16,-4 28-1 15,0-31-1-15,0 31-1 16,-7-23 1-16,7 23-1 16,-31-13 0-16,11 13 0 15,-8 0-1-15,-3 8 1 16,0 3-1-16,0 10 0 16,-2-2 0-16,2 9 0 15,12-5 0-15,-5 5 0 0,13 3 0 16,7-3 0-1,4-1-1-15,12-12 1 16,8-2 0-16,3-7 0 0,8-6 0 16,0 0 0-1,5-14 0-15,-5-2 0 0,4-5 0 16,-8 11 0-16,-4-10 0 16,-6 4 0-16,-2 4 0 15,-15 12 0-15,16-11 0 0,-16 11 0 16,0 0 1-16,0 0-1 15,-4 19 0-15,-4 1 0 16,0 7 0-16,0 13 1 16,-7 7-1-16,-5 15 0 15,-4 5 0-15,6 7 1 16,-10 5-1-16,4-6 0 16,1-2 0-16,0-13 0 15,3-7 0-15,4-14 0 16,9-11-1-16,7-26 0 15,-5 20-1-15,5-20-7 16,-8-20-3-16,8 4-11 16,8-11-36-16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1:01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27FF5E-326A-4D76-A3C9-4E2EA5EB407E}" emma:medium="tactile" emma:mode="ink">
          <msink:context xmlns:msink="http://schemas.microsoft.com/ink/2010/main" type="writingRegion" rotatedBoundingBox="5705,11826 5671,15674 5233,15670 5268,11822"/>
        </emma:interpretation>
      </emma:emma>
    </inkml:annotationXML>
    <inkml:traceGroup>
      <inkml:annotationXML>
        <emma:emma xmlns:emma="http://www.w3.org/2003/04/emma" version="1.0">
          <emma:interpretation id="{85FE3D15-1A63-4E3E-8E73-F16D30C3E80E}" emma:medium="tactile" emma:mode="ink">
            <msink:context xmlns:msink="http://schemas.microsoft.com/ink/2010/main" type="paragraph" rotatedBoundingBox="5705,11826 5671,15674 5233,15670 5268,11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43A633-F2B8-4334-8B09-AC70B9340EB3}" emma:medium="tactile" emma:mode="ink">
              <msink:context xmlns:msink="http://schemas.microsoft.com/ink/2010/main" type="line" rotatedBoundingBox="5705,11826 5671,15674 5233,15670 5268,11822"/>
            </emma:interpretation>
          </emma:emma>
        </inkml:annotationXML>
        <inkml:traceGroup>
          <inkml:annotationXML>
            <emma:emma xmlns:emma="http://www.w3.org/2003/04/emma" version="1.0">
              <emma:interpretation id="{3832E932-B80E-4CE8-BE31-C46E0DC8CD85}" emma:medium="tactile" emma:mode="ink">
                <msink:context xmlns:msink="http://schemas.microsoft.com/ink/2010/main" type="inkWord" rotatedBoundingBox="5705,11826 5671,15674 5233,15670 5268,11822"/>
              </emma:interpretation>
            </emma:emma>
          </inkml:annotationXML>
          <inkml:trace contextRef="#ctx0" brushRef="#br0">69 27 88 0,'-8'-13'81'0,"8"13"-49"15,0 0-19-15,-3-15-5 16,3 15-4-16,0 0 0 16,0 0-2-16,0 0 0 15,0 0 0-15,0 0-1 16,0 0 0-16,0 0 0 0,-8 15 0 16,8-15-1-16,-8 24 1 15,4-9-1-15,4 5 1 16,-8 0-1-16,8 5 0 15,-3-7 0-15,3 9 1 16,-5-3-1-16,5 7 0 16,0-3 0-16,-8 7 0 15,4 1 0-15,4-5 0 16,-8 8 1-16,8 0-1 16,0-4 0-16,-3 0 0 15,3-4 0-15,0 1 0 16,8-5 0-16,-5 8 0 15,-3-3 1-15,0-1-1 16,0 0 0-16,0 4 0 16,0 1 0-16,-3-1 0 15,-2 1 0-15,2-6 0 0,3 1 0 16,0 1 0 0,0 1 0-16,0-7 0 15,0 1 0-15,0 1 0 0,3-1 0 16,5 0 0-16,-8 1 0 15,0-5 0 1,4 1 0-16,-4-1 0 0,0 1 0 16,8-4 0-16,-8-1 0 15,5 4 0-15,-5-3 0 16,3 0 0-16,-3-1 0 16,3-3 0-16,-3 3 0 15,0-3 0-15,9 0 0 0,-9-5 0 16,0 5 0-16,0-16 0 15,0 19 0-15,0-19 0 16,0 16 0-16,0-16 0 16,0 0 0-16,0 0 0 15,0 0 0-15,0 0 0 16,0 0 0-16,0 12 0 16,0-12 0-16,0 0 0 15,0 0-1-15,0 0 0 16,0 16-1-16,-15-16-7 15,15 0-2-15,0 0-7 16,-20-5-25-16</inkml:trace>
          <inkml:trace contextRef="#ctx0" brushRef="#br0" timeOffset="1047.6418">22 1830 144 0,'0'0'51'0,"0"0"-30"16,0 0-9-16,0 0-6 16,11 18-3-1,-11-18-1-15,0 0-2 16,0 14 1-16,0-14 0 0,0 16-1 16,0-16 0-16,0 15-1 15,0-15-1-15,9 17-1 16,-9-17-7-16,-9 22-4 15,9-22-14-15,0 20-55 16</inkml:trace>
          <inkml:trace contextRef="#ctx0" brushRef="#br0" timeOffset="1308.6575">42 2214 163 0,'0'0'38'16,"-4"23"-21"-16,4-23-6 15,0 0-9-15,0 0 0 16,0 0-2-16,0 0 0 0,0 0 0 16,0 0-1-16,-8 17-3 15,8-17-7-15,0 0-6 16,-3 19-23 0,3-19-67-16</inkml:trace>
          <inkml:trace contextRef="#ctx0" brushRef="#br0" timeOffset="1571.6718">2 2536 184 0,'0'27'26'0,"0"-27"-12"16,0 15-5-16,5 1-7 16,-5-16-1-16,0 15 0 15,0-15-2-15,0 11-2 16,0-11-6-16,0 0-5 16,0 16-13-16,0-16-52 15</inkml:trace>
          <inkml:trace contextRef="#ctx0" brushRef="#br0" timeOffset="2376.5457">7 3075 165 0,'0'0'38'0,"0"12"-21"15,0-12-6-15,0 0-7 16,0 15-1-16,0-15-2 15,-5 20 1 1,5-20-2-16,0 29 1 0,0-11-1 16,0 10 1-1,0 3-1-15,0 0 0 0,0 7 0 16,0 6 0-16,-8 3 0 16,8-1 0-16,-3 5 0 15,3 0 0-15,0-3 0 16,-8-2 0-16,8-6 0 15,0-5 0-15,0-7 0 0,0-5 0 16,0-7 0-16,0-16 0 16,0 19 0-16,0-19 0 15,0 0 0-15,0 0 0 16,0 0 0 0,0 0-1-16,0 0 1 0,0 0 0 15,0 0 0-15,0 0-1 16,19 16-1-16,-19-16-8 15,0 0-2-15,0 0-9 16,-11-16-39-16</inkml:trace>
          <inkml:trace contextRef="#ctx0" brushRef="#br0" timeOffset="2959.9203">-212 3705 181 0,'0'0'30'15,"0"0"-16"-15,0 0-4 16,0-24-7-16,0 24-1 15,0 0-1-15,19 28 0 16,-11-13 0-16,4 6-1 16,-1-2 0-16,1 5 0 15,4-5 0-15,-1-3 0 16,5-5 0-16,-1 1 0 16,9-12 0-16,-5 0 1 15,5 0-1-15,0-12 0 16,3 1 0-16,3-1 0 0,-6 0 0 15,0-3 0 1,-5 3 1-16,0 0-1 0,-12 4 0 16,-11 8 0-16,20-12 0 15,-20 12-1 1,0 0 0-16,0 0-1 0,0 0-7 16,-15-7-3-1,15 7-8-15,-28-5-31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1:05.6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342546-7B32-4BAD-AF65-37E78D9734DB}" emma:medium="tactile" emma:mode="ink">
          <msink:context xmlns:msink="http://schemas.microsoft.com/ink/2010/main" type="inkDrawing" rotatedBoundingBox="3266,16317 3534,14784 4535,14959 4266,16492" hotPoints="3493,15151 3952,14862 4373,15092 3993,16376 3535,16148 3366,15718" semanticType="enclosure" shapeName="Hexagon"/>
        </emma:interpretation>
      </emma:emma>
    </inkml:annotationXML>
    <inkml:trace contextRef="#ctx0" brushRef="#br0">538 0 206 0,'0'0'17'15,"0"0"-6"-15,0 0-5 16,-20 23-4-16,28 16-1 15,-8 5 0-15,7 22-1 16,5 20 0-16,0 20 0 16,8 23 1-16,-1 8-1 15,5 12 0-15,-1-4 0 0,-3-5-1 16,-1-6 1-16,-7-29 0 16,-4-7 0-16,-8-23 0 15,-4-21 0-15,-12-18 0 16,-12-17-1-1,-6-15 1-15,-9-8 0 0,-8-15 0 16,-12-12 0-16,-8-17 0 16,1-10 0-16,-4-21 0 15,4-15 0-15,7-8 0 16,8-6 0-16,20-14 1 16,11 0-1-16,24 1 0 15,16 4 0-15,19 6 1 0,17 14-1 16,14 11 0-1,12 8 0-15,7 16 0 0,6 14 0 16,-1 17 0 0,0 16 0-16,-4 15 0 0,-4 3 0 15,-8 17 0-15,-7 3 0 16,-16 14 0 0,-4 1 0-16,-16 4 0 0,-3 6 0 15,-16 2 0-15,-12 1 0 16,-5 3 1-16,-10 2-2 15,-9-5 2-15,-7-8-2 16,-9 0 2-16,-2-8-2 16,-6-8 2-16,6-3-2 15,-1-9 1-15,0-8 0 0,7 3 0 16,2-22-2 0,21 7-7-16,-6-14-3 0,7-4-6 15,-8-12-24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56.7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0097171-3935-486E-A784-21B5133192C9}" emma:medium="tactile" emma:mode="ink">
          <msink:context xmlns:msink="http://schemas.microsoft.com/ink/2010/main" type="inkDrawing" rotatedBoundingBox="8818,11558 8840,8964 8875,8964 8853,11559" semanticType="verticalRange" shapeName="Other">
            <msink:sourceLink direction="with" ref="{90DC6FC0-2A07-41E7-AEEB-455F8D92EADE}"/>
          </msink:context>
        </emma:interpretation>
      </emma:emma>
    </inkml:annotationXML>
    <inkml:trace contextRef="#ctx0" brushRef="#br0">8 0 75 0,'0'0'87'0,"0"0"-52"16,0 16-17-1,0-16-12-15,0 0-2 0,0 0 0 16,0 0-2-16,0 0 0 16,0 0 0-16,0 0-1 15,0 0 0-15,0 0 0 16,0 0 0-16,0 0 0 16,0 0-1-16,8 16 0 15,-8-16 1-15,0 19-1 16,0-19 0-16,8 28 0 15,-8-9 0-15,0 4 1 16,4 5-1-16,-4 8 0 16,0-5 0-16,0 8 0 0,0 4 0 15,0 4 0-15,0-4 0 16,0 11 0-16,0-2 0 16,0 2 0-1,0-3 0-15,0 8 0 16,0 0 0-16,0-1 0 15,3 5 1-15,-3-8-1 16,0 4 0-16,0-5 0 0,0-3 0 16,0 0 0-16,0 0 0 15,0 0 0-15,0-5 0 16,-7 1 0-16,7 4 0 16,0 0 0-16,0 0 0 15,-4 4 0-15,4 0 0 0,-8-4 0 16,8 0 0-1,0 0 0-15,-4-1 0 16,4 1 0-16,0-4 0 0,-3 1 0 16,3 2 0-16,0-3 0 15,0 8 0-15,-5-4 0 16,5-3 0-16,0-3 0 16,0 2 0-1,0-8 0-15,0 1 0 0,5-9 0 16,-5-4 0-16,0 1 0 15,0-5 0-15,3-3 0 16,-3-1 0-16,0 1 0 16,0-4 0-16,4-1 0 15,-4 2 0-15,0-17 0 16,8 22 0-16,-8-22-1 0,0 20 0 16,0-20-4-16,-8-23-5 15,8-1-4-15,-7-11-13 16,2-16-50-16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59.7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692171-9767-4426-9F6C-AD196585BE36}" emma:medium="tactile" emma:mode="ink">
          <msink:context xmlns:msink="http://schemas.microsoft.com/ink/2010/main" type="inkDrawing" rotatedBoundingBox="10660,8845 10669,11633 10582,11634 10573,8846" semanticType="verticalRange" shapeName="Other">
            <msink:sourceLink direction="with" ref="{3064CB81-5B0F-4582-87AF-61AD411B651C}"/>
          </msink:context>
        </emma:interpretation>
      </emma:emma>
    </inkml:annotationXML>
    <inkml:trace contextRef="#ctx0" brushRef="#br0">100-11 58 0,'-12'-20'84'15,"12"20"-40"1,0 0-29-16,0 0-5 0,0 0-4 16,0 0-2-16,0 0 0 15,0 0-1-15,0 20-1 16,0-20 0-16,0 0 0 15,-12 12-1-15,12-12 1 16,0 0-2-16,-7 16 1 16,7-16 0-16,0 0-1 15,0 0 1-15,-5 23-1 16,5-23 1-16,0 16-1 16,0-16 1-16,-12 28-1 15,9-13 0-15,3 1 1 16,-5 5-1-16,5-3 0 15,-3 5 0-15,3 5 0 16,-8-1 0-16,8 0 1 0,0 5-1 16,0 0 0-1,-4 7 0-15,4-1 0 0,0 1 0 16,0 0 0-16,0 12 0 16,-8-4 0-16,8 9 0 15,-3-2 0-15,3 5 0 16,0 3 0-16,0 1 0 15,0 0 0-15,0-5 0 16,0-3 0-16,0 4 0 16,0-4 0-16,3-1 0 0,-6-3 1 15,3 1-1-15,0 2 0 16,0-3 0 0,0-4 0-16,0 8 0 0,0-4-1 15,0-5 1-15,7 1 0 16,1 1 0-1,-4-1 0-15,3-4 0 0,-2 4 0 16,-2-8 0-16,5 4 0 16,-8-1 0-16,9 2 0 15,-9-6 0-15,0 2 0 16,0-2 0-16,0 6 0 16,0-9 0-16,0-4 0 15,0 1 0-15,-5 0 0 0,5-1 0 16,-8 3 0-1,4-6 0-15,4 3 0 0,-3-3 0 16,3 3 0-16,0-3 0 16,-5-1 0-1,5-4 0-15,0 1 0 16,0-8 0-16,5 3 0 0,-5 1 0 16,7-5 0-16,-7-15 0 15,0 25 0-15,0-25 0 16,0 19-1-16,0-19 1 15,0 19 0-15,0-19 0 16,0 0-1-16,-7 23-1 16,7-23-4-16,0 0-5 15,-16 5-5-15,16-5-21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04.7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A675E6-8486-4235-98BD-AF5CA9F46B52}" emma:medium="tactile" emma:mode="ink">
          <msink:context xmlns:msink="http://schemas.microsoft.com/ink/2010/main" type="inkDrawing" rotatedBoundingBox="12128,12016 12174,8936 12471,8941 12425,12020" semanticType="callout" shapeName="Other">
            <msink:sourceLink direction="with" ref="{65B69512-FB12-467C-BA51-C7952A1F9AFA}"/>
            <msink:sourceLink direction="with" ref="{BEA3FE08-3DC5-4180-8A8E-8E33D30A5041}"/>
          </msink:context>
        </emma:interpretation>
      </emma:emma>
    </inkml:annotationXML>
    <inkml:trace contextRef="#ctx0" brushRef="#br0">0 15 58 0,'0'0'89'16,"0"0"-51"-16,8-16-21 15,-8 16-7-15,0 0-4 16,0 0-2 0,0 0-1-16,0 0-1 15,0 0 0-15,12 11 0 16,-12-11-1-16,0 0 0 0,0 0 0 16,0 20 0-16,0-20 0 15,0 15 0-15,0-15-1 16,0 21 1-16,0-21-1 15,0 27 0-15,0-13 0 16,0 7 0-16,0-2 0 16,0 5 1-16,0 0-1 15,0-1 0-15,0 8 0 0,0-3 0 16,8 7 0-16,-8-1 0 16,0-2 0-16,3 4 0 15,-3-5 0-15,0 7 0 16,0-1 0-16,0 2 0 15,0-4 0-15,0 4 0 16,0-1 0-16,0 2 0 16,0 0 0-16,0 2 0 15,0-2 0-15,0-1 0 16,0 8 0-16,0 0 0 16,0 7 0-16,0-3 0 15,0 8 0-15,0 0 0 16,-3 0 0-16,3 3 0 0,0-7 0 15,0 11 0-15,-8-7 0 16,8 4 0-16,-4-5 0 16,4 1 0-1,0 4 0-15,-8-4 0 0,8 3 0 16,0-3 0-16,0-5 0 16,0 1 0-1,0-1 0-15,0-2 0 0,0-5 0 16,0 0 0-16,0-5-1 15,0-6 1-15,0-1 0 16,0 1 0-16,0-5 0 16,0-4 0-16,0 1 0 15,0-5 0-15,0 8 1 0,4-3-2 16,-4 3 1 0,0-3 0-16,0-1 0 15,0-1 0-15,-4 6 0 16,4-8 0-16,-8 0 0 0,8-5 0 15,0 1 0-15,0-4 0 16,0 3 0-16,0-4 0 16,0-15 0-16,8 20 0 15,-8-20-1-15,0 0 1 16,15 24-1-16,-15-24-1 16,0 0-3-16,0 0-6 15,0 0-8-15,0-20-24 16,-11-4-79-16</inkml:trace>
    <inkml:trace contextRef="#ctx0" brushRef="#br0" timeOffset="-116531.916">102 2677 88 0,'0'0'72'0,"0"0"-45"0,0 0-12 16,0 0-6-1,-8-15-3-15,8 15-1 0,0 0-2 16,0 0 0-1,0 0-1-15,0 0-1 0,0 0 1 16,-3 15-2-16,3 5 1 16,0 12-1-16,8 6 0 15,-8 6-2-15,15 18-5 0,-7 8-6 16,-8-2-9 0,11 2-37-16</inkml:trace>
    <inkml:trace contextRef="#ctx0" brushRef="#br0" timeOffset="766.9185">28 3 144 0,'0'0'50'0,"35"27"-29"0,-16-7-9 16,-3-16-8-1,16 23-1-15,-9-12-1 0,8 9-1 16,-3-8 0-16,-5 0-1 16,-7-1 0-1,-16-15-1-15,34 31-4 0,-25-15-5 16,-9-16-6-16,0 16-18 15,0-16-67-15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18.9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F4F21C1-3268-4954-BBF4-CB3B53EDF3FE}" emma:medium="tactile" emma:mode="ink">
          <msink:context xmlns:msink="http://schemas.microsoft.com/ink/2010/main" type="inkDrawing" rotatedBoundingBox="14002,7422 14113,11815 14045,11817 13934,7423" semanticType="callout" shapeName="Other">
            <msink:sourceLink direction="with" ref="{0EDEF86D-8F47-4E55-8391-44995D7A1782}"/>
            <msink:sourceLink direction="with" ref="{373FA710-9D5E-4F10-8567-718990090F4B}"/>
          </msink:context>
        </emma:interpretation>
      </emma:emma>
    </inkml:annotationXML>
    <inkml:trace contextRef="#ctx0" brushRef="#br0">-1 0 29 0,'0'0'110'15,"0"0"-61"-15,-3 11-27 16,3-11-15-16,0 0-2 16,0 16-2-16,0-16-1 15,0 20 0-15,3-5-1 16,-3-15 0-16,0 36 0 15,0-17 0-15,4 12-1 16,-4-3 1-16,4 10-1 16,-4-2 0-16,8 7 0 15,-8 0 1-15,0 4-1 16,7 4 0-16,-7 1 0 16,0 6 0-16,0 4 0 15,5 5 0-15,-5 6 0 16,0-2 0-16,3 4 0 15,-3-4 0-15,5 2 1 0,-5 3-1 16,0-6 0 0,0 4 0-16,0 0 0 15,3 5 0-15,-3-1 1 16,0 4-1-16,8-4 0 0,-8 1 0 16,7-6 0-16,1 2 0 15,-3-4-1-15,2-1 2 16,-2-4-1-16,-5 1 0 15,0 1 0-15,0-3 0 16,0 6 0-16,0-5 0 16,0 1 1-16,-5 3-1 0,5-3 0 15,0 3 0 1,0 4 0-16,0 2 0 0,5 1 0 16,-5 1 0-16,8 6 0 15,-8-7 0-15,11 1 1 16,-7-4-1-16,0-3 0 15,0-4 0 1,4-9 0-16,-5 1 0 0,-3-1 0 16,8-3 0-1,-8-5 0-15,0 6 0 0,0-2 0 16,0 2 0-16,-4 2 0 16,-3-7 0-16,7 0 0 15,-5 0 0-15,-2-8 0 16,7 0 0-16,0 0 0 15,-4-15 0-15,4-2 0 0,0-2 0 16,-4-3 0 0,4-7 0-16,-4 2 0 15,4-16 0-15,-7 16 0 16,7-16 0-16,0 0-1 0,-8 15 0 16,8-15 0-16,0 0-3 15,0 0-5-15,8-27-7 16,-8 4-15-16,0-25-53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21.5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CF123EE-1432-422F-961F-9710C7213C05}" emma:medium="tactile" emma:mode="ink">
          <msink:context xmlns:msink="http://schemas.microsoft.com/ink/2010/main" type="inkDrawing" rotatedBoundingBox="15732,7383 15789,11738 15754,11739 15697,7384" semanticType="callout" shapeName="Other">
            <msink:sourceLink direction="with" ref="{3F3067F7-DE50-4B1C-A5FC-B7F28B68BABB}"/>
            <msink:sourceLink direction="with" ref="{4D4A2091-C81C-4753-8AA3-8A4468E7B1F2}"/>
          </msink:context>
        </emma:interpretation>
      </emma:emma>
    </inkml:annotationXML>
    <inkml:trace contextRef="#ctx0" brushRef="#br0">0 0 88 0,'0'0'75'0,"0"0"-50"0,0 0-11 16,0 0-4-16,0 0-5 15,0 0 0 1,0 0-2-16,0 0-1 0,0 0-1 15,8 19 1-15,-8-19-1 16,0 16 0-16,0-16-1 16,4 27 1-16,-4-8 0 15,4 1-1-15,-4 3 1 16,0 9-1-16,0-1 1 16,0 5-1-16,0 2 1 0,8 6-1 15,-8 2 0-15,0 5 1 16,4 4-1-16,-4 4 0 15,3 8 0-15,-3 3 0 16,0 8 0-16,0 0 0 16,5 9 0-16,-5 1 0 15,0 0 0-15,0 1 1 16,3 5-1-16,-3-4 0 16,4 0 0-16,-4 5 0 15,0-9 0-15,0-1 0 16,0 2 0-16,0-5 0 15,0 4 0-15,0-5 0 16,0 2 0-16,0-4 0 16,0 3 0-16,0 0 0 0,-4-3 0 15,4 3 0-15,0-8 0 16,0 0 0-16,0 0 0 16,0-2 0-16,0-2 0 15,0-5 0-15,0 6 0 16,0-7 0-1,4-2 0-15,-4 0 0 0,8 5 0 16,-4-6 0-16,0 7 0 16,-4-1 0-16,3 3 0 15,-3-4 0-15,0 1 0 16,0 1 0-16,0-7 0 16,0-2 0-16,0-8 0 15,0-4 0-15,0-5 0 0,0-2 0 16,0-1 0-16,8-3 0 15,-8-2 0-15,5 2 0 16,-5-1 0-16,4-5 0 16,-4-1 0-1,0-2 0-15,0-12 0 0,3-2 0 16,-3-13 0-16,0 15 0 16,0-15 0-16,0 0-1 15,0 0 0-15,0 0 0 16,0 0-1-16,8-23-2 15,-8 23-8-15,0-28-6 16,-11-3-20-16,11-7-71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9:01.2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E521AC-D405-499D-A42E-D59A47718748}" emma:medium="tactile" emma:mode="ink">
          <msink:context xmlns:msink="http://schemas.microsoft.com/ink/2010/main" type="inkDrawing" rotatedBoundingBox="10871,7233 18183,7968 18006,9731 10693,8996" semanticType="callout" shapeName="Other">
            <msink:sourceLink direction="with" ref="{07768609-924D-41CB-9AC6-4C6CBB75DDAA}"/>
          </msink:context>
        </emma:interpretation>
      </emma:emma>
    </inkml:annotationXML>
    <inkml:trace contextRef="#ctx0" brushRef="#br0">28 1392 158 0,'0'0'39'0,"-13"16"-20"15,13-16-8-15,-24-12-8 16,24 12 0-16,0-21-1 16,0 21-1-16,8-37 1 15,-4 8-1-15,-4-9-1 16,17 2 1-16,-5-14-1 16,9 1 0-16,3-13 0 0,5 2 0 15,8-9 0-15,13 3 0 16,4 0 0-16,8-1 0 15,4 1 0 1,4 9 0-16,5 3 0 0,3 0 0 16,8 14 0-16,1-2 0 15,8 4 0-15,5 5 0 16,2-4 1-16,7 8-1 16,2-3 0-16,5 2 0 15,0 1 0-15,3 4 0 16,1 0 0-16,4 1 0 15,4 7 0-15,-4-4 0 16,8 6 0-16,5-3 0 16,3 7 0-16,5-2 0 15,-5-4 0-15,0 10 0 16,9-2 0-16,-9 9 0 0,2-5 0 16,-2 5 0-1,-3 14 0-15,-6-10 0 16,6 7 0-16,0-2 0 0,-9 4 0 15,8 4 0 1,-4-5 0-16,0 3 0 16,-4 6 0-16,0 0 0 0,-4-1 0 15,0 2 0-15,-8 6 1 16,-5-2-1-16,-4-2 0 16,1 9 0-16,-5-5 0 15,-4 6 0-15,-4 3 0 16,0-5 0-16,-8 10 0 15,1-5 0-15,-10 1 0 0,-4-1 0 16,-12 5 0-16,1-5 0 16,-10 8 0-16,-4 4 0 15,1-7 0-15,-9 8 1 16,1 4-1-16,-1-5 0 16,-4 5 0-16,-4-1 0 15,5-3 0-15,-5 0 0 16,0-4 0-16,-1-5 0 15,-2 0 0-15,3 0 0 16,-4 0 0-16,-1 1 0 16,1 0 0-16,-8-2 0 15,-9 6 0-15,9-9 0 16,-4 5 0-16,-5-6 0 16,0 2 0-16,1-5 0 15,-1-4 0-15,0-9 1 16,5 0-1-16,-5 1 0 0,5 0 0 15,-5 0 0 1,1-4 0-16,-1-1 0 16,-4 1 0-16,5-1 0 0,-5 0 0 15,-8-16 0-15,12 22 0 16,-12-22 0-16,17 16 0 16,-17-16 0-16,0 0-1 15,0 0-1-15,13 12-4 16,-13-12-5-16,0 0-4 15,-30-19-18-15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27.8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DF47300-E558-42D1-832B-5F674C956E19}" emma:medium="tactile" emma:mode="ink">
          <msink:context xmlns:msink="http://schemas.microsoft.com/ink/2010/main" type="inkDrawing" rotatedBoundingBox="17605,7463 17766,11851 17703,11853 17541,7465" semanticType="callout" shapeName="Other">
            <msink:sourceLink direction="with" ref="{65B69512-FB12-467C-BA51-C7952A1F9AFA}"/>
            <msink:sourceLink direction="with" ref="{2428C4ED-F7EA-4EFC-9060-D478883C58C4}"/>
          </msink:context>
        </emma:interpretation>
      </emma:emma>
    </inkml:annotationXML>
    <inkml:trace contextRef="#ctx0" brushRef="#br0">0 0 15 0,'0'0'113'15,"0"0"-58"-15,0 0-31 16,0 0-16-16,0 0-3 15,0 0-2-15,0 0 0 16,0 0-1-16,0 0 0 0,0 0-1 16,4 20 0-1,-4-20 0-15,0 16 0 0,0-16 0 16,8 31-1-16,-8-11 1 16,0 7-1-16,0 1 1 15,0 7-1-15,3 0 0 16,-3 4 0-16,5 8 0 15,-5 4 0-15,0-4 1 16,3 11-2-16,-3 2 1 16,0 6 1-16,0 4-1 0,0 5 0 15,0-5 0-15,9 0 0 16,-9 5 0-16,8-4 0 16,-5-2 0-1,5 2 0-15,-4 0 0 16,4 3 0-16,-8 4 0 0,8 0 0 15,-8 5 0-15,8-1 0 16,-5 4 0-16,-3 0 0 16,8 4 0-16,-8 0 0 15,8-8 0-15,-8 1 0 16,7-1 0-16,-7-4-1 16,0 1 1-16,5-1 0 15,-5-4 0-15,0 4 0 16,3 0 0-16,-3 1 0 0,0-1-1 15,9 4 1 1,-6-8 0-16,-3 1 0 0,8-1 0 16,-4 1-1-1,4-2 1-15,-8-2 0 0,8 4-1 16,-5-14 1-16,5 10 0 16,-8-12 0-16,8 8-1 15,-8-8 1-15,4-5 0 16,-4-3 0-16,0 5 0 15,0-10-1-15,-4 1 1 16,1-8 0-16,3 4 0 16,-8-9-1-16,3-2 1 15,2-1 0-15,3-3 0 16,-8 0 0-16,8-9 0 0,0 1 0 16,0 0 0-16,0-9 0 15,0 5 0-15,0-16 1 16,0 20-2-1,0-20 1-15,0 19 0 0,0-19 0 16,0 20 0-16,0-20 0 16,0 0-2-16,0 0-1 15,0 0-8-15,0 0-8 16,-12-36-23-16,12 5-64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31.2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E910D85-E41A-4B85-A903-2BC79B3308A6}" emma:medium="tactile" emma:mode="ink">
          <msink:context xmlns:msink="http://schemas.microsoft.com/ink/2010/main" type="inkDrawing" rotatedBoundingBox="19698,11910 19763,7523 19803,7524 19739,11911" semanticType="callout" shapeName="Other">
            <msink:sourceLink direction="with" ref="{B671F91F-C3EE-4ADA-9D88-DCB6181243AA}"/>
            <msink:sourceLink direction="with" ref="{E2BD708B-FAAF-40CB-B1C6-D1B5F94C7BF3}"/>
          </msink:context>
        </emma:interpretation>
      </emma:emma>
    </inkml:annotationXML>
    <inkml:trace contextRef="#ctx0" brushRef="#br0">90 0 142 0,'0'0'49'16,"0"16"-28"-16,0-16-8 15,-19 7-10-15,22 9 0 16,-3-16-1-16,-3 24 0 16,-5-8-1-16,8 11 0 15,-8-4 0-15,8 9 0 16,-4-1-1-16,4 8 0 15,-5 1 1-15,5 6-1 16,0-3 0-16,0 8 0 16,0 0 0-16,0 4 0 15,5 4 0-15,-5 3 0 16,0-4 0-16,0 6 0 16,0-6 0-16,0 5 1 0,4-4-1 15,-4 7 0 1,0-11 0-16,8 7 0 0,-8 2 0 15,3 2 0 1,-3 0 0-16,0 5 0 16,0-2 0-16,0 6 0 0,0 3 0 15,0-2 0-15,-7 2 0 16,7 0 0-16,-4-1 0 16,4-2 0-16,0-4 0 15,0-2 0-15,0 7 0 16,0-6 0-16,0 4 0 15,0 1 0-15,-9 7 0 16,9-4 1-16,-3 4-2 16,0 5 2-16,-2-6-1 0,-2 1 0 15,7-4 0-15,-5 1 0 16,5-8 0-16,-3-5 0 16,3 0 0-16,0-2 0 15,-8-14 0-15,8 5 0 16,0-5 0-1,-4 6 0-15,4-6 0 0,0 1 0 16,0 0 0-16,0 0 0 16,0 7 0-16,0-2 0 15,0-2 0-15,0-7 0 16,0 4 0-16,0-7 0 16,0-5 0-16,0-1 0 15,0-5 0-15,0-3 0 0,-4-7 0 16,4 1 0-1,-4 1 0-15,4-7 0 0,0 2 0 16,0-5 0 0,0 1 0-16,0-16 0 0,0 20 0 15,0-20-1-15,4 15 1 16,-4-15-2-16,0 0-7 16,8-23-2-16,-8-1-8 15,-8-7-27-15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47.5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C86665-87CF-4ED5-BA5B-8A73E493F0A6}" emma:medium="tactile" emma:mode="ink">
          <msink:context xmlns:msink="http://schemas.microsoft.com/ink/2010/main" type="inkDrawing" rotatedBoundingBox="21556,11799 21713,5363 21818,5366 21661,11802" semanticType="callout" shapeName="Other">
            <msink:sourceLink direction="with" ref="{65B69512-FB12-467C-BA51-C7952A1F9AFA}"/>
            <msink:sourceLink direction="with" ref="{5F8E2685-D78A-448D-B92E-ED3ECA5DB7B4}"/>
          </msink:context>
        </emma:interpretation>
      </emma:emma>
    </inkml:annotationXML>
    <inkml:trace contextRef="#ctx0" brushRef="#br0">152 0 136 0,'0'0'50'16,"0"0"-32"-16,0 0-8 15,0 0-4-15,0 0-2 16,0 0-2-16,0 0 1 16,0 0-2-16,0 0 1 15,0 0-1-15,0 20 0 16,0-20 0-16,0 0 0 16,0 15-1-16,0-15 1 15,8 20 0-15,-8-20-1 16,0 23 0-16,0-7 1 0,0 0-1 15,5 4 0 1,-5-5 0-16,0 4 0 0,0 1 1 16,0 3-1-16,0 1 0 15,0-1 0-15,0 5 0 16,3-1 0-16,-3 1 0 16,0 0 0-1,8-2 1-15,-8 6-1 0,0-6 0 16,4 6 0-16,-4 0 0 15,0 3 0-15,5-4 0 16,-5 9 0-16,0-1 0 16,0 0 0-16,0 0 0 15,0-1 0-15,0 6 0 16,0-1 0-16,0 0 0 16,0 4 0-16,0 0 0 0,0 0 0 15,0 4 0-15,0 0 0 16,0 4 1-16,0 3-1 15,0-7 0-15,0 5 0 16,3-2 0-16,-3 0 0 16,0 5 0-16,8 0 1 15,-8 0-1-15,0 3 0 16,0 5 0-16,0-1 0 16,0 5 0-16,0 2 0 15,-8 6 0-15,8 0 0 16,0-1 0-16,0 4 0 15,0 0 0-15,-3 4 0 0,3 1 0 16,-9-5 0-16,9-4-1 16,-8 3 2-1,5-6-1-15,-2 0 0 0,2-5 0 16,3 0-1-16,0 1 2 16,-5-5-2-1,5 5 1-15,0-1 0 16,0 5 0-16,0-4 0 0,0 2 0 15,-3-2 0-15,3 4 0 16,-8-5 0-16,4-3 0 16,-4-1 0-16,5-3 0 15,-5 7 0-15,8-7 0 16,-8-1 0-16,8 1 0 16,0 0 0-16,0-5 0 15,0 5-1-15,0-5 1 0,0-3 0 16,-4 0 0-16,-4 4 0 15,5 0 0-15,-6-1 0 16,1 5 0-16,0-1 0 16,1-4 1-16,-1 13-1 15,4-7 0-15,-3 0 0 16,7 1 0-16,-8-3 0 16,8 5 0-16,-8-9 0 15,4 0 0-15,4-2 0 16,-5-9-1-16,2 4 1 15,3-5 0-15,-8 1 0 16,4 1 0-16,0-1 0 16,4 3 0-16,0-7 0 0,0 5 0 15,0-2 0-15,8-3 0 16,0-4 0-16,0-4 0 16,-1 1 0-16,6-13 0 15,-6 5 0 1,-3-1 0-16,4-4 0 0,-4-3 0 15,-4 3 0 1,8 5 0-16,-8-4 0 0,3-5 0 16,-3 1 0-16,5-1-1 15,-5-19 0-15,0 20-1 16,0-20-4-16,-8-24-6 16,3 2-6-16,2-23-25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8:03.7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5B69512-FB12-467C-BA51-C7952A1F9AFA}" emma:medium="tactile" emma:mode="ink">
          <msink:context xmlns:msink="http://schemas.microsoft.com/ink/2010/main" type="inkDrawing" rotatedBoundingBox="5210,11906 22221,11611 22246,13016 5234,13311" semanticType="strikethrough" shapeName="Other">
            <msink:sourceLink direction="with" ref="{6321C814-6783-4670-8F66-640D32E519CA}"/>
            <msink:destinationLink direction="with" ref="{9AA675E6-8486-4235-98BD-AF5CA9F46B52}"/>
            <msink:destinationLink direction="with" ref="{EDF47300-E558-42D1-832B-5F674C956E19}"/>
            <msink:destinationLink direction="with" ref="{6DC86665-87CF-4ED5-BA5B-8A73E493F0A6}"/>
          </msink:context>
        </emma:interpretation>
      </emma:emma>
    </inkml:annotationXML>
    <inkml:trace contextRef="#ctx0" brushRef="#br0">-1858 940 108 0,'-12'23'64'0,"-11"-15"-36"15,12 11-21-15,-2 9-2 16,-2-5-2-16,11 8-1 16,-4 1 0-16,16 3-1 15,-4-7 0-15,11 4 0 16,1-13 1-16,7 0-1 16,1-6-1-16,8-13 1 15,-6-9 0-15,7-3 0 16,-7-15-1-16,2 0 1 15,-9-9 0-15,1 5 0 16,-12-5-1-16,-1 10 1 16,-14-2 0-16,-4 10-1 0,-9-3 1 15,0 13-1 1,-4-3 0-16,-2 7 0 16,6 4-1-16,-4-7 0 0,24 7-3 15,-20 7-7-15,20-7-7 16,0 0-21-16,-15-20-73 15</inkml:trace>
    <inkml:trace contextRef="#ctx0" brushRef="#br0" timeOffset="23917.7257">15018 705 100 0,'17'-8'73'0,"-17"8"-42"15,11-27-16-15,-11 27-11 16,4-28 0-16,-4 28-1 15,0-31-1-15,0 31-1 16,-7-23 1-16,7 23-1 16,-31-13 0-16,11 13 0 15,-8 0-1-15,-3 8 1 16,0 3-1-16,0 10 0 16,-2-2 0-16,2 9 0 15,12-5 0-15,-5 5 0 0,13 3 0 16,7-3 0-1,4-1-1-15,12-12 1 16,8-2 0-16,3-7 0 0,8-6 0 16,0 0 0-1,5-14 0-15,-5-2 0 0,4-5 0 16,-8 11 0-16,-4-10 0 16,-6 4 0-16,-2 4 0 15,-15 12 0-15,16-11 0 0,-16 11 0 16,0 0 1-16,0 0-1 15,-4 19 0-15,-4 1 0 16,0 7 0-16,0 13 1 16,-7 7-1-16,-5 15 0 15,-4 5 0-15,6 7 1 16,-10 5-1-16,4-6 0 16,1-2 0-16,0-13 0 15,3-7 0-15,4-14 0 16,9-11-1-16,7-26 0 15,-5 20-1-15,5-20-7 16,-8-20-3-16,8 4-11 16,8-11-36-16</inkml:trace>
    <inkml:trace contextRef="#ctx0" brushRef="#br0" timeOffset="9857.8504">14506 84 58 0,'0'0'96'0,"0"0"-57"16,0 0-25-16,0 0-6 15,0 0-2-15,0 0-2 16,0 0-1-16,0 0-1 15,0 0 0-15,0 0 0 16,0 0-1-16,8 14 0 16,-8-14 0-16,0 39 0 15,-8-3-1-15,8 15 0 16,-4 15 0-16,-4 0-1 16,13 29-6-16,-5-3-3 15,-5-1-9-15,5-1-22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1:01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AADC8C-DAA8-40C6-868B-B2EB66F9D811}" emma:medium="tactile" emma:mode="ink">
          <msink:context xmlns:msink="http://schemas.microsoft.com/ink/2010/main" type="inkDrawing" rotatedBoundingBox="5233,15670 5268,11822 5705,11826 5671,15674" semanticType="callout" shapeName="Other">
            <msink:sourceLink direction="with" ref="{99A9E0CF-D4E9-4D83-B437-9555DC5B85BB}"/>
          </msink:context>
        </emma:interpretation>
      </emma:emma>
    </inkml:annotationXML>
    <inkml:trace contextRef="#ctx0" brushRef="#br0">69 27 88 0,'-8'-13'81'0,"8"13"-49"15,0 0-19-15,-3-15-5 16,3 15-4-16,0 0 0 16,0 0-2-16,0 0 0 15,0 0 0-15,0 0-1 16,0 0 0-16,0 0 0 0,-8 15 0 16,8-15-1-16,-8 24 1 15,4-9-1-15,4 5 1 16,-8 0-1-16,8 5 0 15,-3-7 0-15,3 9 1 16,-5-3-1-16,5 7 0 16,0-3 0-16,-8 7 0 15,4 1 0-15,4-5 0 16,-8 8 1-16,8 0-1 16,0-4 0-16,-3 0 0 15,3-4 0-15,0 1 0 16,8-5 0-16,-5 8 0 15,-3-3 1-15,0-1-1 16,0 0 0-16,0 4 0 16,0 1 0-16,-3-1 0 15,-2 1 0-15,2-6 0 0,3 1 0 16,0 1 0 0,0 1 0-16,0-7 0 15,0 1 0-15,0 1 0 0,3-1 0 16,5 0 0-16,-8 1 0 15,0-5 0 1,4 1 0-16,-4-1 0 0,0 1 0 16,8-4 0-16,-8-1 0 15,5 4 0-15,-5-3 0 16,3 0 0-16,-3-1 0 16,3-3 0-16,-3 3 0 15,0-3 0-15,9 0 0 0,-9-5 0 16,0 5 0-16,0-16 0 15,0 19 0-15,0-19 0 16,0 16 0-16,0-16 0 16,0 0 0-16,0 0 0 15,0 0 0-15,0 0 0 16,0 0 0-16,0 12 0 16,0-12 0-16,0 0 0 15,0 0-1-15,0 0 0 16,0 16-1-16,-15-16-7 15,15 0-2-15,0 0-7 16,-20-5-25-16</inkml:trace>
    <inkml:trace contextRef="#ctx0" brushRef="#br0" timeOffset="1047.6418">22 1830 144 0,'0'0'51'0,"0"0"-30"16,0 0-9-16,0 0-6 16,11 18-3-1,-11-18-1-15,0 0-2 16,0 14 1-16,0-14 0 0,0 16-1 16,0-16 0-16,0 15-1 15,0-15-1-15,9 17-1 16,-9-17-7-16,-9 22-4 15,9-22-14-15,0 20-55 16</inkml:trace>
    <inkml:trace contextRef="#ctx0" brushRef="#br0" timeOffset="1308.6575">42 2214 163 0,'0'0'38'16,"-4"23"-21"-16,4-23-6 15,0 0-9-15,0 0 0 16,0 0-2-16,0 0 0 0,0 0 0 16,0 0-1-16,-8 17-3 15,8-17-7-15,0 0-6 16,-3 19-23 0,3-19-67-16</inkml:trace>
    <inkml:trace contextRef="#ctx0" brushRef="#br0" timeOffset="1571.6718">2 2536 184 0,'0'27'26'0,"0"-27"-12"16,0 15-5-16,5 1-7 16,-5-16-1-16,0 15 0 15,0-15-2-15,0 11-2 16,0-11-6-16,0 0-5 16,0 16-13-16,0-16-52 15</inkml:trace>
    <inkml:trace contextRef="#ctx0" brushRef="#br0" timeOffset="2376.5457">7 3075 165 0,'0'0'38'0,"0"12"-21"15,0-12-6-15,0 0-7 16,0 15-1-16,0-15-2 15,-5 20 1 1,5-20-2-16,0 29 1 0,0-11-1 16,0 10 1-1,0 3-1-15,0 0 0 0,0 7 0 16,0 6 0-16,-8 3 0 16,8-1 0-16,-3 5 0 15,3 0 0-15,0-3 0 16,-8-2 0-16,8-6 0 15,0-5 0-15,0-7 0 0,0-5 0 16,0-7 0-16,0-16 0 16,0 19 0-16,0-19 0 15,0 0 0-15,0 0 0 16,0 0 0 0,0 0-1-16,0 0 1 0,0 0 0 15,0 0 0-15,0 0-1 16,19 16-1-16,-19-16-8 15,0 0-2-15,0 0-9 16,-11-16-39-16</inkml:trace>
    <inkml:trace contextRef="#ctx0" brushRef="#br0" timeOffset="2959.9203">-212 3705 181 0,'0'0'30'15,"0"0"-16"-15,0 0-4 16,0-24-7-16,0 24-1 15,0 0-1-15,19 28 0 16,-11-13 0-16,4 6-1 16,-1-2 0-16,1 5 0 15,4-5 0-15,-1-3 0 16,5-5 0-16,-1 1 0 16,9-12 0-16,-5 0 1 15,5 0-1-15,0-12 0 16,3 1 0-16,3-1 0 0,-6 0 0 15,0-3 0 1,-5 3 1-16,0 0-1 0,-12 4 0 16,-11 8 0-16,20-12 0 15,-20 12-1 1,0 0 0-16,0 0-1 0,0 0-7 16,-15-7-3-1,15 7-8-15,-28-5-31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1:05.6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80DD63-5774-4DF4-8DEC-D13683D9CFAD}" emma:medium="tactile" emma:mode="ink">
          <msink:context xmlns:msink="http://schemas.microsoft.com/ink/2010/main" type="inkDrawing" rotatedBoundingBox="3266,16317 3534,14784 4535,14959 4266,16492" semanticType="callout" shapeName="Other">
            <msink:sourceLink direction="with" ref="{99A9E0CF-D4E9-4D83-B437-9555DC5B85BB}"/>
          </msink:context>
        </emma:interpretation>
      </emma:emma>
    </inkml:annotationXML>
    <inkml:trace contextRef="#ctx0" brushRef="#br0">538 0 206 0,'0'0'17'15,"0"0"-6"-15,0 0-5 16,-20 23-4-16,28 16-1 15,-8 5 0-15,7 22-1 16,5 20 0-16,0 20 0 16,8 23 1-16,-1 8-1 15,5 12 0-15,-1-4 0 0,-3-5-1 16,-1-6 1-16,-7-29 0 16,-4-7 0-16,-8-23 0 15,-4-21 0-15,-12-18 0 16,-12-17-1-1,-6-15 1-15,-9-8 0 0,-8-15 0 16,-12-12 0-16,-8-17 0 16,1-10 0-16,-4-21 0 15,4-15 0-15,7-8 0 16,8-6 0-16,20-14 1 16,11 0-1-16,24 1 0 15,16 4 0-15,19 6 1 0,17 14-1 16,14 11 0-1,12 8 0-15,7 16 0 0,6 14 0 16,-1 17 0 0,0 16 0-16,-4 15 0 0,-4 3 0 15,-8 17 0-15,-7 3 0 16,-16 14 0 0,-4 1 0-16,-16 4 0 0,-3 6 0 15,-16 2 0-15,-12 1 0 16,-5 3 1-16,-10 2-2 15,-9-5 2-15,-7-8-2 16,-9 0 2-16,-2-8-2 16,-6-8 2-16,6-3-2 15,-1-9 1-15,0-8 0 0,7 3 0 16,2-22-2 0,21 7-7-16,-6-14-3 0,7-4-6 15,-8-12-24 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6:19.43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EB7BD1-6FD5-4B7A-898B-601108C265EF}" emma:medium="tactile" emma:mode="ink">
          <msink:context xmlns:msink="http://schemas.microsoft.com/ink/2010/main" type="inkDrawing" rotatedBoundingBox="7727,6943 13415,7243 13326,8938 7637,8639" semanticType="enclosure" shapeName="Other">
            <msink:sourceLink direction="with" ref="{CA77B58E-367D-467E-BF48-1E4E902A960A}"/>
          </msink:context>
        </emma:interpretation>
      </emma:emma>
    </inkml:annotationXML>
    <inkml:trace contextRef="#ctx0" brushRef="#br0">4689 1623 29 0,'0'0'99'15,"0"0"-49"-15,15 11-26 16,-15-11-20-16,0 0 0 16,0 0-2-16,0 0 1 15,-15 0 0-15,-1 0-1 16,16 0 1-16,-35-8-1 0,19 16 0 15,-7-16 0-15,3 8 0 16,-7 0-1-16,4 8 0 16,-5-8-1-16,8 7 1 15,-3-7-1 1,-5 5 1-16,5-5-1 0,-8 3 0 16,0-3 1-16,0 0-1 15,-8 7 0-15,3-7 1 16,-7 5-1-16,0-5 0 15,-7 0 0-15,2 4 0 16,1-4 0-16,-7 0 0 16,-2-4 0-16,-6 4 0 15,0-5 0-15,-5 5 0 16,-4-3 0-16,1 3 0 16,-8 0 0-16,0 0 1 0,-4 0-1 15,3 8 0 1,-7-8 0-16,-4 4 0 15,-4-4 0-15,1 8 0 0,-5-8 0 16,4 0 0-16,-8 0 0 16,1 0 0-16,3 0 1 15,4 0-1-15,0-4 0 16,0 0 0-16,4-5 0 16,0 2 0-16,3-1 0 15,2-3 0-15,3 4 0 16,0-14 0-16,-1 6 0 15,5-5 0-15,0 1 0 16,4-1 0-16,-1-7-1 0,1 3 1 16,-4-3 0-16,4-1 0 15,3 1 0 1,1-5 0-16,-1 0 1 0,1 2-1 16,0 2 0-16,6-3 0 15,-6-3 0-15,7-2 0 16,1 1 0-16,8 0 0 15,-2-1 0-15,9-3 0 16,1 4 0-16,3 0 0 16,7-5 0-16,5 5 0 15,8 4 0-15,7-4 0 16,4 4 0-16,4-1 0 16,8 5 0-16,0-5 1 15,12 5-1-15,7 0 0 16,1 0 0-16,11-1 0 0,0 0-1 15,5-3 1-15,12 4 0 16,-2-6 0-16,9 3 0 16,3-2-1-1,5 2 2-15,3 2-2 0,9 2 1 16,3-3 0 0,0 5 0-16,4 5 0 0,5-4 0 15,-2 7 0-15,2 1 0 16,-1 2 0-16,0 2 0 15,0-1 0-15,4-3 0 16,0-1 0-16,7 0 1 16,5 1-1-16,0 0 0 15,4-6 0-15,-5 6 0 0,6-2 0 16,-2 6 0 0,-4 4 0-16,-7-1-1 0,8 8 1 15,-5 0 0-15,2 0 0 16,-6 0 0-16,2 4 0 15,6 4 0-15,-4-5 0 16,1 6 0-16,1-7 0 16,-6 7 0-16,5-1 0 15,0-1 0-15,4 1 0 16,-8 0 0-16,4 0 0 16,-5 0 0-16,1 4 0 15,-4 0 0-15,-4 3 0 16,0 1 0-16,-3 3 0 0,-1 1 0 15,0 3 0-15,3 5 0 16,-2-5 0 0,3 1 0-16,-4-1 0 0,0-2 0 15,-4-3 0-15,-3 6 0 16,-4-4 0 0,-9-1 0-16,-8 5 0 0,2-1 0 15,-10 1 0-15,-2 3 0 16,-5 0 0-16,-1-4 1 15,-6 5-1-15,0 0 0 16,-9-1 0-16,0-7 0 16,-7 3 0-16,-1-4 0 15,-7 5 0-15,-8-5 0 16,0 2 0-16,0-3 1 16,-11 7-1-16,-1-5 0 0,-4 1 0 15,1 3 0-15,-5 1 0 16,-4-2 0-1,1 0 0-15,-5 1 0 16,-3-1 0-16,0 5 0 0,-8 3 0 16,4 0 0-16,-8 0 0 15,-1 5 0-15,2-1 0 16,-1 0 0-16,-4-4 0 16,-1 0 0-16,-3 1 1 15,1-6-1-15,3 3 0 16,-3-1 0-16,2-9 0 15,-2 1 0-15,2 0 0 16,-3-6 0-16,4 2 0 16,1 0 0-16,3-4 0 0,4 0 0 15,0-1 0 1,7 1 0-16,5-4 1 16,4 0-1-16,7-8 0 0,1 3 0 15,15-3-1-15,0 0-1 16,-17 0-7-1,17-11-2-15,4-18-10 0,9-17-33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33.6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15B181-129E-4323-BF1A-3E8E3BAEB61A}" emma:medium="tactile" emma:mode="ink">
          <msink:context xmlns:msink="http://schemas.microsoft.com/ink/2010/main" type="writingRegion" rotatedBoundingBox="13756,6293 21117,6374 21109,7087 13749,7007">
            <msink:destinationLink direction="with" ref="{9AA56090-E56D-4239-823A-9D4CADCDDB84}"/>
          </msink:context>
        </emma:interpretation>
      </emma:emma>
    </inkml:annotationXML>
    <inkml:traceGroup>
      <inkml:annotationXML>
        <emma:emma xmlns:emma="http://www.w3.org/2003/04/emma" version="1.0">
          <emma:interpretation id="{77617D23-3022-4039-A228-40CF31D4225A}" emma:medium="tactile" emma:mode="ink">
            <msink:context xmlns:msink="http://schemas.microsoft.com/ink/2010/main" type="paragraph" rotatedBoundingBox="13756,6293 21117,6374 21109,7087 13749,7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E51C47-7905-4D77-93FF-993380C8AAC0}" emma:medium="tactile" emma:mode="ink">
              <msink:context xmlns:msink="http://schemas.microsoft.com/ink/2010/main" type="line" rotatedBoundingBox="13756,6293 21117,6374 21109,7087 13749,7007"/>
            </emma:interpretation>
          </emma:emma>
        </inkml:annotationXML>
        <inkml:traceGroup>
          <inkml:annotationXML>
            <emma:emma xmlns:emma="http://www.w3.org/2003/04/emma" version="1.0">
              <emma:interpretation id="{EA2AB3FB-5EAE-4A06-A562-2E0EBF5713D9}" emma:medium="tactile" emma:mode="ink">
                <msink:context xmlns:msink="http://schemas.microsoft.com/ink/2010/main" type="inkWord" rotatedBoundingBox="13756,6367 15114,6382 15108,6928 13750,6913"/>
              </emma:interpretation>
            </emma:emma>
          </inkml:annotationXML>
          <inkml:trace contextRef="#ctx0" brushRef="#br0">6948-5058 139 0,'0'0'49'16,"0"0"-28"-16,0 0-12 0,-20 4-5 15,20-4-1-15,-27 12-1 16,12 0 0 0,-13-8 0-16,8 12-1 0,-11-5 0 15,3 5 0-15,-3-1 0 16,4 13-1-16,0-9 1 16,-1 1-1-16,9 3 0 15,-1-4 0-15,9 2 1 16,-1-6-1-16,12-15 0 15,0 20-1-15,0-20 1 16,35 12 0-16,-8-9 0 16,5-3 0-16,7 4 0 0,0-4 0 15,0 0 0-15,-1 0 0 16,2 0 0-16,-9 0 0 16,-7 0 0-1,-4 0 0-15,-20 0 0 0,11 8 0 16,-11-8 0-16,-11 16 0 15,-5-4 0-15,-8 4 0 16,-3-1 0-16,-8 1 0 16,-1-1 0-16,2 0 0 15,-10 1 0-15,9-3 0 16,-1-6 0-16,5-7-1 16,8 12 1-16,0-20-2 15,23 8 0-15,-20-11-4 0,20-5-8 16,0 0-10-1,0-8-38-15</inkml:trace>
          <inkml:trace contextRef="#ctx0" brushRef="#br0" timeOffset="238.505">6737-5100 144 0,'0'0'48'0,"0"0"-28"15,0 0-7-15,0 0-11 16,-8 31 1-16,0-9-2 16,8 10 0-16,0 4 0 15,4 7-1-15,3-1 0 0,1 2 0 16,4 3-1-16,-4-12-1 16,8 4 0-16,-16-19-5 15,15-4-8-15,-15-16-15 16,16 0-54-16</inkml:trace>
          <inkml:trace contextRef="#ctx0" brushRef="#br0" timeOffset="489.518">6827-5131 84 0,'0'-16'85'0,"0"16"-52"15,0-13-17-15,11 26-10 16,-11-13-2-16,8 27-1 15,-8-7-2-15,12 11 0 16,-9 4 0-16,9 12-1 0,-7-3 1 16,6 2-1-1,1 1 0-15,-1-8-1 16,1 4 0-16,-8-15-1 0,20-1-6 16,-24-27-5-16,24 7-13 15,-13-18-43 1</inkml:trace>
          <inkml:trace contextRef="#ctx0" brushRef="#br0" timeOffset="729.53">7194-5163 176 0,'0'19'31'0,"-7"5"-16"0,7 3-5 16,-13 4-8-16,18 13-1 15,-5-2 1-15,0 6-2 16,0-6 1-16,11 2-1 16,-7-5 0-16,4-4 0 15,4-7-1-15,-12-28 0 16,27 23-2-16,-27-23-2 16,23-23-7-16,-6-2-9 15,2-9-30-15,1-5-78 16</inkml:trace>
          <inkml:trace contextRef="#ctx0" brushRef="#br0" timeOffset="1045.5501">7417-5089 48 0,'-12'12'106'0,"5"7"-65"16,-5-3-22 0,-3 3-12-16,15 13-2 15,-8-9-1-15,16 9-3 0,0-9 1 16,7 4-1-1,4-3 0-15,4 0 0 0,2-13-1 16,-2 10 0 0,-4-10 0-16,1 0 0 0,-5-3 1 15,-15-8-1-15,20 24 0 16,-16-9 0-16,-4-15 0 16,0 20 0-16,0-20 0 15,-19 24 1-15,19-24-1 16,-23 19 0-16,23-19-1 0,-25 12 1 15,25-12-2-15,-27 0-2 16,27 0-6-16,-12-20-6 16,0 1-17-16,1-5-64 15</inkml:trace>
          <inkml:trace contextRef="#ctx0" brushRef="#br0" timeOffset="1457.5728">7441-5081 118 0,'20'-8'65'16,"6"8"-41"-16,-2-11-10 16,-4 2-10-16,15 9-1 15,-8 0-2-15,5 0 0 16,-5 0 0-16,-4 9 0 16,-3-9-1-16,0 7 1 0,-20-7-1 15,23 4 1 1,-23-4 0-16,8 20-1 0,-8-20 1 15,-8 31-1-15,1-11 1 16,7 4-1 0,0-1 0-16,7 0 0 0,1 0 1 15,8-8-1-15,4-2 0 16,3-13 0-16,0 0 0 16,1-13 1-16,-4-5-1 15,3-2 0-15,-4-8 0 16,-4 1 0-16,-7-4 0 15,1 3 0-15,-9 5 0 16,-12-1 0-16,-4 9 0 0,-7 3 0 16,0 12-1-16,-10-3 0 15,14 18-3-15,-8-4-6 16,3 4-6-16,-3-2-16 16,3-2-59-16</inkml:trace>
        </inkml:traceGroup>
        <inkml:traceGroup>
          <inkml:annotationXML>
            <emma:emma xmlns:emma="http://www.w3.org/2003/04/emma" version="1.0">
              <emma:interpretation id="{1754A25A-8E09-492F-92AD-0454BA424E7A}" emma:medium="tactile" emma:mode="ink">
                <msink:context xmlns:msink="http://schemas.microsoft.com/ink/2010/main" type="inkWord" rotatedBoundingBox="15723,6383 17098,6398 17091,7009 15717,6994"/>
              </emma:interpretation>
            </emma:emma>
          </inkml:annotationXML>
          <inkml:trace contextRef="#ctx0" brushRef="#br0" timeOffset="2935.7805">8881-4968 108 0,'0'0'70'16,"0"0"-44"-16,0 0-11 15,-20 0-10-15,20 0-3 16,-20-8 0-16,4 8 0 16,-3 0-1-16,-1 12 0 15,-3-7 0-15,3 6-1 16,-3-3 1-16,7 4 0 15,-4-1-1-15,20-11 0 16,-23 23 1-16,23-23-1 16,-16 20 0-16,16-20 0 15,0 20 1-15,0-20-2 16,8 12 2-16,-8-12-2 16,24 12 1-16,-5-9 0 15,1 1 0-15,7 4 0 0,1-4-1 16,0 1 1-16,-2-2 0 15,-1 5 0 1,-6-1 0-16,-7-3 0 16,-12-4 0-16,15 19 0 0,-15-19 0 15,-7 17 0-15,7-17 0 16,-24 19 0-16,4-7 0 16,-7-4 0-16,0 0 0 15,-1 0 0-15,-3-1 0 16,0 1 0-16,-1-4 0 15,1-4 0-15,7 7-1 16,1-7 0-16,23 0-2 16,-31-11-2-16,31 11-8 15,-8-20-10-15,8 5-35 0,8-1-68 16</inkml:trace>
          <inkml:trace contextRef="#ctx0" brushRef="#br0" timeOffset="3169.7936">8724-4976 136 0,'0'0'51'0,"0"0"-28"16,0 0-11-16,8 20-9 16,-8-20-1-16,0 20-1 15,0-5-1-15,0 9 0 16,0-1 1-16,-4 5-2 15,4 3 1-15,0-7-1 16,0 7-2-16,0-3-8 0,0-13-7 16,12 1-23-16,-12-16-70 15</inkml:trace>
          <inkml:trace contextRef="#ctx0" brushRef="#br0" timeOffset="3416.8089">8837-5089 80 0,'0'0'85'0,"0"0"-51"15,0 20-17-15,0-9-11 16,4 21-3-16,-8-5 0 0,12 16-1 16,-8-4-1-16,0 12 0 15,0-4 0-15,8 4 0 16,-8 0-1-16,8-8 0 15,0 0-1-15,-8-19-2 16,20-5-7 0,-13-3-6-16,-7-16-19 0,19-12-63 15</inkml:trace>
          <inkml:trace contextRef="#ctx0" brushRef="#br0" timeOffset="3688.1018">9170-5098 175 0,'-8'17'31'0,"0"2"-15"16,0 1-6-16,0 4-9 16,8 11 1-1,-7 0-1-15,7 3 0 16,0-2-1-16,0 3 1 0,0-3-1 15,7-2-1-15,1-1 1 16,-8-14-2-16,16 8 0 16,-16-27-3-16,15 12-6 15,-15-12-9-15,25-12-26 16,-2-11-76-16</inkml:trace>
          <inkml:trace contextRef="#ctx0" brushRef="#br0" timeOffset="4025.6865">9451-5144 158 0,'-18'28'41'0,"-7"14"-23"0,2-2-7 16,0 0-8 0,15 14-1-16,-4-15-1 0,16 3 0 15,4-6 1-15,12-1-2 16,-1-15 1-16,12 4-1 15,-4-9 0-15,1 1 0 16,-4-4 0-16,-6 3 0 16,-5 0 0-16,-1 1 1 15,-12 4-1-15,0-5 0 16,-16 2 0-16,4 2 0 16,-3-4 0-16,-5-2 0 15,1-2 0-15,-6-7 0 16,10 4-1-16,-9-12-1 15,24 4 0-15,-38-15-5 16,25-2-7-16,2-6-8 0,3-8-38 16</inkml:trace>
          <inkml:trace contextRef="#ctx0" brushRef="#br0" timeOffset="4418.2569">9377-4991 104 0,'20'-12'71'16,"-4"-3"-42"-16,7 7-14 0,12 4-11 15,-11-13-1-15,11 15-1 16,-8-11-1-16,8 9 0 16,-7-4 0-16,-1 8-1 15,-7 0 1-15,-5 0-1 16,-15 0 1-16,20 16-1 16,-20 0 1-16,0 8-1 15,-12 3 1-15,12 16 0 16,-12-5-1-16,12 10 1 15,-8-1 0-15,13-4-1 16,2-3 1-16,13-9-1 16,-1-16 0-16,9-11 1 15,3-12-1-15,5-11 0 16,-5-20 0-16,4-1 0 16,-11-2 0-16,-9-9 0 15,-7 0 0-15,-8 4 0 16,-8 3-1-16,-15 9 1 15,-1 12-1-15,-15 4 0 0,7 19-1 16,-14-9-8-16,15 9-4 16,0 0-13-16,6 0-49 15</inkml:trace>
        </inkml:traceGroup>
        <inkml:traceGroup>
          <inkml:annotationXML>
            <emma:emma xmlns:emma="http://www.w3.org/2003/04/emma" version="1.0">
              <emma:interpretation id="{4F7B7D0A-49D7-4272-A1B9-80C273DA1C63}" emma:medium="tactile" emma:mode="ink">
                <msink:context xmlns:msink="http://schemas.microsoft.com/ink/2010/main" type="inkWord" rotatedBoundingBox="17672,6406 18935,6420 18928,7063 17665,7049"/>
              </emma:interpretation>
            </emma:emma>
          </inkml:annotationXML>
          <inkml:trace contextRef="#ctx0" brushRef="#br0" timeOffset="5482.2102">10782-5030 58 0,'0'0'98'15,"15"-19"-59"-15,-15 19-24 16,0 0-6-16,12-9-4 16,-12 9-1-16,0 0-1 15,-27 9-1-15,27-9-1 16,-36 19 0-16,17-4 0 0,-9 1-1 15,1 0 1 1,3 3-1-16,1 5 1 0,0-5-1 16,12 1 0-16,-2 3 1 15,9-7-1-15,4 8 0 16,0-9 0-16,8 2 0 16,7-2 0-16,2-4 0 15,6 1 0-15,1 1 0 16,2-6 0-16,6 1 0 15,3-5 0-15,0 2 0 16,1 2 0-16,-5-7-1 16,-3 0 1-16,-5 3 0 15,-4-3 0-15,-19 0 0 16,20 16 0-16,-20-16 0 16,-8 16 0-16,8-16 0 15,-28 19 0-15,9-6 0 0,-8 3 0 16,-4-5 1-16,0 0-1 15,-13 2 0-15,5-6 0 16,-4 1 0 0,4 0 0-16,4-4 0 0,4-4-1 15,7 0 0-15,1-8 0 16,23 8-2-16,-24-15-5 16,24-2-6-16,7-2-12 15,6-9-44-15</inkml:trace>
          <inkml:trace contextRef="#ctx0" brushRef="#br0" timeOffset="5710.6183">10715-5128 128 0,'0'0'59'0,"0"0"-34"0,0 0-13 15,-16 30-6-15,4-13-4 16,12 6 0-16,-8 9-2 15,8 7 1-15,0 0 0 16,0-1-1-16,0 10 0 16,8-5-1-16,4 0 0 15,-12-11-1-15,13 6-4 16,-6-18-6-16,-7-20-10 16,12 15-31-16,-12-15-76 15</inkml:trace>
          <inkml:trace contextRef="#ctx0" brushRef="#br0" timeOffset="5935.6316">10750-5047 125 0,'0'0'59'0,"-4"-19"-34"16,4 19-11-16,8 12-10 16,-8-12-1-16,12 31-1 15,-9-7 0-15,10 11-1 16,-6 4 0-16,6 8-1 15,-6 4 1-15,4 4-1 16,-3 4-1-16,0-8 0 16,4 0-1-16,-12-20-5 15,12-3-6-15,0-17-9 16,-12-11-38-16</inkml:trace>
          <inkml:trace contextRef="#ctx0" brushRef="#br0" timeOffset="6169.6454">11059-5100 169 0,'0'0'35'0,"-8"19"-19"16,8-7-5-16,0 3-8 16,0 9-2-16,0 3 0 15,8 8 0-15,-8 5-1 16,0-1 1-16,5 4-1 0,-5 0-1 15,7 5 0 1,-14-22-2-16,14 2-6 16,1-13-5-16,-8-15-15 0,16 0-52 15</inkml:trace>
          <inkml:trace contextRef="#ctx0" brushRef="#br0" timeOffset="6514.6658">11231-5030 172 0,'-15'27'32'0,"-9"5"-16"15,9 3-5-15,7 0-10 16,-4-4 1-16,16 4-1 16,7-6 0-16,9-3-1 15,0-1 1-15,7-7-1 0,5 2 0 16,-1-1 0-1,-4 1 1-15,1 0-1 0,-8-1 0 16,-9 0 0 0,-7 1 0-16,-4 0 0 15,-4 0 0-15,-7-5 0 16,-2 1 0-16,-5-5 1 0,-7 2-1 16,2-6-1-16,0 4 1 15,4-11-1-15,2 8 0 16,-10-16-3-16,12-3-6 15,3-4-5-15,-1-9-17 16,6-11-59-16</inkml:trace>
          <inkml:trace contextRef="#ctx0" brushRef="#br0" timeOffset="6928.6882">11256-5069 160 0,'15'-8'39'16,"8"8"-21"-16,1-4-7 15,-5-4-9-15,16 16 0 16,-4-8-1-16,9 0-1 16,-9 0 1-16,0 4 0 15,-7-4-1-15,-1 3 1 16,-7-3-1-16,-4 8 0 16,-12-8 1-16,8 17-1 15,-8-17 0-15,-13 31 1 16,6-4-1-16,-4 8 0 0,3 4 1 15,0 4-1-15,8-4 0 16,0 1 1-16,3-13-1 16,13 1 0-16,4-20 1 15,8-8-1-15,-2-12 0 16,2-9 0 0,3-9 0-16,-3-5 0 0,-5-9 0 15,-7-3 0-15,-9 4 0 16,-7 0 0-16,-7 8 0 15,-13 3-1-15,-7 13 1 16,-13 3-2-16,9 16-2 16,-11 0-5-16,2 0-6 15,9 4-15-15,7-4-58 16</inkml:trace>
        </inkml:traceGroup>
        <inkml:traceGroup>
          <inkml:annotationXML>
            <emma:emma xmlns:emma="http://www.w3.org/2003/04/emma" version="1.0">
              <emma:interpretation id="{1FCD5969-B763-464C-B94D-C70630AAB3EB}" emma:medium="tactile" emma:mode="ink">
                <msink:context xmlns:msink="http://schemas.microsoft.com/ink/2010/main" type="inkWord" rotatedBoundingBox="19710,6358 21117,6374 21109,7038 19703,7023"/>
              </emma:interpretation>
            </emma:emma>
          </inkml:annotationXML>
          <inkml:trace contextRef="#ctx0" brushRef="#br0" timeOffset="7816.4689">12984-5049 158 0,'-20'15'40'16,"5"-4"-21"-16,-9 2-8 15,-7-6-8-15,8 13 0 16,-17-8-1-16,17 11-1 16,-12-15 1-16,8 11-1 15,-1-8-1-15,5 5 1 0,4 0-1 16,2-4 1-16,17-12-1 16,-15 24 0-1,15-24 0-15,15 23 0 16,2-19 0-16,6 5 0 0,8 2 0 15,0-4 0-15,5 5 0 16,-2-4-1-16,6 5 1 16,-13-6 0-16,0 1 0 15,-7 3 0-15,-4-4 0 16,-16-7 0-16,0 16 0 16,-12-3 0-16,-12-6-1 15,-3 5 1-15,-8 4 0 16,-8 0 0-16,-4-5 0 0,4 0 0 15,0 2 0-15,0-9 0 16,11-1-1-16,-3-10-1 16,19 7-2-16,-3-16-5 15,15-3-6-15,4-13-13 16,4 0-57-16</inkml:trace>
          <inkml:trace contextRef="#ctx0" brushRef="#br0" timeOffset="8073.4836">12749-5098 170 0,'0'0'34'15,"0"0"-18"-15,12 24-5 16,-20-8-9-16,16 16 0 0,-16 0-1 16,8 10 0-1,0 0 0-15,-4 6-1 0,4-1 0 16,-8-8 0-1,8 5-2-15,-8-13-1 0,16-1-3 16,-8-9-5-16,0-21-10 16,0 0-30-16,17-17-78 15</inkml:trace>
          <inkml:trace contextRef="#ctx0" brushRef="#br0" timeOffset="8256.4937">12843-5175 154 0,'0'0'42'0,"0"23"-22"16,0 9-9-16,0-5-7 0,8 19-2 15,-11 7 0-15,6 9-1 16,-3-4 0-16,0 5 0 16,8 0-1-1,-8-8-1-15,15 7-2 16,-15-11-6-16,13-16-5 0,-2-11-11 15,-11-24-46-15</inkml:trace>
          <inkml:trace contextRef="#ctx0" brushRef="#br0" timeOffset="8486.5077">13156-5167 181 0,'-7'36'28'0,"-6"2"-14"16,6 6-4 0,-4-5-8-16,6 15-1 0,-3-3 0 15,8 8-1 1,-3-8 1-16,3 0-2 0,8 0 0 16,-8-25-3-16,8 2-6 15,3-12-5-15,-11-16-14 16,31-8-57-16</inkml:trace>
          <inkml:trace contextRef="#ctx0" brushRef="#br0" timeOffset="8808.5258">13387-5042 156 0,'-23'39'44'0,"0"0"-26"16,3 4-6-16,8 8-7 15,0-11-3-15,24 6-1 16,3-14 1-16,13 3-2 16,0-11 0-16,6-5 1 15,-2-3-1-15,3 0 0 16,-12-5 0-16,-6 0 0 16,-6 2 0-16,-11-13 0 15,-8 27 0-15,-3-12 0 16,-9-2-1-16,-4 2 1 0,-3-4 0 15,-4-3-1 1,7 5 0-16,-11-18-1 16,15 10-3-16,-3-21-5 0,4-8-7 15,6-8-17-15,6-11-65 16</inkml:trace>
          <inkml:trace contextRef="#ctx0" brushRef="#br0" timeOffset="9169.5415">13332-4952 111 0,'28'-16'65'15,"-8"1"-37"-15,11 7-14 16,0 8-9-16,-4-8-2 16,8 8-1-16,-3 0-2 15,3 0 1-15,-3 0 0 16,-6 12 0-16,-10-12 0 0,4 11 0 16,-20-11 0-16,12 20 0 15,-24-4 0-15,9 14 0 16,-14-1 0-16,9 10-1 15,0-3 1-15,8 2-1 16,8-7 1-16,12 0-1 16,3-15 0-16,13-8 0 15,3-8 0-15,0-16 0 16,1-11 0-16,-1-3 0 16,-5-10 0-16,-10-3 0 15,-8 3-1-15,-16-3 1 16,-12 12 0-16,-12 4 0 15,-14 12 0-15,-10 6-1 16,1 18-2-16,-12 2-7 0,5-4-3 16,11 5-12-16,-1-12-44 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07.2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A77B58E-367D-467E-BF48-1E4E902A960A}" emma:medium="tactile" emma:mode="ink">
          <msink:context xmlns:msink="http://schemas.microsoft.com/ink/2010/main" type="writingRegion" rotatedBoundingBox="8023,7818 12995,7808 12996,8477 8024,8486">
            <msink:destinationLink direction="with" ref="{BEEB7BD1-6FD5-4B7A-898B-601108C265EF}"/>
          </msink:context>
        </emma:interpretation>
      </emma:emma>
    </inkml:annotationXML>
    <inkml:traceGroup>
      <inkml:annotationXML>
        <emma:emma xmlns:emma="http://www.w3.org/2003/04/emma" version="1.0">
          <emma:interpretation id="{997A0DCB-9EE7-4159-943D-15FC9D249029}" emma:medium="tactile" emma:mode="ink">
            <msink:context xmlns:msink="http://schemas.microsoft.com/ink/2010/main" type="paragraph" rotatedBoundingBox="8023,7818 12995,7808 12996,8477 8024,8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74D007-ADFE-464A-9F1D-CE249E5FCEC4}" emma:medium="tactile" emma:mode="ink">
              <msink:context xmlns:msink="http://schemas.microsoft.com/ink/2010/main" type="line" rotatedBoundingBox="8023,7818 12995,7808 12996,8477 8024,8486"/>
            </emma:interpretation>
          </emma:emma>
        </inkml:annotationXML>
        <inkml:traceGroup>
          <inkml:annotationXML>
            <emma:emma xmlns:emma="http://www.w3.org/2003/04/emma" version="1.0">
              <emma:interpretation id="{B777CE05-D7BB-4876-ACB7-06B10DC46248}" emma:medium="tactile" emma:mode="ink">
                <msink:context xmlns:msink="http://schemas.microsoft.com/ink/2010/main" type="inkWord" rotatedBoundingBox="8023,7818 9364,7815 9365,8455 8024,8457"/>
              </emma:interpretation>
            </emma:emma>
          </inkml:annotationXML>
          <inkml:trace contextRef="#ctx0" brushRef="#br0">1330-3620 149 0,'0'0'44'16,"0"0"-24"-1,-11 0-8-15,-14-7-9 0,25 7-1 16,-38 10-1-16,11 2 1 16,-13-7-1-16,9 11 0 15,-16-5 0-15,8 9 0 16,-12-4 0-16,16 8 0 15,-9-8-1-15,18 0 1 16,-2-4-1-16,8 0 0 0,20-12 0 16,-11 16 0-1,11-16 0-15,11 16 0 16,-11-16 0-16,28 16 0 16,-5-8 0-16,5 3 0 15,3 1 0-15,4 0 0 0,4 0 0 16,0-4 0-16,4 4 0 15,-7-4-1-15,-5 0 1 16,0-4 0-16,-7 3 0 16,-9-2 0-16,-15-5 0 15,0 16 0-15,0-16 0 16,-23 23 0-16,4-10 0 16,-9 6 0-16,-7-3 0 0,3 0 0 15,-11-4 0 1,12 3 0-16,-4-6 0 15,0-1 0-15,3-4 0 0,1-4 0 16,12 0 0-16,-4-10-2 16,23 10 1-16,-25-18-3 15,25 18-3-15,8-28-7 16,-4 4-12-16,12 0-44 16</inkml:trace>
          <inkml:trace contextRef="#ctx0" brushRef="#br0" timeOffset="208.9887">1088-3719 181 0,'-5'20'27'16,"-2"7"-13"-16,-5 13-6 0,-3-8-5 15,15 20-2 1,-12-1 0-16,7 5 0 0,-2 3-1 15,7-3 0-15,-4-1-1 16,4-11 0-16,0 7-3 16,0-18-6-16,0-14-5 15,4-4-17-15,-4-15-57 16</inkml:trace>
          <inkml:trace contextRef="#ctx0" brushRef="#br0" timeOffset="441.4408">1150-3715 167 0,'0'0'36'0,"0"0"-20"15,-11 25-5 1,11 5-8-16,-12-2 0 0,12 20-2 16,-5 4 0-16,5 7-1 15,0 5 0-15,0-1 1 16,8 0-2-16,-8-7 1 15,12-1-2-15,-12-18 0 16,16-6-8-16,-8-7-4 16,-8-24-12-16,20 0-50 15</inkml:trace>
          <inkml:trace contextRef="#ctx0" brushRef="#br0" timeOffset="668.1178">1471-3688 184 0,'-20'33'26'0,"9"2"-12"15,-9 4-5-15,1 10-7 16,11 10-1-16,-7-1 0 16,6 11-1-16,9-6 0 15,0-7-1-15,9-1-1 16,-9-26-2-16,6-10-7 15,14-11-6-15,0-24-18 16,4-7-74-16</inkml:trace>
          <inkml:trace contextRef="#ctx0" brushRef="#br0" timeOffset="1276.721">1651-3568 162 0,'-8'28'38'16,"5"7"-21"-1,-10 1-6-15,-2 0-9 0,15 15 0 16,0-11-1-16,0 0 0 16,11-9-1-16,1-2 0 15,0-14 1-15,7-7-1 16,-3-8 0-16,4-12 0 16,0 1 0-16,-5-14 0 15,1 1 0-15,-5-3 0 16,-7-1 0-16,-4-4 0 0,0 1 0 15,-4 7 0 1,-7-4 1-16,6 8-1 16,-10 4 1-16,15 16 0 15,-11-24-1-15,11 24 1 16,0-16-1-16,0 16 0 0,19-11 1 16,1 3-1-16,-1-4 0 15,8 4 0-15,1 0 0 16,-1 0 0-16,0 0 0 15,1 8 0-15,-9 0 0 16,-3 8 0-16,-4 8 0 16,-4 4 0-16,-1 12 0 15,-7 7 0-15,0 5-1 0,5 3 2 16,-5 5-2-16,3-4 2 16,2-4-1-16,6-9 0 15,1-11 0-15,7-12 0 16,1-12 0-1,3-20 0-15,5-16 1 0,0-7-1 16,-5-5 0 0,-4-11 0-16,-4-1 0 0,-7 8 0 15,-8 1 0-15,-11 10 0 16,-5 13 0-16,-11 13 0 16,-1 15-1-16,-6-4 0 15,6 23-4-15,0-7-4 16,1 1-6-16,0-2-14 0,11-11-60 15</inkml:trace>
        </inkml:traceGroup>
        <inkml:traceGroup>
          <inkml:annotationXML>
            <emma:emma xmlns:emma="http://www.w3.org/2003/04/emma" version="1.0">
              <emma:interpretation id="{2D2A1654-8B1B-46E4-A94E-02B847BAAF37}" emma:medium="tactile" emma:mode="ink">
                <msink:context xmlns:msink="http://schemas.microsoft.com/ink/2010/main" type="inkWord" rotatedBoundingBox="9838,7861 12995,7854 12996,8477 9839,8483"/>
              </emma:interpretation>
            </emma:emma>
          </inkml:annotationXML>
          <inkml:trace contextRef="#ctx0" brushRef="#br0" timeOffset="2449.3485">3043-3612 104 0,'0'0'72'16,"12"0"-43"-16,-12 0-17 16,-15-8-6-16,15 8-2 15,-20 3-1-15,20-3-2 16,-31 17 1-16,15-6-1 16,-15 2-1-16,8 3 1 15,-13-1 0-15,8 6 0 16,-3-2-1-16,0 1 1 15,8-1-1-15,-5 2 0 16,9-6 1-16,7 6-1 0,0-6 0 16,12 5 0-16,9-4 0 15,2 0 0-15,12 0 0 16,5-1 0-16,3 2 0 16,8-6 0-16,9 1-1 15,-6 0 1-15,5-3 0 16,-4-1 0-16,-8-5 0 15,-4-3 0-15,-11 8 0 16,-1-8 0-16,-19 0 0 0,0 0 0 16,-8 16 0-16,-3-8 0 15,-12 0 0-15,3 4 0 16,-11-4 0 0,3-1 0-16,-6 2 0 0,-6-7 0 15,1 8-1-15,0-10 1 16,4 0-1-16,-4-10-1 15,11 10 0-15,-8-18-2 16,21 10-2-16,-4-20-5 16,11 1-10-16,8-6-30 15,0-6-69-15</inkml:trace>
          <inkml:trace contextRef="#ctx0" brushRef="#br0" timeOffset="2653.8017">2805-3636 104 0,'16'-16'69'15,"3"8"-40"-15,-4 16-17 0,-15-8-4 16,33 28-5 0,-26-9 0-16,9 13-1 0,-13 9-1 15,5 3-1-15,-8 3 1 16,0 0-1-16,0 5 0 16,0-4-1-16,0 0-1 15,-11-17-2-15,11-7-8 16,0-5-9-16,0-19-29 15,0 0-73-15</inkml:trace>
          <inkml:trace contextRef="#ctx0" brushRef="#br0" timeOffset="2885.8111">2958-3675 92 0,'0'0'83'0,"0"0"-53"16,0 0-14-16,15 20-10 15,-26-4-2-15,11 15-2 16,-4 1 0-16,4 12-1 16,-8 0 0-16,8 11 0 15,0-4-1-15,0 1 0 16,0 3-1-16,0-11 0 16,20 8-3-16,-17-13-6 15,9-11-6-15,-1-8-18 16,-11-20-63-16</inkml:trace>
          <inkml:trace contextRef="#ctx0" brushRef="#br0" timeOffset="3129.8249">3286-3652 175 0,'0'0'31'15,"0"28"-16"-15,-4 0-5 16,0 12-8-16,-8-5-1 16,12 17 0-16,-8 0 0 15,8 7-1-15,0-3 0 0,0-4 0 16,8 7-3-16,-8-16-5 16,5-11-5-16,6-4-11 15,1-20-39 1</inkml:trace>
          <inkml:trace contextRef="#ctx0" brushRef="#br0" timeOffset="3727.8852">3540-3524 151 0,'-4'39'43'0,"-15"-2"-24"16,11 5-7-16,8 6-11 15,-4-12 0-15,8 3 0 16,0-11 0-16,11-4 0 16,-3-8-1-16,8-8 1 15,-1-8-1-15,1-4 0 16,-4-12 1-16,-1 1-1 0,-7-14 0 16,4 6 0-1,-12-9 1-15,4-5-1 0,-8 6 0 16,-3 0 1-16,-6 3 0 15,10 4-1-15,-9 4 1 16,12 20-1-16,-8-24 1 16,8 24 0-16,8-16-1 15,7 13 0-15,1-5 0 16,4 3 0-16,7 2 0 0,0 3 0 16,-3 0 0-1,3 0 0-15,-8 0 0 0,-2 8 0 16,-17-8 0-1,23 27 0-15,-23-3 0 0,4 0 0 16,-4 8 0-16,0 3 0 16,0 1 0-1,7 0 0-15,1-9 0 16,4 2 0-16,-1-14 0 0,9-7 0 16,4-16 0-16,-1-7 0 15,0-9 0-15,2-8 0 16,-10-4 0-16,4-9 0 15,-11-1 1-15,-8 2-1 16,0 1 0-16,-16 7 0 16,1 12 0-16,-8 0-1 15,4 17 0-15,-17-1-5 0,8 11-5 16,-3 9-7-16,4 0-22 16</inkml:trace>
          <inkml:trace contextRef="#ctx0" brushRef="#br0" timeOffset="4692.1619">4898-3543 149 0,'0'0'45'15,"0"0"-25"-15,-23 8-8 16,-9-8-10-16,13 19 1 16,-12-11-2-16,3 12 1 15,-3-9-1-15,3 14 0 16,-3-10 0-1,8 8 0-15,3-7-1 0,4 3 1 16,4-3-1-16,4 0 0 16,8 0 0-16,0-5 0 15,0-11 0-15,20 23 0 16,-4-11 0-16,4 0 0 16,-1 0 0-16,13-4 0 0,-5-4 0 15,4-1 0 1,1-3 0-16,-1 8 0 15,-4-8 0-15,-3 0-1 16,-9 8 1-16,-15-8 0 0,16 12 0 16,-16-12 0-16,-20 23 0 15,-3-8 0-15,-5-4 0 16,-6 10 1-16,-6-5-1 16,1-2 0-16,-8 3 0 15,4-5 0-15,4-4 0 16,0-8 0-16,11 3-1 15,1-14-1-15,27 11-1 16,-31-29-3-16,31 7-7 16,0-9-9-16,12 0-34 15</inkml:trace>
          <inkml:trace contextRef="#ctx0" brushRef="#br0" timeOffset="4916.1725">4671-3622 88 0,'0'0'87'0,"15"-15"-56"16,-15 15-15 0,0 23-10-16,0-23-2 0,0 44-1 15,-8-17-2-15,8 13 0 16,-7-2 0-16,3 8-1 16,4 2 0-16,-7-8-1 15,7 2 0-15,-8-14-1 16,16 3-2-16,-8-8-8 15,0-23-6-15,0 0-24 0,0 0-73 16</inkml:trace>
          <inkml:trace contextRef="#ctx0" brushRef="#br0" timeOffset="5149.1866">4784-3664 149 0,'0'0'47'16,"0"-16"-27"-16,0 16-8 15,12 27-9-15,-15-11 0 16,6 14-1-16,-3 2-1 16,5 16 0-16,-5 2-1 15,7 8 0-15,-7 2 0 0,8-1-1 16,-8 3 0-16,0-15 0 16,8 8-1-16,-16-24-3 15,8-4-7-15,8-7-8 16,-8-20-29-16,0 0-83 15</inkml:trace>
          <inkml:trace contextRef="#ctx0" brushRef="#br0" timeOffset="5405.201">5109-3676 183 0,'-4'28'27'16,"-4"-8"-13"0,0-1-7-16,8 15-5 0,-19 6 0 15,15 10-1-15,-7 1 0 16,6 8-1 0,-2-4 0-16,2-4 0 0,5 0-1 15,-3-16-2-15,15 0-3 16,-4-12-7-16,-8-23-9 15,15 5-36-15</inkml:trace>
          <inkml:trace contextRef="#ctx0" brushRef="#br0" timeOffset="5998.1888">5297-3586 111 0,'-8'30'67'16,"0"10"-39"-16,-4-4-14 15,12 7-9-15,0 11-4 16,-8-7 1 0,16 4-1-16,0-7 0 0,7-10-1 15,2-7 1-15,2-6-1 16,4-18 0-16,2-3 0 16,-6-8 1-16,1-8-1 15,-5-6 0-15,1-6 0 16,-9-8 0-16,1 2 1 15,-8-5-1-15,0-1 1 16,-12 5-1-16,4 4 1 16,-7 3 0-16,4 13-1 0,-2-5 1 15,13 20 0-15,-7-19-1 16,7 19 0 0,15-16 0-16,1 8 0 15,4-4 1-15,0 5-1 0,3-1 0 16,0 3 0-1,-4 5 0-15,1 0-1 0,-8 0 1 16,-12 0 0 0,24 25 0-16,-21-10 0 0,5 9 0 15,-8 3 0-15,0 8-1 16,0 0 1-16,4 0 0 16,1-3 0-16,6-1 0 15,4-11 0-15,5-9 0 16,7-11 0-16,1-11 0 15,-1-9 1-15,0-7-1 0,1-12 0 16,-8 0 0-16,-5-1 0 16,-11 1 0-16,-8 4 0 15,-8 8 0-15,-7-1-1 16,-1 19-1 0,-19-2-8-16,12 4-3 0,3-1-11 15,1-4-46-15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57.2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E66230-3742-4CCF-A33C-A218E35BBAC2}" emma:medium="tactile" emma:mode="ink">
          <msink:context xmlns:msink="http://schemas.microsoft.com/ink/2010/main" type="writingRegion" rotatedBoundingBox="8704,8793 10571,8793 10571,9207 8704,9207"/>
        </emma:interpretation>
      </emma:emma>
    </inkml:annotationXML>
    <inkml:traceGroup>
      <inkml:annotationXML>
        <emma:emma xmlns:emma="http://www.w3.org/2003/04/emma" version="1.0">
          <emma:interpretation id="{7CE71FEC-7EFF-4912-9C85-F6BFF39DF5DB}" emma:medium="tactile" emma:mode="ink">
            <msink:context xmlns:msink="http://schemas.microsoft.com/ink/2010/main" type="paragraph" rotatedBoundingBox="8704,8793 10571,8793 10571,9207 8704,9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47E94A-A62A-4ED6-9364-78093450DD11}" emma:medium="tactile" emma:mode="ink">
              <msink:context xmlns:msink="http://schemas.microsoft.com/ink/2010/main" type="line" rotatedBoundingBox="8704,8793 10571,8793 10571,9207 8704,9207"/>
            </emma:interpretation>
          </emma:emma>
        </inkml:annotationXML>
        <inkml:traceGroup>
          <inkml:annotationXML>
            <emma:emma xmlns:emma="http://www.w3.org/2003/04/emma" version="1.0">
              <emma:interpretation id="{F33B775E-84FE-400C-B76C-71BB95B481D3}" emma:medium="tactile" emma:mode="ink">
                <msink:context xmlns:msink="http://schemas.microsoft.com/ink/2010/main" type="inkWord" rotatedBoundingBox="8704,8793 9151,8793 9151,9207 8704,9207"/>
              </emma:interpretation>
            </emma:emma>
          </inkml:annotationXML>
          <inkml:trace contextRef="#ctx0" brushRef="#br0">1690-2612 131 0,'0'0'57'0,"0"-15"-33"16,0 15-11-16,0 0-7 16,4-16-3-16,-4 16 0 15,0 0-1-15,0 20-1 16,0-20 0-16,-12 31-1 15,1-12 1-15,-5 5-1 16,1 3 0-16,-2 1 0 0,1-1 0 16,-2-12 0-16,5 9-1 15,-7-24-2-15,20 0-7 16,0 0-2-16,-15-4-9 16,11-19-35-16</inkml:trace>
          <inkml:trace contextRef="#ctx0" brushRef="#br0" timeOffset="208.1437">1620-2744 178 0,'7'15'30'0,"9"9"-15"0,4 2-5 16,-9-1-7-16,25 21 0 16,-13-14-2-1,12 11 0-15,-3-9-1 0,6-2 1 16,-5 0-2-16,-2-9 1 15,3 4-2-15,-18-7-7 16,4 0-2-16,-8-5-8 16,-12-15-27-16</inkml:trace>
        </inkml:traceGroup>
        <inkml:traceGroup>
          <inkml:annotationXML>
            <emma:emma xmlns:emma="http://www.w3.org/2003/04/emma" version="1.0">
              <emma:interpretation id="{1B781A8F-75D0-41B3-A725-07DECDE1E85F}" emma:medium="tactile" emma:mode="ink">
                <msink:context xmlns:msink="http://schemas.microsoft.com/ink/2010/main" type="inkWord" rotatedBoundingBox="10422,8804 10571,8804 10571,8988 10422,8988"/>
              </emma:interpretation>
            </emma:emma>
          </inkml:annotationXML>
          <inkml:trace contextRef="#ctx0" brushRef="#br0" timeOffset="1369.2275">3404-2733 84 0,'0'0'85'0,"0"0"-52"16,-20 12-16-16,20-12-11 16,-5 19-1-16,-10-15-3 15,12 15 0-15,-17-6 0 16,12 10-1-16,-11-7 0 15,7 3-1-15,-4-3 0 0,16-16 0 16,-20 28 0-16,20-28-1 16,-11 15-1-1,11-15-1-15,0 0-3 0,0 0-7 16,0 0-10-16,0 0-36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8:57.4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1B005F-DF0B-4897-9FE7-95C5C44B7DD3}" emma:medium="tactile" emma:mode="ink">
          <msink:context xmlns:msink="http://schemas.microsoft.com/ink/2010/main" type="inkDrawing" rotatedBoundingBox="7041,8718 10181,8452 10227,8994 7087,9260" shapeName="Other"/>
        </emma:interpretation>
      </emma:emma>
    </inkml:annotationXML>
    <inkml:trace contextRef="#ctx0" brushRef="#br0">11-351 80 0,'0'0'85'0,"0"0"-50"16,0 0-18 0,0 0-9-16,0 0-4 0,0 0-1 15,0 0-1 1,0 0 0-16,0 0 0 0,0-12-1 16,0 12 0-16,-9-17 0 15,9 17-1-15,-12-25 1 16,12 25-1-16,-25-29 1 15,9 9-1-15,-9 3 0 16,0-4 1-16,-3 2-2 16,-2-7 2-16,-7 2-2 15,4-6 2-15,-4 6-2 0,-13 3 2 16,5-8-2-16,-9 7 1 16,-4 10 0-1,-4-4 0-15,-13 8 1 0,1-1-1 16,-1 6 0-16,-3-3 0 15,0-1 0-15,-5 3 0 16,5 4 0-16,-1-4 0 16,-7 4 0-16,-1-8 0 15,-4 8 0-15,-5 0 0 16,-2 8 0-16,3-4 0 16,-4 5 0-16,-5 2 0 15,5 2 0-15,8-1 0 16,1 5-1-16,-2 0 1 15,9 3 0-15,-3 9 0 16,-1-4 0-16,9 4 0 16,-1 8 0-16,1-4 0 15,7 1 0-15,9 7 0 0,8-5 1 16,6 2-1-16,10 3 0 16,8-4 0-16,11-4 0 15,2 0 0-15,5-3 0 16,7-9-1-16,5-5 1 15,0-16 0-15,0 26-1 16,0-26-1-16,0 0-1 16,0 0-7-16,25-22-3 15,-12-3-12-15,-1-4-42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48.1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31F41F2-4B29-41EF-A526-8F407AF2E3FD}" emma:medium="tactile" emma:mode="ink">
          <msink:context xmlns:msink="http://schemas.microsoft.com/ink/2010/main" type="writingRegion" rotatedBoundingBox="21627,5023 24003,5248 23929,6025 21553,5800">
            <msink:destinationLink direction="with" ref="{6E9C167F-5017-4599-AE08-0699AE6C6227}"/>
          </msink:context>
        </emma:interpretation>
      </emma:emma>
    </inkml:annotationXML>
    <inkml:traceGroup>
      <inkml:annotationXML>
        <emma:emma xmlns:emma="http://www.w3.org/2003/04/emma" version="1.0">
          <emma:interpretation id="{0EC535B7-1B2C-4511-A37F-E955D821B367}" emma:medium="tactile" emma:mode="ink">
            <msink:context xmlns:msink="http://schemas.microsoft.com/ink/2010/main" type="paragraph" rotatedBoundingBox="21627,5023 24003,5248 23929,6025 21553,5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E74634-6350-4770-B04F-4C76B4DC12AB}" emma:medium="tactile" emma:mode="ink">
              <msink:context xmlns:msink="http://schemas.microsoft.com/ink/2010/main" type="line" rotatedBoundingBox="21627,5023 24003,5248 23929,6025 21553,5800"/>
            </emma:interpretation>
          </emma:emma>
        </inkml:annotationXML>
        <inkml:traceGroup>
          <inkml:annotationXML>
            <emma:emma xmlns:emma="http://www.w3.org/2003/04/emma" version="1.0">
              <emma:interpretation id="{5F8E2685-D78A-448D-B92E-ED3ECA5DB7B4}" emma:medium="tactile" emma:mode="ink">
                <msink:context xmlns:msink="http://schemas.microsoft.com/ink/2010/main" type="inkWord" rotatedBoundingBox="21627,5023 24003,5248 23929,6025 21553,5800">
                  <msink:destinationLink direction="with" ref="{6DC86665-87CF-4ED5-BA5B-8A73E493F0A6}"/>
                </msink:context>
              </emma:interpretation>
            </emma:emma>
          </inkml:annotationXML>
          <inkml:trace contextRef="#ctx0" brushRef="#br0">14600-6149 179 0,'-11'11'29'16,"11"-11"-14"-16,0 0-5 16,0 0-6-16,-13 16-2 15,-2-8-2-15,3 4 1 16,-4-1 0-16,1 9-1 16,-4-7 0-16,-1 2 0 15,0 3 0-15,4-10-1 0,5 8 0 16,-9-16-3-1,20 0-5-15,0 0-5 0,0 0-11 16,0 0-47 0</inkml:trace>
          <inkml:trace contextRef="#ctx0" brushRef="#br0" timeOffset="156.0081">14490-6068 136 0,'15'0'55'0,"10"5"-33"15,-2 2-9-15,-4-7-7 16,21 20-3-16,-17-12-2 15,13 8 0-15,-5 0-1 16,0-1-1-16,-3 13-2 16,-5-13-7-16,-7-4-4 0,-16-11-15 15,15 13-47-15</inkml:trace>
          <inkml:trace contextRef="#ctx0" brushRef="#br0" timeOffset="1423.8146">15175-6431 118 0,'0'0'63'16,"-16"-8"-36"-16,16 8-13 15,-31-11-8 1,31 11-2-16,-40 0-2 0,17 7 0 16,-11-7-1-16,1 16 0 15,-9-13 0 1,7 13 0-16,-4-4 0 0,3 7-1 16,1 1 0-1,4 3 1-15,4-3-1 0,3 4 0 16,5-1 0-16,6-2 0 15,10 1 0-15,3-2 1 16,0-1-1-16,11 0 0 16,5-2 0-16,4 2 0 15,3-3 0-15,8 3 0 16,5-3 0-16,7 0 0 16,-1 0 0-16,6-1 0 15,-1-3 0-15,-1 4 0 16,5-5 0-16,-4 1 0 15,-4-1 0-15,-4 1 0 16,-3 0 0-16,-1 0 0 0,-4-1 0 16,-7 2 0-16,-5-6 0 15,-19-7 0-15,16 23 0 16,-16-23 0-16,-16 21 0 16,-3-10 0-16,-13-3 0 15,-3 3 1-15,-12-3-1 16,-4 0 0-16,-3 0-1 15,-5-4 1-15,5 0 0 16,2-4 0-16,14 0-1 0,-2-11 0 16,24 11-2-16,-11-21-6 15,27 2-3-15,0-8-9 16,8-1-33-16</inkml:trace>
          <inkml:trace contextRef="#ctx0" brushRef="#br0" timeOffset="1712.8306">15085-6416 173 0,'-12'12'32'0,"8"15"-16"16,-3 0-6-1,-6 5-7-15,18 15-1 0,-13 0-1 16,16 8-1 0,-8 0 1-16,8 1-1 15,-1-2 0-15,-3-3 0 0,5-5 0 16,-9-11-1-16,15-3 0 16,-15-32-3-16,0 23-6 15,0-23-5-15,0 0-13 16,0-31-55-16</inkml:trace>
          <inkml:trace contextRef="#ctx0" brushRef="#br0" timeOffset="1949.8445">15155-6357 172 0,'-3'-20'32'0,"3"20"-16"15,0 0-5-15,-13-11-8 0,18 38 0 16,-5-3-2-1,0 16 0-15,0 2-1 0,8 13 1 16,-8 12-1-16,3 3 1 16,1 0-1-16,-4 0 0 15,11-3-1-15,-11-8 0 16,17-4 0-16,-17-16-8 16,8-12-2-16,-8-11-9 15,0-16-29-15</inkml:trace>
          <inkml:trace contextRef="#ctx0" brushRef="#br0" timeOffset="2555.5469">15640-6314 151 0,'0'0'45'0,"0"0"-25"16,17 19-8-16,6 1-8 15,-15-4 0-15,18 15-2 16,-13-3-1-16,10 15 1 16,-11 0-2-16,4 0 1 15,-9 3-1-15,5 1 1 16,-12-3-1-16,-12-1 0 0,-3 0 0 15,-5-8 0-15,-11-4 0 16,-8 1 0 0,-4-6 0-16,-1-5 0 15,1-10-1-15,4-3 1 0,4-8 0 16,8 0 0 0,7-4 0-16,20 4 0 0,-11-19 0 15,11 19-1 1,16-12 1-16,7 12 0 0,11 0 0 15,10 0 0-15,7 0 0 16,8 8 0-16,7-4-1 16,-4-4-1-16,13 0 0 15,-16-12-4-15,-1 4-5 16,1-11-8-16,-4-5-21 0,-4-3-72 16</inkml:trace>
          <inkml:trace contextRef="#ctx0" brushRef="#br0" timeOffset="3209.5879">16345-6012 149 0,'19'-24'45'0,"-11"2"-25"16,-8 1-9-16,0 21-6 16,-11 0-2-16,-2 16-1 15,-14 4 0-15,16 14 0 16,-17 1-2-16,9 9 1 16,2-2 0-16,11 2-1 15,6-8 0-15,6-3 0 16,11-12 0-16,-2-6 0 15,9-7 0-15,2-8 0 16,-1-11 0-16,-2-4 1 16,-4-6-1-16,-2-6 0 0,-6 0 0 15,-7-5 0 1,-4-3 0-16,0 4 0 16,-9 0 0-16,-6-1 0 15,4 8 0-15,-9 5 0 16,1 4 0-16,3 3 0 0,0 7 0 15,16 5 0 1,-16 0 0-16,16 0 0 0,0 0 0 16,12 0 0-16,4 0 0 15,4 5 0-15,-1-5 0 0,4 0 0 16,0 5 0 0,2-5 0-16,-6 0 0 15,1 7 0-15,-5-7 0 16,-15 0 0-16,20 15 0 0,-20-15 0 15,8 32 0-15,-8-9 0 16,8 5 0-16,-8 6 0 16,7-3 0-16,1 1 0 15,8 0 1-15,4-9-1 16,3-4 0 0,4-7 0-16,-4-8 0 0,5-4 1 15,0-9-1-15,-5-6 0 16,-3-3 0-16,-1-10 1 15,-7-4-1-15,-4 1 0 16,0-4 0-16,-8 3 0 16,-13 2 0-16,2 6 0 15,-4 4 0-15,-1 9 0 16,-4 4 0-16,-3 7 0 0,7 11-2 16,-11-4-7-16,11 8 0 15,-7 1-7-15,7 4-17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6:22.06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A56090-E56D-4239-823A-9D4CADCDDB84}" emma:medium="tactile" emma:mode="ink">
          <msink:context xmlns:msink="http://schemas.microsoft.com/ink/2010/main" type="inkDrawing" rotatedBoundingBox="13156,5447 21311,6009 21204,7556 13049,6994" semanticType="enclosure" shapeName="Other">
            <msink:sourceLink direction="with" ref="{B115B181-129E-4323-BF1A-3E8E3BAEB61A}"/>
          </msink:context>
        </emma:interpretation>
      </emma:emma>
    </inkml:annotationXML>
    <inkml:trace contextRef="#ctx0" brushRef="#br0">7675 1650 39 0,'0'0'19'15,"4"-13"7"-15,-4 13 5 16,12-22-2-16,-12 22-6 15,0-24-5-15,0 24-6 16,-8-27-2-16,8 27-4 16,-20-20-1-16,20 20-2 15,-27-7-1-15,27 7 0 16,-32 0-1-16,14 0 0 16,-7 0 0-16,2 7-1 15,-4 2 1-15,-8-6-1 16,-1 5 0-16,-7 4 1 15,-4-5-1-15,-4 1 0 16,-3 0 0-16,-1 0 0 16,-4 0 0-16,-4-1 1 15,5 1-1-15,-8 8 0 0,-1-9 0 16,-4 6 0 0,1 2 0-16,-4-3 0 15,-1-4 0-15,-2 3 0 0,-5-3 0 16,-1-4 0-1,-3-4 0-15,0 4 0 0,-5-4 1 16,1 0-1-16,-7 0 0 16,3 0-1-16,-3-4 1 15,-5 0 0-15,-7-4 0 16,-1 1 0-16,-3 3 0 16,-5 0 0-16,0-5 0 0,-6 7 0 15,-2-3 0-15,1 5 0 16,-1-8-1-1,1 8 1-15,1-3 0 0,6-5 0 16,5 4 0-16,-1-4 0 16,5 4 0-16,6-5 0 15,2 2 0-15,-1-4 0 16,-3-1 0-16,3-4 0 16,1 1 0-16,-5-1 0 15,1 0 0-15,2 1 1 16,1-5-1-16,5 4 0 15,-4 1 0-15,3 4 0 16,-1-7 1-16,1 3-1 16,-3-3 0-16,-4 2 0 15,-2 0 0-15,2-3 0 16,-4-2 0-16,2 6 1 16,-1-4-1-16,-2 3 0 0,4 4 0 15,9-4 0-15,-1 4 0 16,3-3 1-16,6-4-1 15,3 3 0-15,-1 1 0 16,5-5 1 0,-3-4-1-16,6 1 0 0,-3-5 1 15,7 1-1-15,1-5 0 16,7 5 1-16,10-3-1 16,9-3 0-16,6 2 0 15,6 0 0-15,8-5 1 16,5 1-1-16,11-3 0 0,4-6 0 15,8-2 0-15,0-3 0 16,12 0 0 0,4-2 0-16,7 5 1 15,5-3-2-15,7 7 1 0,8 3 0 16,0 7 1 0,8 6-2-16,8-3 1 0,7 9 0 15,4 1 1-15,5 0-1 16,11-1 0-16,0 1 0 15,12-1 0-15,-1-4 0 16,9 6 0-16,4-3 0 16,3 2 0-16,8 3 0 15,-3 0 0-15,7 5 0 16,-4 3 0-16,8 0-1 16,-4 5 1-16,4 3 0 0,-3 0 0 15,-1 0 0-15,1 0 0 16,-2 7 0-16,1-3 0 15,1 4 0 1,3 3 0-16,-4-3 0 0,1 0 0 16,7 0 0-16,-1 4 0 15,-2-4 0-15,2-1 0 16,1 1 0-16,0 0 0 16,1 0 0-16,-1 0 0 15,-9-1 0-15,6 5 0 16,-4 0 0-16,-2 0 0 15,-6 0 0-15,3-1 0 16,-4 1 0-16,1 4 0 0,-1-1 0 16,-4-3 0-16,1 0 0 15,-5 0 0 1,1-1 0-16,0-3 0 16,-1 5 0-16,-4-6 0 0,2 1 0 15,-6-1 0-15,-4 1 0 16,1 4 0-1,-3 0 0-15,-6 0 0 0,-3-1 0 16,1 5 0-16,-5-1 0 16,0 1 0-16,0-5 0 15,-8 9 0-15,1-4 0 16,-5-4 0-16,-4 4 0 16,-7-1 0-16,-4 0 0 15,-4 1 0-15,-5 0 0 0,-2 4 0 16,-1-5 1-1,0 1-1-15,-4 4 0 16,0-1 0-16,-4 1 0 16,1-4 0-16,-5 7 0 15,-3-4 0-15,-2 1 0 0,-2-1 0 16,-4 5 0 0,0-9 0-16,-5 5 0 0,1-1 0 15,-1-3 0-15,-3 4 0 16,0 0 0-16,-9-1 0 15,6 1 0-15,-9 0 0 16,8 3 0-16,-8 3 0 16,0 3 0-16,0-2 0 15,0 0 0-15,-5 1 1 0,-3-1-1 16,8 1 0-16,-12-1 0 16,5-8 0-16,-1 5 0 15,0-5 0 1,-8 5 0-16,1 0 0 15,-5-1 0-15,1 1 0 0,-4-5 0 16,-5 4 0-16,0-3 0 16,-3-1 0-16,0 1 0 15,-4-4 1-15,0-1-1 16,-5-3 0-16,1 4 0 16,-4-8 0-16,1 3 0 15,-2 2 0-15,-2-6-1 16,6 1 1-16,-7-8-3 15,8 8-6-15,-1-12-3 16,2-20-10-16,11-24-38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19.3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C134A9-F8F2-42FF-ACDB-7AC4AED33E93}" emma:medium="tactile" emma:mode="ink">
          <msink:context xmlns:msink="http://schemas.microsoft.com/ink/2010/main" type="writingRegion" rotatedBoundingBox="13868,7321 15793,7321 15793,7524 13868,7524"/>
        </emma:interpretation>
      </emma:emma>
    </inkml:annotationXML>
    <inkml:traceGroup>
      <inkml:annotationXML>
        <emma:emma xmlns:emma="http://www.w3.org/2003/04/emma" version="1.0">
          <emma:interpretation id="{2D46B98A-6E18-452B-AB11-BBE06A551E4E}" emma:medium="tactile" emma:mode="ink">
            <msink:context xmlns:msink="http://schemas.microsoft.com/ink/2010/main" type="paragraph" rotatedBoundingBox="13868,7321 15793,7321 15793,7524 13868,7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E5521B-5522-45C8-BE82-9AAC3E62FC7F}" emma:medium="tactile" emma:mode="ink">
              <msink:context xmlns:msink="http://schemas.microsoft.com/ink/2010/main" type="line" rotatedBoundingBox="13868,7321 15793,7321 15793,7524 13868,7524"/>
            </emma:interpretation>
          </emma:emma>
        </inkml:annotationXML>
        <inkml:traceGroup>
          <inkml:annotationXML>
            <emma:emma xmlns:emma="http://www.w3.org/2003/04/emma" version="1.0">
              <emma:interpretation id="{0EDEF86D-8F47-4E55-8391-44995D7A1782}" emma:medium="tactile" emma:mode="ink">
                <msink:context xmlns:msink="http://schemas.microsoft.com/ink/2010/main" type="inkWord" rotatedBoundingBox="13868,7325 14189,7325 14189,7524 13868,7524">
                  <msink:destinationLink direction="with" ref="{AF4F21C1-3268-4954-BBF4-CB3B53EDF3FE}"/>
                </msink:context>
              </emma:interpretation>
            </emma:emma>
          </inkml:annotationXML>
          <inkml:trace contextRef="#ctx0" brushRef="#br0">6858-4129 139 0,'0'-16'53'15,"0"16"-31"-15,0 0-9 16,0 0-9-16,0-13-1 15,0 13-1-15,0 0-1 16,-12 16 0-16,12-16-1 16,-24 28 1-16,9-10-1 15,-1-2 0-15,-4 8 0 16,5-8-1-16,4 8 0 16,-9-24-3-16,20 0-5 15,-16 3-6-15,16-3-14 0,-8-27-59 16</inkml:trace>
          <inkml:trace contextRef="#ctx0" brushRef="#br0" timeOffset="165.0044">6799-4212 154 0,'12'8'43'0,"4"3"-23"0,3 0-9 16,-19-11-8-16,35 32-1 15,-15-16-1-15,3 4 0 16,1 3-2-16,-9-12-2 15,5 6-7-15,-4-2-5 16,-16-15-16-16,23 19-64 16</inkml:trace>
        </inkml:traceGroup>
        <inkml:traceGroup>
          <inkml:annotationXML>
            <emma:emma xmlns:emma="http://www.w3.org/2003/04/emma" version="1.0">
              <emma:interpretation id="{3F3067F7-DE50-4B1C-A5FC-B7F28B68BABB}" emma:medium="tactile" emma:mode="ink">
                <msink:context xmlns:msink="http://schemas.microsoft.com/ink/2010/main" type="inkWord" rotatedBoundingBox="15621,7321 15793,7321 15793,7521 15621,7521">
                  <msink:destinationLink direction="with" ref="{ACF123EE-1432-422F-961F-9710C7213C05}"/>
                </msink:context>
              </emma:interpretation>
            </emma:emma>
          </inkml:annotationXML>
          <inkml:trace contextRef="#ctx0" brushRef="#br0" timeOffset="2640.1297">8626-4216 128 0,'0'0'59'0,"0"0"-35"16,0 0-11-16,0 15-9 15,0-15 0-15,0 0-3 16,-27 19 1-16,19-2-1 16,-8-2-1-16,1 6 1 15,-1-3-1-15,1 2 0 16,-5-1 0-16,4-3 0 16,4 4-1-16,-3-16-1 15,15 12-2-15,0-16-8 0,0 0-6 16,-12-20-24-1,16-4-82-15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22.2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991B3E-6F77-434D-8F43-2B2DBCAD23F0}" emma:medium="tactile" emma:mode="ink">
          <msink:context xmlns:msink="http://schemas.microsoft.com/ink/2010/main" type="writingRegion" rotatedBoundingBox="15769,7333 15985,7333 15985,7575 15769,7575"/>
        </emma:interpretation>
      </emma:emma>
    </inkml:annotationXML>
    <inkml:traceGroup>
      <inkml:annotationXML>
        <emma:emma xmlns:emma="http://www.w3.org/2003/04/emma" version="1.0">
          <emma:interpretation id="{2EFFFB7F-920B-4146-BFE8-E4F8CFCDD41E}" emma:medium="tactile" emma:mode="ink">
            <msink:context xmlns:msink="http://schemas.microsoft.com/ink/2010/main" type="paragraph" rotatedBoundingBox="15769,7333 15985,7333 15985,7575 15769,7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2EE7AD-5AD4-43FA-A4D9-7016694E0FF5}" emma:medium="tactile" emma:mode="ink">
              <msink:context xmlns:msink="http://schemas.microsoft.com/ink/2010/main" type="line" rotatedBoundingBox="15769,7333 15985,7333 15985,7575 15769,7575"/>
            </emma:interpretation>
          </emma:emma>
        </inkml:annotationXML>
        <inkml:traceGroup>
          <inkml:annotationXML>
            <emma:emma xmlns:emma="http://www.w3.org/2003/04/emma" version="1.0">
              <emma:interpretation id="{B74DBAB9-5B2F-48A8-B354-BC0A1273545A}" emma:medium="tactile" emma:mode="ink">
                <msink:context xmlns:msink="http://schemas.microsoft.com/ink/2010/main" type="inkWord" rotatedBoundingBox="15769,7333 15985,7333 15985,7575 15769,7575"/>
              </emma:interpretation>
            </emma:emma>
          </inkml:annotationXML>
          <inkml:trace contextRef="#ctx0" brushRef="#br0">8602-4204 144 0,'12'22'49'0,"8"7"-28"15,-4-5-9-15,-5-6-9 16,21 21 0-16,-13-19-2 15,4 8-1-15,1-1-1 16,-9-15-1-16,2-1-8 0,-2 1-6 16,-15-12-16-16,12 0-65 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0:28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5D77955-3FC8-4756-8978-CFB41356B28D}" emma:medium="tactile" emma:mode="ink">
          <msink:context xmlns:msink="http://schemas.microsoft.com/ink/2010/main" type="writingRegion" rotatedBoundingBox="17527,7372 19971,7372 19971,7696 17527,7696"/>
        </emma:interpretation>
      </emma:emma>
    </inkml:annotationXML>
    <inkml:traceGroup>
      <inkml:annotationXML>
        <emma:emma xmlns:emma="http://www.w3.org/2003/04/emma" version="1.0">
          <emma:interpretation id="{865B04FA-556E-4152-9DDE-14DEFBE62F68}" emma:medium="tactile" emma:mode="ink">
            <msink:context xmlns:msink="http://schemas.microsoft.com/ink/2010/main" type="paragraph" rotatedBoundingBox="17527,7372 19971,7372 19971,7696 17527,7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438F0D-E885-4150-8438-DDD7B44EC4AB}" emma:medium="tactile" emma:mode="ink">
              <msink:context xmlns:msink="http://schemas.microsoft.com/ink/2010/main" type="line" rotatedBoundingBox="17527,7372 19971,7372 19971,7696 17527,7696"/>
            </emma:interpretation>
          </emma:emma>
        </inkml:annotationXML>
        <inkml:traceGroup>
          <inkml:annotationXML>
            <emma:emma xmlns:emma="http://www.w3.org/2003/04/emma" version="1.0">
              <emma:interpretation id="{2428C4ED-F7EA-4EFC-9060-D478883C58C4}" emma:medium="tactile" emma:mode="ink">
                <msink:context xmlns:msink="http://schemas.microsoft.com/ink/2010/main" type="inkWord" rotatedBoundingBox="17527,7372 17976,7372 17976,7630 17527,7630">
                  <msink:destinationLink direction="with" ref="{EDF47300-E558-42D1-832B-5F674C956E19}"/>
                </msink:context>
              </emma:interpretation>
            </emma:emma>
          </inkml:annotationXML>
          <inkml:trace contextRef="#ctx0" brushRef="#br0">10515-4158 118 0,'0'0'66'0,"0"0"-40"16,0 0-13-16,-3 13-7 15,3-13-3-15,0 0-1 0,-24 19 0 16,17-4-1-1,-9-3-1-15,4 7 1 0,-4-2-1 16,-4 1 0-16,5-2-1 16,-1-3 0-16,13 9-1 15,-20-13-7-15,23-9-4 16,0 0-13-16,0 0-42 16</inkml:trace>
          <inkml:trace contextRef="#ctx0" brushRef="#br0" timeOffset="209.6694">10515-4165 167 0,'17'15'36'15,"2"1"-19"-15,-4 0-6 16,5-1-8-16,11 13-1 16,-11-9 0-16,15 8-2 15,-11-7 1-15,3 4-1 16,0-1 0-16,-11-11-1 15,7 12-4-15,-23-24-5 16,20 19-5-16,-20-19-14 16,0 0-58-16</inkml:trace>
        </inkml:traceGroup>
        <inkml:traceGroup>
          <inkml:annotationXML>
            <emma:emma xmlns:emma="http://www.w3.org/2003/04/emma" version="1.0">
              <emma:interpretation id="{B671F91F-C3EE-4ADA-9D88-DCB6181243AA}" emma:medium="tactile" emma:mode="ink">
                <msink:context xmlns:msink="http://schemas.microsoft.com/ink/2010/main" type="inkWord" rotatedBoundingBox="19471,7434 19971,7434 19971,7696 19471,7696">
                  <msink:destinationLink direction="with" ref="{1E910D85-E41A-4B85-A903-2BC79B3308A6}"/>
                </msink:context>
              </emma:interpretation>
            </emma:emma>
          </inkml:annotationXML>
          <inkml:trace contextRef="#ctx0" brushRef="#br0" timeOffset="1713.3996">12561-4103 172 0,'0'0'31'0,"0"0"-15"16,-7 16-9-16,7-16-3 16,0 0-2-16,-19 15-1 15,14 1 1-15,-15-5-1 16,9 10 0-16,-17-6-1 16,9 9 1-16,-8-5-1 15,-4 4 1-15,7 1-2 0,-3-5 1 16,11 9-1-16,-7-16 0 15,23 7-3 1,0-19-6-16,0 0-5 0,0 0-16 16,31-11-53-16</inkml:trace>
          <inkml:trace contextRef="#ctx0" brushRef="#br0" timeOffset="1894.4098">12581-4087 154 0,'36'20'42'0,"-36"-20"-24"16,31 22-7-16,-8-6-8 16,-7-3-1-16,7-2-1 15,-7 0-2-15,4-7 0 0,3 9-3 16,-8-6-8-16,-15-7-6 16,20 0-26-16,-20 0-59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58.8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64CB81-5B0F-4582-87AF-61AD411B651C}" emma:medium="tactile" emma:mode="ink">
          <msink:context xmlns:msink="http://schemas.microsoft.com/ink/2010/main" type="writingRegion" rotatedBoundingBox="10582,8883 12241,8883 12241,9121 10582,9121">
            <msink:destinationLink direction="with" ref="{81692171-9767-4426-9F6C-AD196585BE36}"/>
          </msink:context>
        </emma:interpretation>
      </emma:emma>
    </inkml:annotationXML>
    <inkml:traceGroup>
      <inkml:annotationXML>
        <emma:emma xmlns:emma="http://www.w3.org/2003/04/emma" version="1.0">
          <emma:interpretation id="{EF1114DF-E091-4F12-B9C6-2F6C33DB821E}" emma:medium="tactile" emma:mode="ink">
            <msink:context xmlns:msink="http://schemas.microsoft.com/ink/2010/main" type="paragraph" rotatedBoundingBox="10582,8883 12241,8883 12241,9121 10582,9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26FF50-376D-4552-A337-AE016CB56B05}" emma:medium="tactile" emma:mode="ink">
              <msink:context xmlns:msink="http://schemas.microsoft.com/ink/2010/main" type="line" rotatedBoundingBox="10582,8883 12241,8883 12241,9121 10582,9121"/>
            </emma:interpretation>
          </emma:emma>
        </inkml:annotationXML>
        <inkml:traceGroup>
          <inkml:annotationXML>
            <emma:emma xmlns:emma="http://www.w3.org/2003/04/emma" version="1.0">
              <emma:interpretation id="{63C35DC2-A37E-4CBF-9BBF-BCCC0DEF78FE}" emma:medium="tactile" emma:mode="ink">
                <msink:context xmlns:msink="http://schemas.microsoft.com/ink/2010/main" type="inkWord" rotatedBoundingBox="10582,8883 10860,8883 10860,8964 10582,8964"/>
              </emma:interpretation>
            </emma:emma>
          </inkml:annotationXML>
          <inkml:trace contextRef="#ctx0" brushRef="#br0">3415-2654 125 0,'23'0'61'15,"9"0"-36"-15,-8 3-12 16,-1-3-7-16,16 20-3 0,-16-16-1 16,13 8-1-1,-16-1 0-15,-1-3-1 16,-4-1-1-16,-15-7 0 0,24 16-3 15,-24-16-6-15,0 0-5 16,-16 0-18-16,0-8-60 16</inkml:trace>
        </inkml:traceGroup>
        <inkml:traceGroup>
          <inkml:annotationXML>
            <emma:emma xmlns:emma="http://www.w3.org/2003/04/emma" version="1.0">
              <emma:interpretation id="{BEA3FE08-3DC5-4180-8A8E-8E33D30A5041}" emma:medium="tactile" emma:mode="ink">
                <msink:context xmlns:msink="http://schemas.microsoft.com/ink/2010/main" type="inkWord" rotatedBoundingBox="12081,8948 12241,8948 12241,9121 12081,9121">
                  <msink:destinationLink direction="with" ref="{9AA675E6-8486-4235-98BD-AF5CA9F46B52}"/>
                </msink:context>
              </emma:interpretation>
            </emma:emma>
          </inkml:annotationXML>
          <inkml:trace contextRef="#ctx0" brushRef="#br0" timeOffset="6521.9036">5070-2589 149 0,'0'0'47'0,"0"0"-27"15,0 0-8-15,4 28-8 16,-4-28-1-16,-16 20-1 16,5-12-1-16,2 11 0 15,-10-8-1-15,7 9 1 0,-7-4-1 16,-1-1 0-1,5 2 0-15,-5-14-1 0,12 13 0 16,-3-16-3-16,11 0-5 16,0 0-5-16,0-19-14 15,3 2-55-15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6:25.08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FAEA1B4-9096-4186-B8D1-134BE354889E}" emma:medium="tactile" emma:mode="ink">
          <msink:context xmlns:msink="http://schemas.microsoft.com/ink/2010/main" type="inkDrawing" rotatedBoundingBox="5153,8827 7727,8679 7807,10076 5233,10224" semanticType="enclosure" shapeName="Other">
            <msink:sourceLink direction="with" ref="{7F569D8D-F910-4C22-BAD6-9AB727C3BCDF}"/>
          </msink:context>
        </emma:interpretation>
      </emma:emma>
    </inkml:annotationXML>
    <inkml:trace contextRef="#ctx0" brushRef="#br0">2315 882 10 0,'16'27'98'0,"-16"-27"-43"16,-16 12-38-16,12 4-6 15,4-16 0-15,-16 23-4 16,1-11-2-16,-1 3-1 15,-11 1 0-15,0 8-2 16,-21-5 0-16,9 17 0 16,-23-5 0-16,3 11-1 15,-15-2 0-15,0 3-1 0,-9-4 1 16,-7-4-1-16,-7-4 1 16,-9-3-1-1,-7-8 0-15,-5-6 0 16,-10-1 0-16,-2-6 0 15,-7-7 0-15,4 0 0 16,-4-20 0-16,12 1 1 0,7-20-1 16,17-7 0-16,11-17 1 15,24-11-1-15,14-16 0 16,29-5 0-16,15-10 0 16,24-9 0-16,23 5 0 0,15-2 0 15,21 11 0-15,16 1 0 16,10 18 0-16,12 10 0 15,12 13 0 1,16 18 0-16,16 5 1 0,3 9-1 16,9 9 0-16,-2 4 0 15,2 13 0 1,-5 5 0-16,-7 14 0 16,-16 13 1-16,-17 11-1 0,-14 16 0 15,-16 12 0-15,-19 7 0 16,-17 12 0-16,-15 0 1 15,-20 11-2-15,-31-3-1 16,-10 15-6-16,-34 4-3 16,-30-10-9-16,-15-6-28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51.0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F569D8D-F910-4C22-BAD6-9AB727C3BCDF}" emma:medium="tactile" emma:mode="ink">
          <msink:context xmlns:msink="http://schemas.microsoft.com/ink/2010/main" type="writingRegion" rotatedBoundingBox="5835,9279 7331,8700 7617,9440 6121,10018">
            <msink:destinationLink direction="with" ref="{CFAEA1B4-9096-4186-B8D1-134BE354889E}"/>
          </msink:context>
        </emma:interpretation>
      </emma:emma>
    </inkml:annotationXML>
    <inkml:traceGroup>
      <inkml:annotationXML>
        <emma:emma xmlns:emma="http://www.w3.org/2003/04/emma" version="1.0">
          <emma:interpretation id="{9AC555BB-1B9A-4079-B643-C1D7773E977A}" emma:medium="tactile" emma:mode="ink">
            <msink:context xmlns:msink="http://schemas.microsoft.com/ink/2010/main" type="paragraph" rotatedBoundingBox="5835,9279 7331,8700 7617,9440 6121,10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47F0B0-8878-4C5D-813D-5FE3BD7C135D}" emma:medium="tactile" emma:mode="ink">
              <msink:context xmlns:msink="http://schemas.microsoft.com/ink/2010/main" type="line" rotatedBoundingBox="5835,9279 7331,8700 7617,9440 6121,10018"/>
            </emma:interpretation>
          </emma:emma>
        </inkml:annotationXML>
        <inkml:traceGroup>
          <inkml:annotationXML>
            <emma:emma xmlns:emma="http://www.w3.org/2003/04/emma" version="1.0">
              <emma:interpretation id="{6105DC64-F579-453B-9DAA-F878B7F08D08}" emma:medium="tactile" emma:mode="ink">
                <msink:context xmlns:msink="http://schemas.microsoft.com/ink/2010/main" type="inkWord" rotatedBoundingBox="5835,9279 7331,8700 7617,9440 6121,10018"/>
              </emma:interpretation>
            </emma:emma>
          </inkml:annotationXML>
          <inkml:trace contextRef="#ctx0" brushRef="#br0">-955-2342 172 0,'0'0'32'16,"0"0"-16"-16,0 12-6 15,-11 3-8-15,11 21 0 16,-5-1-1-16,5 4-1 16,0 12 1-16,5 4-1 0,-2 0 0 15,-3 0-1 1,12-4 1-16,-12-9-2 16,20 1-2-16,-20-7-6 0,8-17-7 15,-8-19-18-15,0 0-65 16</inkml:trace>
          <inkml:trace contextRef="#ctx0" brushRef="#br0" timeOffset="-233.5454">-751-2267 71 0,'0'0'94'0,"11"-20"-58"16,-11 20-19-16,0 0-10 15,-15-11-2-15,15 11-2 16,-28 7-1-16,13 9-1 16,-12-8 0-16,4 12 0 15,-10-5 0-15,7 12-1 16,-5-4 0-16,3 5 0 16,0 0 0-16,9-5 1 15,-1 1-1-15,0-5 0 16,13-3-1-16,7-16 1 0,0 23 0 15,0-23 0-15,27 20 1 16,-7-8-1 0,4-5 0-16,7 5 0 0,8 0 0 15,-4-4 0-15,1 4 0 16,2-2-1 0,-2 3 1-16,-9-2 0 15,-4 1 0-15,-8 3-1 0,-7 6 1 16,-8-5 0-16,-8 3 0 15,-7 1 0-15,-8-1 0 16,-1 1 0-16,-7-5 0 16,-8-3 1-16,4-4-2 15,-4 3 2-15,-1-3-1 16,1-8-1-16,5 4 1 0,-2-8-1 16,13 4-1-16,-9-16-2 15,21 1-6-15,3-4-6 16,8-9-17-16,0-7-59 15</inkml:trace>
          <inkml:trace contextRef="#ctx0" brushRef="#br0" timeOffset="232.4252">-881-2432 151 0,'0'0'44'0,"-3"28"-25"0,-1-5-7 16,4 1-9-1,4 27-2-15,-4-5 1 0,8 17-1 16,-5 3-1-16,5 0 1 16,4-2-1-16,0-6-1 15,7 1-1 1,-7-23-2-16,4-9-7 0,7-4-8 16,-3-23-27-16,7-11-66 15</inkml:trace>
          <inkml:trace contextRef="#ctx0" brushRef="#br0" timeOffset="612.7729">-375-2506 167 0,'0'0'35'16,"-13"31"-18"-1,2 9-7-15,-4 2-8 16,-5-6 0-16,15 15-1 0,-1-9 0 15,17-2 0 1,1-5 0-16,11-8-1 0,4-2 0 16,5-4 1-16,3 0-1 15,0-2 0-15,0-3 0 16,-3 4 0-16,-9 3 0 16,-3-3 0-16,-9 3 0 15,-11 1 0-15,0-4 1 16,-8 3-2-16,-7 0 2 0,-4-3-1 15,-6-9 0-15,2 5 0 16,-4 0 0-16,0-4 0 16,3-4-1-16,4-8 1 15,5 11-2-15,-8-22 0 16,23 11-8-16,-13-25-3 16,6-2-13-16,7-8-44 15</inkml:trace>
          <inkml:trace contextRef="#ctx0" brushRef="#br0" timeOffset="1085.7999">-352-2522 158 0,'12'0'39'16,"15"0"-20"-16,0 0-8 15,9-15-8-15,6 15-2 0,-6-4 0 16,7 4 0-1,-4-4-1-15,-4 4 1 16,1 0-1-16,-5 0 0 0,-8 0 0 16,-7 4 0-16,-16-4 0 15,23 19 1-15,-23 0-1 16,0 9 0-16,-11 4 1 16,-1 10-1-16,-8 2 1 15,9 7-1-15,-1 2 1 16,0 3-1-16,8-8 1 15,4-2-1-15,8-3 0 16,7-11 1-16,9-13-1 0,8-11 0 16,2-12 0-1,6-16 0-15,-1-7 0 16,3-7 0-16,-2-17 0 0,-4-1 0 16,-13-3 0-16,-12 1 0 15,-11 2 0-15,-3 1 0 16,-17 5 0-16,-3 7 0 15,-9 7 0-15,-6 9 0 16,2 15-1-16,-7-4 0 16,12 24-2-16,0 4-7 15,-2 7-3-15,7 4-13 16,6-3-49-16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9:48.0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0DC6FC0-2A07-41E7-AEEB-455F8D92EADE}" emma:medium="tactile" emma:mode="ink">
          <msink:context xmlns:msink="http://schemas.microsoft.com/ink/2010/main" type="writingRegion" rotatedBoundingBox="7026,10244 7425,10244 7425,11652 7026,11652">
            <msink:destinationLink direction="with" ref="{50097171-3935-486E-A784-21B5133192C9}"/>
          </msink:context>
        </emma:interpretation>
      </emma:emma>
    </inkml:annotationXML>
    <inkml:traceGroup>
      <inkml:annotationXML>
        <emma:emma xmlns:emma="http://www.w3.org/2003/04/emma" version="1.0">
          <emma:interpretation id="{936E82A8-9805-4EBC-B743-80DB57829EF2}" emma:medium="tactile" emma:mode="ink">
            <msink:context xmlns:msink="http://schemas.microsoft.com/ink/2010/main" type="paragraph" rotatedBoundingBox="7026,10244 7425,10244 7425,11652 7026,11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FFAA41-F6FB-4D40-BABA-BFF65020DA13}" emma:medium="tactile" emma:mode="ink">
              <msink:context xmlns:msink="http://schemas.microsoft.com/ink/2010/main" type="line" rotatedBoundingBox="7026,10244 7425,10244 7425,11652 7026,11652"/>
            </emma:interpretation>
          </emma:emma>
        </inkml:annotationXML>
        <inkml:traceGroup>
          <inkml:annotationXML>
            <emma:emma xmlns:emma="http://www.w3.org/2003/04/emma" version="1.0">
              <emma:interpretation id="{0BF09D5E-4F73-4C0E-B53D-962DCA7EB4A0}" emma:medium="tactile" emma:mode="ink">
                <msink:context xmlns:msink="http://schemas.microsoft.com/ink/2010/main" type="inkWord" rotatedBoundingBox="7026,10244 7425,10244 7425,11652 7026,11652"/>
              </emma:interpretation>
            </emma:emma>
          </inkml:annotationXML>
          <inkml:trace contextRef="#ctx0" brushRef="#br0">-70-1293 163 0,'23'12'39'0,"-7"-3"-21"15,7-2-7-15,8 16-7 16,-11-19-1-16,11 15-1 16,-3-7-1-16,3 4-1 15,-3-5 1-15,-2 1-1 16,-2 4-1-16,-12-16-2 15,8 16-6-15,-20-16-3 0,15 19-9 16,-15-19-33-16</inkml:trace>
          <inkml:trace contextRef="#ctx0" brushRef="#br0" timeOffset="-203.6376">43-1258 142 0,'0'0'51'15,"0"0"-29"-15,0 0-10 16,-12-14-6-16,12 14-3 0,0 0 0 16,0 14-2-16,0-14 1 15,-16 16-2-15,16-16 1 16,-23 28-1-16,4-14 0 15,3 6 0-15,-3 0 0 16,-1 0 0-16,8-4-1 16,-7-9 0-16,14 9-2 15,-10-13-7-15,15-3-2 0,0 0-10 16,-8-23-36-16</inkml:trace>
          <inkml:trace contextRef="#ctx0" brushRef="#br0" timeOffset="-654.3217">35-1270 147 0,'0'0'43'15,"0"0"-23"-15,0 0-11 16,0 0-5-16,0 0 0 0,0 0-2 16,0 0 0-16,0 0 0 15,8 17 0-15,-8-17 0 16,0 0-1-16,0 15 0 15,0-15 0 1,3 24-1-16,-3-10 1 0,0-2-1 16,5 8 0-16,-5-4 0 15,0 7 1-15,0-3-1 16,0-1 0-16,8 9 0 16,-8 3 0-16,0-3 0 15,0 3 0-15,0 0 0 16,-8 0 0-16,8 1 0 0,-5 0 0 15,5-1 0-15,-3 0 0 16,3-3 0-16,0 3 0 16,0 0 0-16,0 5 0 15,0-5 0-15,0 1 0 16,0 2 0-16,0-3 0 16,0 4 0-1,0 2 0-15,0-3 0 0,3-3 0 16,-3 6 0-16,0-7 0 15,0 1 0-15,5-3 0 16,-5-5 0-16,0 4 0 16,0-4 0-16,-5 1 0 15,5-4 0-15,0 3 0 16,-3 1 0-16,3-5 0 16,0-3 0-16,0 4 0 15,0-4 0-15,0-1 0 16,3 1 0-16,-3-16 0 0,0 23 0 15,0-23 0-15,8 28 0 16,-8-28 0 0,5 19 0-16,-5-19-1 0,4 15 1 15,-4-15 0-15,8 19 0 16,-8-19 0-16,0 12 0 16,0-12-1-16,0 0-5 15,0 0-3-15,0 0-6 16,0-23-14-16,-8-8-60 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16:26.29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E9C167F-5017-4599-AE08-0699AE6C6227}" emma:medium="tactile" emma:mode="ink">
          <msink:context xmlns:msink="http://schemas.microsoft.com/ink/2010/main" type="inkDrawing" rotatedBoundingBox="21504,4293 24591,5008 24125,7020 21038,6304" semanticType="enclosure" shapeName="Other">
            <msink:sourceLink direction="with" ref="{731F41F2-4B29-41EF-A526-8F407AF2E3FD}"/>
          </msink:context>
        </emma:interpretation>
      </emma:emma>
    </inkml:annotationXML>
    <inkml:trace contextRef="#ctx0" brushRef="#br0">2625 1641 149 0,'16'20'42'16,"-16"-20"-22"-16,0 19-9 15,-19-11-10-15,-17 0 0 0,-10-4-1 16,-25-4 1-16,-27 12-1 16,-23-12 1-16,-28-8-1 15,-23-4 1-15,-8 0 0 16,-20-11 1-16,5-4-1 16,-8-9 0-16,15-3 0 15,8-12-1-15,19-7 1 16,12-6-1-16,16-9 1 15,20-5-1-15,20-13-1 16,22-6 1-16,24-6 0 16,24-2 0-16,30-9 0 15,32 5 0-15,25-5 0 16,29 13 0-16,28 3 1 16,32 12-1-16,27 12 0 15,28 14 0-15,26 14 0 16,20 26 0-16,8 13 1 0,5 22-1 15,-5 24 0 1,-24 16 1-16,-15 15-1 0,-35 28 0 16,-28 16 0-16,-47 6 1 15,-31 17-1-15,-42 18 0 16,-32 12 0 0,-43 5 0-16,-40 4 1 0,-22 8-1 15,-44-16-5-15,-16-3-4 16,-26-20-5-16,-17-40-13 15,-20-30-57-15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18:59.0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08742D-20AB-4D88-B195-F9DB838229EF}" emma:medium="tactile" emma:mode="ink">
          <msink:context xmlns:msink="http://schemas.microsoft.com/ink/2010/main" type="inkDrawing" rotatedBoundingBox="10945,8248 14440,8665 14340,9510 10845,9094" semanticType="callout" shapeName="Other"/>
        </emma:interpretation>
      </emma:emma>
    </inkml:annotationXML>
    <inkml:trace contextRef="#ctx0" brushRef="#br0">688-294 167 0,'-25'21'34'0,"13"1"-17"15,-5-22-7-15,17 0-8 16,0 0 0-16,0-34-1 16,26 18 0-16,-2-13 0 15,17 0 0-15,9-9 0 16,16-3-1-16,4-5 1 0,18 1-1 16,7-3 0-16,12 1 1 15,0 2-1-15,4-1 0 16,9 5 0-16,-4 4-1 15,-1 3 2-15,1 6-1 16,0 7 0-16,-5 4 0 16,5 9 0-16,-4 8 0 15,-8 8 0-15,-2 5 0 16,-7 4 0-16,-8 7 0 16,-4 5 0-16,-4 6 0 15,-9-3 0-15,-5 1 1 16,-2 4-1-16,-5 8 0 0,8 0 0 15,-4 5 0 1,-1 4 0-16,6-5 0 16,-5 1 1-16,-1 0-1 15,6-5 0-15,-6 0 0 16,-2-7 0-16,-2-6 1 16,-7 2-1-16,0 0 0 0,-10-6 0 15,7 5 1-15,-14-4-1 16,0-1 0-16,-9-2 0 15,2-1 0-15,-6-5 0 16,-7-4 0-16,-13-16 0 16,24 21 0-16,-24-21 1 15,0 0-1-15,0 0-1 16,0 0 1-16,0 0-2 16,0 0-6-16,0 0-2 0,-24-16-6 15,15-1-19-15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23:32.15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6A1B1F-4A18-4548-ADBC-E558999A8241}" emma:medium="tactile" emma:mode="ink">
          <msink:context xmlns:msink="http://schemas.microsoft.com/ink/2010/main" type="writingRegion" rotatedBoundingBox="4237,7549 8701,5956 9129,7158 4666,8751"/>
        </emma:interpretation>
      </emma:emma>
    </inkml:annotationXML>
    <inkml:traceGroup>
      <inkml:annotationXML>
        <emma:emma xmlns:emma="http://www.w3.org/2003/04/emma" version="1.0">
          <emma:interpretation id="{C0DA2546-9C50-42D6-83D1-242EF2FE356B}" emma:medium="tactile" emma:mode="ink">
            <msink:context xmlns:msink="http://schemas.microsoft.com/ink/2010/main" type="paragraph" rotatedBoundingBox="4237,7549 8701,5956 9129,7158 4666,8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EFF3D7-8C81-43CA-AFD4-D6639B0B00AA}" emma:medium="tactile" emma:mode="ink">
              <msink:context xmlns:msink="http://schemas.microsoft.com/ink/2010/main" type="line" rotatedBoundingBox="4237,7549 8701,5956 9129,7158 4666,8751"/>
            </emma:interpretation>
          </emma:emma>
        </inkml:annotationXML>
        <inkml:traceGroup>
          <inkml:annotationXML>
            <emma:emma xmlns:emma="http://www.w3.org/2003/04/emma" version="1.0">
              <emma:interpretation id="{84449F70-A7A5-4204-9101-BB2718B3F5F6}" emma:medium="tactile" emma:mode="ink">
                <msink:context xmlns:msink="http://schemas.microsoft.com/ink/2010/main" type="inkWord" rotatedBoundingBox="4237,7549 5012,7273 5440,8474 4666,8751"/>
              </emma:interpretation>
            </emma:emma>
          </inkml:annotationXML>
          <inkml:trace contextRef="#ctx0" brushRef="#br0">276 66 131 0,'0'0'57'16,"0"0"-33"-16,-19-8-11 16,19 8-9-16,0 20-1 15,-4-1-1-15,20 21 0 0,-9 3-1 16,13 20 0 0,4 15-1-16,2 20 1 15,7 3-1-15,1 14 0 0,2-2 0 16,-5-4 0-1,-4-4 0-15,-11-10 1 16,-4-25-1-16,-8-11 0 0,-8-24 0 16,-11-19 0-16,-10-16 0 15,-6-24 0-15,-8-15 0 16,-7-20 0-16,-5-15 0 16,-8-16-1-16,4-12 1 15,0 1 0-15,8-5 0 16,4 4 0-16,7 1 0 15,17 11 0-15,7 11 0 0,12 12 0 16,12 8 0-16,12 8 0 16,11 13 0-16,9 10 0 15,10 8 0-15,0 13 0 16,10 7 0-16,1 12 0 16,6 7 0-16,-12 8 1 15,-4 8-1 1,-12 5 0-16,-8 3 0 0,-11 8 0 15,-13-4 1-15,-11 8-1 16,-16-1 0-16,-7-6 0 16,-5-1 0-16,-3-5 0 15,-3-7 0-15,1-6 0 16,7-6 0-16,-2-16 0 16,12 1-2-16,-3-16-1 15,19 8-6-15,12-15-4 0,-1 7-10 16,9-4-37-16</inkml:trace>
          <inkml:trace contextRef="#ctx0" brushRef="#br0" timeOffset="257.0173">929 504 203 0,'0'0'17'15,"-11"16"-6"-15,11-16-4 16,-12 16-6-16,12-16 1 0,-3 39-2 16,3-19 1-16,7 7-1 15,1 1 1-15,3 3-1 16,-3 4 0-16,1-8-1 16,6 9 1-16,-11-13-3 15,11 9-5-15,-7-13-4 16,0-3-7-16,-8-16-27 15</inkml:trace>
        </inkml:traceGroup>
        <inkml:traceGroup>
          <inkml:annotationXML>
            <emma:emma xmlns:emma="http://www.w3.org/2003/04/emma" version="1.0">
              <emma:interpretation id="{D398DC8F-5605-4F10-A781-C79CA8A33F69}" emma:medium="tactile" emma:mode="ink">
                <msink:context xmlns:msink="http://schemas.microsoft.com/ink/2010/main" type="inkWord" rotatedBoundingBox="7793,6387 8735,6051 9026,6868 8084,7204"/>
              </emma:interpretation>
            </emma:emma>
          </inkml:annotationXML>
          <inkml:trace contextRef="#ctx0" brushRef="#br0" timeOffset="1455.6241">3778-1166 187 0,'0'0'25'15,"-20"0"-12"-15,20 0-4 16,-20 23-8-16,9 4 0 16,11 13 0-16,0 7 0 15,8 11-1-15,0 9 1 0,3 7-1 16,1 5 1 0,0 4-1-16,4-2 0 0,-8-3 0 15,-1-11 1-15,-7-5-1 16,0-11 0-1,0-12 0-15,-4-11 0 16,4-28 0-16,-23 0 0 0,7-19 0 16,0-17-1-16,-7-11 1 15,0-7 0-15,-5-10 0 16,0-9 0-16,5-7 0 16,4 7 0-16,7-6 0 15,4 10-1-15,8 5 1 16,8 5 0-16,12 12 0 15,-1 13 0-15,16 10 0 16,4 13 0-16,8 11 0 16,4 0 0-16,0 15 0 15,8 8 1-15,-5 1-1 16,-6 3 0-16,-9 8 0 16,-11-3 0-16,-13 7 0 0,-7 0 1 15,-8-4-1-15,-17 4 0 16,-2-3 1-16,-8-1-1 15,-4-4 0-15,-1-7 0 16,1-5 0-16,4-3-1 16,-1-12 0-16,12 12-2 15,-10-24-5-15,26 8-4 16,-8-12-7-16,8 12-28 16</inkml:trace>
          <inkml:trace contextRef="#ctx0" brushRef="#br0" timeOffset="1806.6666">4154-830 149 0,'31'4'47'0,"-4"4"-26"15,0 0-9-15,-4 15-8 16,-23-23 0-16,40 20-2 16,-40-20 0-16,24 27-2 15,-24-27 2-15,7 32-2 16,-7-21 0-16,-12 5 1 15,1 0-1-15,-1-4 0 16,-4-1 0-16,-4-4 0 16,9-2 0-16,-4-5 0 0,15 0 0 15,-12 0 0 1,12 0 0-16,12-12 0 16,11 9 0-16,0-5 1 15,8 0-1-15,9 4 0 16,3 1 0-16,4-7 0 15,-4 10 0-15,0-3-1 0,3 11-3 16,-6-8-5-16,-9 0-3 16,-12-8-8-16,-19 8-35 15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23:35.18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0BE57AA-C625-4AB1-9121-469C6E25E56B}" emma:medium="tactile" emma:mode="ink">
          <msink:context xmlns:msink="http://schemas.microsoft.com/ink/2010/main" type="writingRegion" rotatedBoundingBox="14391,4390 15498,4390 15498,5494 14391,5494"/>
        </emma:interpretation>
      </emma:emma>
    </inkml:annotationXML>
    <inkml:traceGroup>
      <inkml:annotationXML>
        <emma:emma xmlns:emma="http://www.w3.org/2003/04/emma" version="1.0">
          <emma:interpretation id="{10888A3E-D977-4888-B954-BA6A172C90BC}" emma:medium="tactile" emma:mode="ink">
            <msink:context xmlns:msink="http://schemas.microsoft.com/ink/2010/main" type="paragraph" rotatedBoundingBox="14391,4390 15498,4390 15498,5494 14391,5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C0D203-E3C4-4FD4-8724-43151E8420C2}" emma:medium="tactile" emma:mode="ink">
              <msink:context xmlns:msink="http://schemas.microsoft.com/ink/2010/main" type="line" rotatedBoundingBox="14391,4390 15498,4390 15498,5494 14391,5494"/>
            </emma:interpretation>
          </emma:emma>
        </inkml:annotationXML>
        <inkml:traceGroup>
          <inkml:annotationXML>
            <emma:emma xmlns:emma="http://www.w3.org/2003/04/emma" version="1.0">
              <emma:interpretation id="{6441E1FE-296B-4B92-B5B7-DE34BF8549FE}" emma:medium="tactile" emma:mode="ink">
                <msink:context xmlns:msink="http://schemas.microsoft.com/ink/2010/main" type="inkWord" rotatedBoundingBox="14391,4390 15498,4390 15498,5494 14391,5494"/>
              </emma:interpretation>
            </emma:emma>
          </inkml:annotationXML>
          <inkml:trace contextRef="#ctx0" brushRef="#br0">234 192 194 0,'-8'-36'21'16,"8"9"-9"-16,-8 3-3 15,8 24-7-15,0 0-1 16,-7 12 0-16,7 19 0 15,4 24-1-15,-1 12 1 16,13 15-1-16,-4 11 1 16,8 13-1-16,-1 0 0 0,-4-8 0 15,1-8 0-15,-4-16 0 16,-4-12 0-16,-8-18 0 16,0-17 0-16,-8-11 0 15,8-16 0-15,-28-8 0 16,10-12 0-16,-10-6 0 15,0-18 0-15,-3-7-1 16,-8-16 1-16,4-7 0 16,-4-12 0-16,8 5 0 15,3-14 0-15,8 5 0 16,17 8 0-16,3 0 0 16,15 7 0-16,13 13 0 15,6 14 0-15,10 7 0 16,7 17 0-16,11 12 0 15,-7 12 0-15,8 19 0 0,-5 9 0 16,-3 12 0-16,-4 6 0 16,-16 5 0-16,-8 11 1 15,-15-3-1 1,-12 4 0-16,-20-8 0 16,-6-1 0-16,-10-7 0 0,-11-8 0 15,0-4 0-15,0-15 0 16,4-8 0-16,4-4-1 15,3-20 0-15,17 12-1 16,-4-28-7-16,23 9-2 16,0-17-7-16,19 5-25 15</inkml:trace>
          <inkml:trace contextRef="#ctx0" brushRef="#br0" timeOffset="425.0247">817 638 154 0,'-19'-12'42'15,"7"-7"-22"-15,0 3-8 0,-7-17-9 16,19 33 1-16,-5-38-2 16,5 38 0-1,24-31 0-15,0 23-2 16,-5 1 1-16,8 7 0 0,1 0-1 16,-1 3 0-1,-4 9 0-15,-3 8 1 0,-8-1-1 16,-8 4 0-16,-4 5 0 15,0-5 0-15,-8 1 0 16,0-4 0-16,0 3 0 16,5-3 0-16,3-1 0 15,0 4 0-15,16 1-1 16,-1 3 1-16,8 4 0 16,5 6 0-16,-4-7 0 0,-1 6 0 15,0-5 0-15,-7-4 0 16,-8-3 0-16,-8-1 0 15,-16-4 0 1,-12 1 0-16,-3-4 0 0,-16-3 0 16,-4 2-1-16,-23-15-8 15,12-4-1-15,-13-17-5 16,12-2-18-16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23:36.72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D9E1748-ED05-4182-B1D8-0F860E511B91}" emma:medium="tactile" emma:mode="ink">
          <msink:context xmlns:msink="http://schemas.microsoft.com/ink/2010/main" type="writingRegion" rotatedBoundingBox="21201,3408 22132,3408 22132,4749 21201,4749"/>
        </emma:interpretation>
      </emma:emma>
    </inkml:annotationXML>
    <inkml:traceGroup>
      <inkml:annotationXML>
        <emma:emma xmlns:emma="http://www.w3.org/2003/04/emma" version="1.0">
          <emma:interpretation id="{0106C08E-798D-4156-99AC-F0A2E074E939}" emma:medium="tactile" emma:mode="ink">
            <msink:context xmlns:msink="http://schemas.microsoft.com/ink/2010/main" type="paragraph" rotatedBoundingBox="21201,3408 22132,3408 22132,4749 21201,4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A770F8-EB6A-473B-AFD0-FB2E222FA48E}" emma:medium="tactile" emma:mode="ink">
              <msink:context xmlns:msink="http://schemas.microsoft.com/ink/2010/main" type="line" rotatedBoundingBox="21201,3408 22132,3408 22132,4749 21201,4749"/>
            </emma:interpretation>
          </emma:emma>
        </inkml:annotationXML>
        <inkml:traceGroup>
          <inkml:annotationXML>
            <emma:emma xmlns:emma="http://www.w3.org/2003/04/emma" version="1.0">
              <emma:interpretation id="{0D752E97-2451-4D51-91FD-E4E0B2C35238}" emma:medium="tactile" emma:mode="ink">
                <msink:context xmlns:msink="http://schemas.microsoft.com/ink/2010/main" type="inkWord" rotatedBoundingBox="21201,3408 22132,3408 22132,4749 21201,4749"/>
              </emma:interpretation>
            </emma:emma>
          </inkml:annotationXML>
          <inkml:trace contextRef="#ctx0" brushRef="#br0">281 0 175 0,'-20'19'31'0,"7"8"-15"16,2 20-6-16,-16 4-8 16,23 31 0-16,-8 9-1 15,4 25 1-15,-4 6-2 16,9 8 1-16,-9-1 0 16,8 0-1-16,-4-21 0 15,1-9 1-15,-1-21-1 16,0-19 0-16,0-20 0 15,-4-24 0-15,12-15 0 0,-20-38 0 16,9-5-1-16,-1-16 1 16,-4-16 0-16,5-15 0 15,-4-16 0 1,7 1 0-16,-1-1 0 0,9 0 0 16,0 9-1-16,12 6 1 15,4 14 0 1,7 19 0-16,5 10 0 0,7 17 0 15,0 11 0-15,8 17 0 16,0 6 0-16,-4 13 0 16,4 7 0-16,1 8 1 15,-10 5-1-15,-3-5 0 16,-6 12 0-16,-10-4 0 16,-11 0 0-16,-8 4 0 15,-11 1 0-15,-10-5 0 16,-1-1 0-16,-10-2 0 15,1 0 0-15,0-13 0 16,4-3-1-16,-1-20 0 0,13 11-2 16,-17-22-4-1,36 11-5-15,-19-28-7 0,19 8-30 16</inkml:trace>
          <inkml:trace contextRef="#ctx0" brushRef="#br0" timeOffset="294.0159">558 621 192 0,'-20'24'22'0,"-3"3"-9"0,7 5-4 15,-4-5-8-15,20 12 1 16,0-8-2-16,16 5 1 16,4-10-1-16,19 3 1 15,7-10-2-15,5-7 1 16,5-5-1-16,-9-14-1 16,15 7-6-16,-19-24-4 15,4 1-8-15,-20-5-30 0</inkml:trace>
          <inkml:trace contextRef="#ctx0" brushRef="#br0" timeOffset="444.025">871 833 151 0,'-32'86'42'0,"-18"-11"-24"0,19 15-13 16,-17 0-17-16,2-20-9 15,10-3-34-15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8T02:08:09.2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BAAAFA9-F720-4C38-A1A9-DEE867C832DA}" emma:medium="tactile" emma:mode="ink">
          <msink:context xmlns:msink="http://schemas.microsoft.com/ink/2010/main" type="writingRegion" rotatedBoundingBox="5456,11518 25107,11440 25137,18973 5486,19051"/>
        </emma:interpretation>
      </emma:emma>
    </inkml:annotationXML>
    <inkml:traceGroup>
      <inkml:annotationXML>
        <emma:emma xmlns:emma="http://www.w3.org/2003/04/emma" version="1.0">
          <emma:interpretation id="{FC750690-49BF-4D74-A6DC-AFD143FBDFF2}" emma:medium="tactile" emma:mode="ink">
            <msink:context xmlns:msink="http://schemas.microsoft.com/ink/2010/main" type="paragraph" rotatedBoundingBox="14018,11580 19702,11628 19698,12137 14014,120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DFB7B4C-8BAD-4DA5-8C6A-3ECFB387B0DF}" emma:medium="tactile" emma:mode="ink">
              <msink:context xmlns:msink="http://schemas.microsoft.com/ink/2010/main" type="line" rotatedBoundingBox="14018,11580 19702,11628 19698,12137 14014,12089"/>
            </emma:interpretation>
          </emma:emma>
        </inkml:annotationXML>
        <inkml:traceGroup>
          <inkml:annotationXML>
            <emma:emma xmlns:emma="http://www.w3.org/2003/04/emma" version="1.0">
              <emma:interpretation id="{373FA710-9D5E-4F10-8567-718990090F4B}" emma:medium="tactile" emma:mode="ink">
                <msink:context xmlns:msink="http://schemas.microsoft.com/ink/2010/main" type="inkWord" rotatedBoundingBox="14018,11580 14048,11581 14044,11991 14015,11990">
                  <msink:destinationLink direction="with" ref="{AF4F21C1-3268-4954-BBF4-CB3B53EDF3FE}"/>
                </msink:context>
              </emma:interpretation>
            </emma:emma>
          </inkml:annotationXML>
          <inkml:trace contextRef="#ctx0" brushRef="#br0">6881 44 100 0,'0'0'75'16,"0"0"-45"-1,0 0-19-15,0 0-4 0,0 0-3 16,0 0-1-16,-11 15-1 16,11-15-1-16,-8 39 0 15,4-7-1-15,4 3 0 16,0 19-2-16,-8 1-6 16,8 5-5-16,12 6-11 15,-12-12-38-15</inkml:trace>
        </inkml:traceGroup>
        <inkml:traceGroup>
          <inkml:annotationXML>
            <emma:emma xmlns:emma="http://www.w3.org/2003/04/emma" version="1.0">
              <emma:interpretation id="{4D4A2091-C81C-4753-8AA3-8A4468E7B1F2}" emma:medium="tactile" emma:mode="ink">
                <msink:context xmlns:msink="http://schemas.microsoft.com/ink/2010/main" type="inkWord" rotatedBoundingBox="15811,11631 15845,11632 15841,12101 15807,12100">
                  <msink:destinationLink direction="with" ref="{ACF123EE-1432-422F-961F-9710C7213C05}"/>
                </msink:context>
              </emma:interpretation>
            </emma:emma>
          </inkml:annotationXML>
          <inkml:trace contextRef="#ctx0" brushRef="#br0" timeOffset="1179.9913">8678 98 58 0,'0'0'93'16,"0"0"-56"-16,0 0-20 16,-16-3-7-16,16 3-4 15,0 0-2-15,0 0-1 16,0 0-1-16,-8 23-1 16,8-23 0-16,0 27 0 15,-4 4-1-15,4 5 0 16,0 15-1-16,0-4-4 15,-8 11-6-15,12 9-8 16,-4-4-24-16,0 3-77 16</inkml:trace>
        </inkml:traceGroup>
        <inkml:traceGroup>
          <inkml:annotationXML>
            <emma:emma xmlns:emma="http://www.w3.org/2003/04/emma" version="1.0">
              <emma:interpretation id="{CA99F6D8-C8B0-4F60-8A64-D7E7965E3E32}" emma:medium="tactile" emma:mode="ink">
                <msink:context xmlns:msink="http://schemas.microsoft.com/ink/2010/main" type="inkWord" rotatedBoundingBox="17625,11631 17687,11632 17683,12035 17622,12034"/>
              </emma:interpretation>
            </emma:emma>
          </inkml:annotationXML>
          <inkml:trace contextRef="#ctx0" brushRef="#br0" timeOffset="2204.1144">10520 95 118 0,'0'0'63'15,"-12"11"-37"-15,12-11-17 16,0 0-3-16,-15 0-2 16,15 0-1-16,0 0-1 15,-12 24-1-15,12-24 0 16,-4 19 0-16,-3 0-1 15,2 9 0-15,5 11 0 16,-8-8-2-16,13 26-5 16,-5 0-5-16,-5-2-10 15,5 8-33-15</inkml:trace>
        </inkml:traceGroup>
        <inkml:traceGroup>
          <inkml:annotationXML>
            <emma:emma xmlns:emma="http://www.w3.org/2003/04/emma" version="1.0">
              <emma:interpretation id="{E2BD708B-FAAF-40CB-B1C6-D1B5F94C7BF3}" emma:medium="tactile" emma:mode="ink">
                <msink:context xmlns:msink="http://schemas.microsoft.com/ink/2010/main" type="inkWord" rotatedBoundingBox="19673,11642 19702,11643 19698,12137 19669,12136">
                  <msink:destinationLink direction="with" ref="{1E910D85-E41A-4B85-A903-2BC79B3308A6}"/>
                </msink:context>
              </emma:interpretation>
            </emma:emma>
          </inkml:annotationXML>
          <inkml:trace contextRef="#ctx0" brushRef="#br0" timeOffset="3255.6447">12507 106 115 0,'0'0'63'15,"0"0"-37"-15,0 0-17 16,0 0-3-16,15 16-2 15,-15-16-1-15,0 0 0 16,0 0-1-16,0 0-1 16,5 15 0-16,3 1 0 15,-8 12-1-15,-13 3 0 0,13 16-2 16,-3 4-2 0,-1 11-7-16,4 17-8 0,0-5-23 15,7 1-75-15</inkml:trace>
        </inkml:traceGroup>
      </inkml:traceGroup>
    </inkml:traceGroup>
    <inkml:traceGroup>
      <inkml:annotationXML>
        <emma:emma xmlns:emma="http://www.w3.org/2003/04/emma" version="1.0">
          <emma:interpretation id="{993B036D-780B-47AD-8CCB-38894D42C2ED}" emma:medium="tactile" emma:mode="ink">
            <msink:context xmlns:msink="http://schemas.microsoft.com/ink/2010/main" type="paragraph" rotatedBoundingBox="5466,11391 20165,11845 20131,12964 5432,12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21C814-6783-4670-8F66-640D32E519CA}" emma:medium="tactile" emma:mode="ink">
              <msink:context xmlns:msink="http://schemas.microsoft.com/ink/2010/main" type="line" rotatedBoundingBox="5466,11391 20165,11845 20131,12964 5432,12510">
                <msink:destinationLink direction="with" ref="{65B69512-FB12-467C-BA51-C7952A1F9A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A9E0CF-D4E9-4D83-B437-9555DC5B85BB}" emma:medium="tactile" emma:mode="ink">
                <msink:context xmlns:msink="http://schemas.microsoft.com/ink/2010/main" type="inkWord" rotatedBoundingBox="8836,11504 8851,11505 8836,11988 8822,11988">
                  <msink:destinationLink direction="with" ref="{87AADC8C-DAA8-40C6-868B-B2EB66F9D811}"/>
                  <msink:destinationLink direction="with" ref="{E980DD63-5774-4DF4-8DEC-D13683D9CFAD}"/>
                </msink:context>
              </emma:interpretation>
            </emma:emma>
          </inkml:annotationXML>
          <inkml:trace contextRef="#ctx0" brushRef="#br0" timeOffset="-3053.0805">1675-32 125 0,'0'0'58'15,"0"0"-37"-15,0 0-10 16,0 0-4-16,0 0-3 16,0 0-1-16,0 17-1 15,0 6 0-15,0-3-1 16,4 11 0-16,-4 5-1 15,-4 11-1-15,4 15-2 16,0 0-6-16,-8 2-6 16,4-2-16-16,-4-3-53 15</inkml:trace>
        </inkml:traceGroup>
        <inkml:traceGroup>
          <inkml:annotationXML>
            <emma:emma xmlns:emma="http://www.w3.org/2003/04/emma" version="1.0">
              <emma:interpretation id="{8827FD25-545B-4083-846E-4199756EF989}" emma:medium="tactile" emma:mode="ink">
                <msink:context xmlns:msink="http://schemas.microsoft.com/ink/2010/main" type="inkWord" rotatedBoundingBox="9164,11506 10585,11549 10551,12669 9130,12625"/>
              </emma:interpretation>
            </emma:emma>
          </inkml:annotationXML>
          <inkml:trace contextRef="#ctx0" brushRef="#br0" timeOffset="-2046.5683">3419 13 53 0,'0'0'101'0,"-20"3"-61"15,20-3-22-15,0 0-11 16,0 0-2-16,0 0-2 16,-15 17 0-16,15-17-2 15,0 11 0 1,-3 4 0-16,-2 4 0 15,5 9-1-15,0 15 0 0,-8 9 0 16,8 21-2-16,0 6-6 16,0 7-5-16,0 8-10 15,5-4-40-15</inkml:trace>
          <inkml:trace contextRef="#ctx0" brushRef="#br0" timeOffset="11038.6965">2038 705 53 0,'0'0'94'0,"0"0"-52"16,0 0-26-16,0 0-7 16,5-12-3-16,10 16-2 15,-15-4-2-15,28 0 0 16,-13 0 0-16,9 13-1 16,-1-6 0-16,5 8 0 15,-5-3-1-15,-4 7 1 16,-2 9-1-16,-6 0 0 15,-11-2 0-15,0 6 1 16,-16-5-1-16,-4 5 0 16,-3-1 0-16,-4-3 0 15,0-9 0-15,-5-3 0 16,0-5 0-16,6-3 0 16,2 0 0-16,1-8 0 15,11 0 0-15,12 0 0 0,-20 0 0 16,20 0-1-16,0 0 1 15,20-16 0-15,0 16 0 16,6-3 1 0,7 3-1-16,1 0 0 0,5-8 0 15,4 8 0-15,-7 8 0 16,-1-5 1-16,-8 5-1 16,1 0 0-16,-13 0 0 15,-15-8-1-15,28 19-1 16,-28-19-7-16,0 16-4 15,0-16-12-15,0 0-39 0</inkml:trace>
        </inkml:traceGroup>
        <inkml:traceGroup>
          <inkml:annotationXML>
            <emma:emma xmlns:emma="http://www.w3.org/2003/04/emma" version="1.0">
              <emma:interpretation id="{D4481E33-24AA-423E-910E-B89153814A66}" emma:medium="tactile" emma:mode="ink">
                <msink:context xmlns:msink="http://schemas.microsoft.com/ink/2010/main" type="inkWord" rotatedBoundingBox="10907,12087 13130,12156 13112,12718 10890,12650"/>
              </emma:interpretation>
            </emma:emma>
          </inkml:annotationXML>
          <inkml:trace contextRef="#ctx0" brushRef="#br0" timeOffset="12000.7564">3802 639 118 0,'0'0'62'15,"-15"-8"-36"-15,15 8-16 16,-16-8-4-16,16 8-1 0,0 0-2 15,0 0-1-15,16 8-1 16,4 0 1 0,-5-8-1-16,9 7-1 15,-4 1 1-15,3 0-1 16,-3 0 1-16,-4 0-1 16,-16-8 0-16,11 27 0 15,-19-15 0-15,0 7 1 0,-7-3-1 16,-4 0 0-16,-6 7 0 15,6-7 0-15,-4-1 0 16,6 5 0-16,6-4 0 16,4-1 0-16,7 1 0 15,0 7 0-15,15-7 0 0,-4 5 0 16,14 1 0 0,-6-3 0-16,0 2 0 15,5-2 0-15,-4-3 0 0,-5-1 0 16,-7 1 0-1,-8-16 0-15,0 20 0 0,0-20 0 16,-28 15 0 0,8-11 1-16,-3-4-1 0,-4 0-1 15,4 0 1-15,-5-8-1 16,13 8-3-16,-5-8-5 16,4-8-5-16,5 4-12 15,7-7-48-15</inkml:trace>
          <inkml:trace contextRef="#ctx0" brushRef="#br0" timeOffset="12850.7018">5720 634 53 0,'-8'-19'105'0,"8"19"-65"16,0 0-22-16,0 0-10 15,0 0-3-15,-15-4-2 16,15 20-1-16,-13-9-1 16,6 13 0-16,-9-1 0 15,-3 5-1-15,-5 0 1 16,0 3-1-16,1 0 0 0,-5-3 0 15,9-1 0-15,-1-3 0 16,9-4 0-16,11-1 0 16,0 1 0-16,0-16 0 15,31 23 0-15,-4-7 1 16,5-4-1-16,3-1 0 16,5 1 0-16,-1-4 0 15,-4 0 0-15,4-5 0 16,-5-3 0-16,-6 0 0 15,3 0 0-15,-6 0 0 16,-7 0 0-16,-5 0-1 16,2-3 0-16,-15-13-2 15,16 16-2-15,-16 0-7 16,0-35-9-16,3 19-26 0</inkml:trace>
        </inkml:traceGroup>
        <inkml:traceGroup>
          <inkml:annotationXML>
            <emma:emma xmlns:emma="http://www.w3.org/2003/04/emma" version="1.0">
              <emma:interpretation id="{D3F5EBC5-B27F-40DD-B777-7A947A3306DF}" emma:medium="tactile" emma:mode="ink">
                <msink:context xmlns:msink="http://schemas.microsoft.com/ink/2010/main" type="inkWord" rotatedBoundingBox="5461,11541 13079,11777 13050,12724 5432,12489"/>
              </emma:interpretation>
            </emma:emma>
          </inkml:annotationXML>
          <inkml:trace contextRef="#ctx0" brushRef="#br0" timeOffset="13092.4103">5900 642 100 0,'-24'-19'76'15,"24"19"-46"-15,-27 8-15 0,0 7-9 16,19 24-2-16,-20 0-1 16,16 16-1-16,-14-1-1 15,13 11 0-15,-10-7 0 16,11-3-1-16,1-5 0 15,6-7 0-15,-2-10 0 0,7-11 0 16,0-3-1-16,0-19-2 16,0 0-6-16,20 4-4 15,-20-4-11-15,18-15-40 16</inkml:trace>
          <inkml:trace contextRef="#ctx0" brushRef="#br0" timeOffset="-6223.5806">-1690 39 84 0,'0'0'50'16,"0"-19"-17"-16,0 19-13 15,0 0-7-15,0 0-4 0,-8-15-3 16,8 15-1-16,0 0-1 16,-3 15-2-16,3-15 0 15,-5 16 0 1,5-16-1-16,0 31 0 0,0-12-1 15,8 5 1 1,-8 3 0-16,5 12-1 0,-5-3 0 16,0-1 1-16,-5 4-1 15,5 0 0-15,-8-8 0 16,8-3 0-16,-3-5 0 16,3-23-2-16,3 32-2 15,-3-32-6-15,13-16-8 16,-2-3-20-16,-2-9-72 15</inkml:trace>
        </inkml:traceGroup>
        <inkml:traceGroup>
          <inkml:annotationXML>
            <emma:emma xmlns:emma="http://www.w3.org/2003/04/emma" version="1.0">
              <emma:interpretation id="{A596D686-76E0-437E-A546-0F799193B26B}" emma:medium="tactile" emma:mode="ink">
                <msink:context xmlns:msink="http://schemas.microsoft.com/ink/2010/main" type="inkWord" rotatedBoundingBox="7163,11536 7718,11554 7688,12553 7132,12536"/>
              </emma:interpretation>
            </emma:emma>
          </inkml:annotationXML>
          <inkml:trace contextRef="#ctx0" brushRef="#br0" timeOffset="-4075.1063">1 0 108 0,'0'0'72'16,"0"0"-45"-16,0 0-13 15,-5 16-9-15,5-16-2 0,0 0-1 16,0 20-1-16,13-4 0 16,-13 7-1-1,7 8 0-15,-3 8 0 0,-4 4-1 16,12 20-4-16,-4 3-6 15,-8 1-8-15,0 0-24 16,-12-16-77-16</inkml:trace>
          <inkml:trace contextRef="#ctx0" brushRef="#br0" timeOffset="9870.5036">517 615 96 0,'0'0'69'15,"0"0"-45"-15,0 0-10 16,16-12-5-16,-16 12-3 0,0 0-2 16,0 0 0-1,0 0-1-15,0 28-1 16,0-28 0-16,-12 23 0 16,-4-7-1-16,13 7 0 0,-14 1 0 15,9 15 0-15,-3-4-1 16,-1 4 1-16,4 0-1 15,5-4 0-15,-2-3 0 16,5-1 0-16,0-11 0 16,-7-5 0-16,7-15 0 15,0 12-1-15,0-12-2 0,0 0-5 16,0 0-5-16,0 0-9 16,15-27-35-16</inkml:trace>
        </inkml:traceGroup>
        <inkml:traceGroup>
          <inkml:annotationXML>
            <emma:emma xmlns:emma="http://www.w3.org/2003/04/emma" version="1.0">
              <emma:interpretation id="{AAC02925-0990-45D4-82AF-C03ECD8FAC4A}" emma:medium="tactile" emma:mode="ink">
                <msink:context xmlns:msink="http://schemas.microsoft.com/ink/2010/main" type="inkWord" rotatedBoundingBox="14302,12148 14719,12161 14702,12704 14285,12691"/>
              </emma:interpretation>
            </emma:emma>
          </inkml:annotationXML>
          <inkml:trace contextRef="#ctx0" brushRef="#br0" timeOffset="13925.8805">7379 619 154 0,'-8'15'42'16,"3"1"-24"-16,-14 4-8 15,0-9-7-15,7 13-1 16,-12-5-1-16,8 9 1 0,-2-5-2 16,2 9 1-16,4-9 0 15,4 5-1-15,5-5 1 16,6 0-1 0,5 1 1-16,7-1-1 15,-2-11 0-15,13 4 0 0,-1-5 0 16,1 1 0-16,2-3 0 15,-5-6 0-15,-3-3 0 16,-4 7 0-16,-16-7 0 16,8 20 0-16,-8-20 0 15,-28 24 0-15,5-12 0 0,-9 3 0 16,1 1 0 0,-9 0 0-16,9-3 0 0,-4-2-1 15,12-4 0-15,-9-7-1 16,32 0-2-1,-26 0-7-15,26 0-6 0,-9-24-23 16,9 1-67-16</inkml:trace>
          <inkml:trace contextRef="#ctx0" brushRef="#br0" timeOffset="14158.894">7273 662 139 0,'0'0'53'0,"0"0"-32"16,0 0-8-16,0 0-9 16,19 0-2-1,-19 0 0-15,24 0 0 0,-24 0-1 16,31 11-1 0,-7-11 0-16,-1 8 1 15,5-8-2-15,-9 0 0 0,16 0-5 16,-7 0-5-16,-5 0-7 15,1-3-21-15</inkml:trace>
        </inkml:traceGroup>
        <inkml:traceGroup>
          <inkml:annotationXML>
            <emma:emma xmlns:emma="http://www.w3.org/2003/04/emma" version="1.0">
              <emma:interpretation id="{197E90FA-CA13-43B3-85EE-2B77FEFDA6A7}" emma:medium="tactile" emma:mode="ink">
                <msink:context xmlns:msink="http://schemas.microsoft.com/ink/2010/main" type="inkWord" rotatedBoundingBox="17784,12188 18092,12198 18073,12829 17765,12820"/>
              </emma:interpretation>
            </emma:emma>
          </inkml:annotationXML>
          <inkml:trace contextRef="#ctx0" brushRef="#br0" timeOffset="16031.4168">10688 654 62 0,'0'0'92'0,"-20"8"-51"16,20-8-28-16,0 0-4 0,-15 3-4 16,15-3-1-16,0 0-2 15,0 0 0-15,15 8 0 16,1-8-1-16,-4 0 0 15,11 5-1-15,1-5 1 16,3 0-1-16,-3 0 1 16,7 0-1-16,-8 0 0 15,2 0 1-15,-10 0-1 16,4 0 0-16,-19 0 0 0,16 15 0 16,-16-15 0-1,0 24 0-15,0-9 0 16,0 5 1-16,-8 3-1 0,-3 14 0 15,-9 1 0 1,-8 4 0-16,1 6 0 0,-8 7 0 16,-1-4 0-1,2 0 0-15,2-5 0 0,1-7 0 16,12-7 0-16,-1-9-1 16,4 0 0-16,16-23 0 15,-8 23-3-15,8-23-4 16,0 0-7-16,4-18-14 15,-4-2-50-15</inkml:trace>
        </inkml:traceGroup>
        <inkml:traceGroup>
          <inkml:annotationXML>
            <emma:emma xmlns:emma="http://www.w3.org/2003/04/emma" version="1.0">
              <emma:interpretation id="{2ECEC4F0-2F2C-4185-BB5A-D381A13C2FF7}" emma:medium="tactile" emma:mode="ink">
                <msink:context xmlns:msink="http://schemas.microsoft.com/ink/2010/main" type="inkWord" rotatedBoundingBox="17856,12030 20157,12101 20136,12779 17835,12708"/>
              </emma:interpretation>
            </emma:emma>
          </inkml:annotationXML>
          <inkml:trace contextRef="#ctx0" brushRef="#br0" timeOffset="16257.4991">10676 917 147 0,'0'0'47'0,"0"0"-27"15,0 0-8 1,0 0-9-16,0 26 0 0,0-26-2 16,28 28 0-16,-28-28 0 15,31 31 0-15,-16-19-1 16,1-5-1-16,4 13-2 16,-4-8-7-16,-16-12-5 15,23 12-14-15,-23-12-57 0</inkml:trace>
          <inkml:trace contextRef="#ctx0" brushRef="#br0" timeOffset="17377.687">12734 701 24 0,'0'0'104'0,"-12"0"-51"16,12 0-30-16,0 0-15 15,0 0-3-15,0 16-2 16,0-16 0-16,5 19-1 0,-5-19 0 16,19 36 0-16,-15-14-1 15,12 14 0-15,-4-5 0 16,7 12 0-16,-4-7-1 15,1 6 0-15,-4-6 0 16,-4 3 1-16,-5-4-1 16,-3-3-1-16,-8-1 1 0,-11-8-2 15,-1 1 1-15,-6-8-1 16,-2 0 1-16,-7-16-1 16,3 0 1-1,5-8 1-15,0-12 0 16,10-4 1-16,11-7-1 15,6-4 1-15,6-4 0 0,14 0 0 16,0-4 0-16,15-1-1 16,5-3 1-16,-1 9-1 15,-1-1 1-15,6 3 0 16,-13-3 0-16,4 8-1 16,-8-5 1-16,-3 13 0 15,-12 0-1-15,0 3 1 16,-12 1-1-16,0 2 0 15,-12 7 1-15,-4 1-1 16,-7 9 0-16,-5 0 0 0,-7 4 0 16,-4 8 0-1,4 2 0-15,-8 3-1 16,12 11-1-16,-5-13-4 16,8 4-5-16,13 5-10 0,15-24-24 15,-3 24-82-15</inkml:trace>
        </inkml:traceGroup>
        <inkml:traceGroup>
          <inkml:annotationXML>
            <emma:emma xmlns:emma="http://www.w3.org/2003/04/emma" version="1.0">
              <emma:interpretation id="{E88136E2-02B9-48B5-A6AC-525600954987}" emma:medium="tactile" emma:mode="ink">
                <msink:context xmlns:msink="http://schemas.microsoft.com/ink/2010/main" type="inkWord" rotatedBoundingBox="15992,12135 16282,12144 16265,12676 15975,12667"/>
              </emma:interpretation>
            </emma:emma>
          </inkml:annotationXML>
          <inkml:trace contextRef="#ctx0" brushRef="#br0" timeOffset="15144.8878">9115 607 125 0,'0'0'61'15,"0"0"-39"-15,0 0-11 16,0 0-5-16,0 0-2 0,-23 12-1 16,15 3-1-1,-19 1-1-15,7 12 0 16,-11 7 0-16,0 8-1 15,-12 8 0-15,12 3 0 16,3 2 0-16,-3-2 0 0,15-4 0 16,1-6 0-16,15-12 0 15,8-9 0 1,7-12 0-16,8-11 0 0,9 0 0 16,-1-15-1-16,4-1 1 15,4-4 0-15,-3-3 0 16,-9 4 0-16,-8-5 0 15,-7 5 0-15,-4-1 0 16,-16 5 0-16,-7-2 0 0,-5 6 0 16,-8 11 0-16,-3-4 0 15,0 4 0 1,0 0 0-16,3 8 0 0,5-8-2 16,23 0 0-16,-31 24-8 15,31-24-4-15,0 0-14 16,0 0-52-16</inkml:trace>
        </inkml:traceGroup>
      </inkml:traceGroup>
    </inkml:traceGroup>
    <inkml:traceGroup>
      <inkml:annotationXML>
        <emma:emma xmlns:emma="http://www.w3.org/2003/04/emma" version="1.0">
          <emma:interpretation id="{95220E6F-04FE-4486-AF19-45EEA357D079}" emma:medium="tactile" emma:mode="ink">
            <msink:context xmlns:msink="http://schemas.microsoft.com/ink/2010/main" type="paragraph" rotatedBoundingBox="9541,13338 19022,13208 19040,14533 9559,146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9F41CF-123F-436F-A853-024389481D93}" emma:medium="tactile" emma:mode="ink">
              <msink:context xmlns:msink="http://schemas.microsoft.com/ink/2010/main" type="line" rotatedBoundingBox="9541,13338 19022,13208 19040,14533 9559,14663"/>
            </emma:interpretation>
          </emma:emma>
        </inkml:annotationXML>
        <inkml:traceGroup>
          <inkml:annotationXML>
            <emma:emma xmlns:emma="http://www.w3.org/2003/04/emma" version="1.0">
              <emma:interpretation id="{C861553C-5BC1-4C9F-AAF1-08C7A4669938}" emma:medium="tactile" emma:mode="ink">
                <msink:context xmlns:msink="http://schemas.microsoft.com/ink/2010/main" type="inkWord" rotatedBoundingBox="9542,13435 11131,13413 11148,14641 9559,14663"/>
              </emma:interpretation>
            </emma:emma>
          </inkml:annotationXML>
          <inkml:trace contextRef="#ctx0" brushRef="#br0" timeOffset="937049.2273">2553 1928 190 0,'0'-16'23'16,"0"16"-9"-16,0 0-5 16,-12-16-6-1,19 32-1-15,-10 0-1 0,3 19-1 16,0 13 1-16,0 10-1 16,-4 21 0-1,4 18 0-15,-8 13 0 0,0 6 0 16,0 2 0-16,0-4 1 15,1-5-1-15,-1-7 0 16,0-20 0-16,0-23 0 16,1-17 0-16,2-14 0 15,5-28 0-15,0 0-1 16,-15-12 1-16,11-22 0 16,-4-17 0-16,1-12 0 0,-6-11 0 15,1-16 0 1,1-5 0-16,3 2 0 15,4-2 0-15,4 2 0 16,12-1 0-16,7 8 0 16,5 11 0-16,11 13 0 0,8 7 0 15,0 13 1 1,8 6-1-16,4 17 0 0,4 6 0 16,0 13 0-16,-1 20 0 15,-3-1 0-15,-4 13 0 16,0 3 0-16,-12 8 0 15,-8 8 0-15,-11-4 0 16,-9 8 0-16,-11-1 0 16,-15-3-1-16,-5 1 2 0,-7-5-1 15,-9-9 0-15,-7 1 0 16,9-7-1-16,-6-4 1 16,9-9 0-16,-1-3 0 15,17 0-2 1,-5-16 1-16,24 19-3 0,-4-19-4 15,0 0-5-15,0 0-9 16,27 19-35-16</inkml:trace>
          <inkml:trace contextRef="#ctx0" brushRef="#br0" timeOffset="937297.2415">3167 2621 184 0,'12'-24'27'0,"-12"24"-14"16,0 0-3 0,-17-4-7-16,17 27-1 15,-6 1-1-15,6 15 0 0,-17 0-1 16,14 13 0-16,-5-2 1 16,3 6-1-16,5-7 0 15,-3-5 0-15,3 0-1 16,0-22 0-16,11 7-8 15,-6-14-2-15,-5-15-7 16,15 0-28-16</inkml:trace>
          <inkml:trace contextRef="#ctx0" brushRef="#br0" timeOffset="937605.2586">3531 2374 199 0,'31'-19'19'16,"-11"7"-7"-16,7 5-3 15,-4-6-8-15,17 13 0 16,-1-12 0-16,4 12-1 15,-4-4 0-15,0 4 1 16,-4 0-1-16,-8 0-1 16,1 0 0-16,-28 0-1 0,31 16-3 15,-31-16-5-15,0 0-5 16,-11 20-15-16,-5-13-61 16</inkml:trace>
          <inkml:trace contextRef="#ctx0" brushRef="#br0" timeOffset="937816.2708">3636 2601 196 0,'0'20'21'0,"8"-1"-9"16,12 0-2-16,7-19-9 16,8 13 1-16,1-13-1 0,6 3-1 15,-2-3 0 1,-6 0 0-16,2 0 0 0,-13 0-1 15,1 16-2 1,-24-16-6-16,15 0-3 16,-15 0-9-16,0 0-32 0</inkml:trace>
        </inkml:traceGroup>
        <inkml:traceGroup>
          <inkml:annotationXML>
            <emma:emma xmlns:emma="http://www.w3.org/2003/04/emma" version="1.0">
              <emma:interpretation id="{1AA05B11-9B76-493D-8759-DF82B55CA563}" emma:medium="tactile" emma:mode="ink">
                <msink:context xmlns:msink="http://schemas.microsoft.com/ink/2010/main" type="inkWord" rotatedBoundingBox="11827,13422 13137,13404 13151,14413 11841,14431"/>
              </emma:interpretation>
            </emma:emma>
          </inkml:annotationXML>
          <inkml:trace contextRef="#ctx0" brushRef="#br0" timeOffset="947606.1909">4970 1881 202 0,'-11'15'18'16,"-9"5"-7"-16,4 4-1 16,-15-4-9-1,11 18 0-15,-11-3-1 0,11 12 1 16,-3-8 0-16,12 12-1 15,-2-7 0-15,13 7 0 16,13-12 0-16,5 4 1 16,10-3-1-16,3-2 0 15,5 1 0-15,-1 0 0 16,-4-4-1-16,0-4 1 0,-3 1 0 16,-12-5 0-1,-5 4 0-15,-11 1 0 16,-11-2 0-16,-13 3 0 15,-8-2 0-15,-10-4 0 16,-1 1-1-16,-8-5 1 16,7-3-1-16,-2-20 0 0,18 11-4 15,-3-26-5-15,15-9-3 16,5-19-13-16,11-8-47 16</inkml:trace>
          <inkml:trace contextRef="#ctx0" brushRef="#br0" timeOffset="948104.6074">4864 2049 198 0,'16'-8'20'15,"-1"0"-8"-15,10 8-3 16,-2-15-8-16,12 15 0 16,4-12 0-16,11 1-1 15,2-2 0-15,3-2 0 16,-5 4 1-16,-2-5-1 15,-9 8 0-15,-4-4 0 16,-16 8 0-16,-3 4 0 16,-16 0 0-16,0 16 0 15,-8 3 0-15,-3 5 0 16,-9 12 0-16,-4 10 0 16,-3 8 0-16,0 17 0 15,-1 15 0-15,5 9 1 16,3 2-1-16,9 1 0 0,11-4 0 15,11-12 0-15,4-20 0 16,9-14 0 0,16-29 0-16,2-27 0 15,6-27 0-15,3-15 0 0,-1-17 0 16,-3-12 0 0,-8-10 0-16,-8-6 0 0,-7-2 0 15,-17 7 0-15,-7 7 0 16,-15 13 0-16,-4 11 1 15,-9 13-1-15,1 14 0 16,0 18 0-16,-1 14 0 16,0 2-1-16,17 29-1 0,-16 1-7 15,14 11-2-15,6 0-8 16,7 5-24 0</inkml:trace>
          <inkml:trace contextRef="#ctx0" brushRef="#br0" timeOffset="948300.6189">5960 2438 207 0,'3'18'16'0,"5"2"-6"15,-8-20-1-15,0 19-9 16,8-3-2-16,-8-16-7 15,0 0-2-15,0 0-8 0,0 0-28 16</inkml:trace>
        </inkml:traceGroup>
        <inkml:traceGroup>
          <inkml:annotationXML>
            <emma:emma xmlns:emma="http://www.w3.org/2003/04/emma" version="1.0">
              <emma:interpretation id="{206D4B12-633C-4DFC-B263-70EC17631073}" emma:medium="tactile" emma:mode="ink">
                <msink:context xmlns:msink="http://schemas.microsoft.com/ink/2010/main" type="inkWord" rotatedBoundingBox="13980,13277 19022,13208 19038,14405 13997,14474"/>
              </emma:interpretation>
            </emma:emma>
          </inkml:annotationXML>
          <inkml:trace contextRef="#ctx0" brushRef="#br0" timeOffset="949653.8121">6980 1924 188 0,'0'0'25'16,"-18"4"-12"0,18-4-3-16,-13 12-9 0,-6-12 1 15,7 16-1 1,-14 3 0-16,13 12 0 16,-10 4 0-16,7 12-1 0,4 2 1 15,5 4-1-15,7 10 1 16,7-1-1-1,5-3 0-15,4 5 0 0,7-3 0 16,1-2 0-16,3-9 0 16,5-2 0-16,-6-13 0 15,6-5 0-15,-5-9 0 16,1-9 0-16,0-5 0 16,-5-7-1-16,0 9 0 0,-23-9-2 15,28 0-6-15,-28 0-3 16,8 15-8-16,-8-15-32 15</inkml:trace>
          <inkml:trace contextRef="#ctx0" brushRef="#br0" timeOffset="966766.252">7470 1794 162 0,'-20'-22'40'16,"20"22"-23"-16,-19-20-6 15,4 0-7-15,15 20-1 16,0 0-1-16,-5 20-1 16,2 0 0-16,3 15-1 15,0 11 1-15,0 13-1 16,0 11 0-16,3 13 0 15,-3 7 0-15,0 0 0 0,0-4-1 16,0-4 1-16,0-8 0 16,-3-7 0-1,-5-13 0-15,4-15 0 0,-1-7 0 16,-3-12 0 0,8-20-1-16,0 0 1 15,-18-16 0-15,10-8 0 0,3-11-1 16,-2-12 1-16,7-8 0 15,-4-7 0-15,4-9 0 16,8-7 0-16,3 4 0 16,1 4 0-16,7 7 0 15,1 5 1-15,4 10-1 16,3 13 0-16,4 4 0 0,0 19 1 16,2 12-1-16,-2 4 0 15,0 15 0-15,0 13 0 16,-8 4 0-16,1 2-1 15,-12 10 1-15,-4-2 0 16,-8-3 0-16,-8 0 0 16,-4-7 0-16,-7-9 0 15,-9-4 0 1,0-11 0-16,1 4-1 0,-5-16 0 16,17 7-5-16,-12-7-5 15,4-7-6-15,3 0-18 16,4-10-76-16</inkml:trace>
          <inkml:trace contextRef="#ctx0" brushRef="#br0" timeOffset="967087.2706">8228 1858 196 0,'-23'23'20'0,"-4"5"-8"16,0-1-3-16,-20 12-9 15,16 12 1-15,-1 7-1 16,1 13 0-16,-8 8 1 16,3 6-1-16,-3 1 0 15,1 8 1-15,-1-11-1 0,-1-9 0 16,9-9-1-16,3-9 1 15,12-13-1-15,1-19 0 16,19-1-5-16,-4-23-4 16,8-15-7-1,0-9-20-15,3-8-68 0</inkml:trace>
          <inkml:trace contextRef="#ctx0" brushRef="#br0" timeOffset="968631.3565">7892 2225 163 0,'0'12'38'0,"0"-12"-20"15,0 0-7-15,0 0-9 16,0 0-1-16,-11 16 0 16,11-16 0-16,8 19 0 15,-8-19-1-15,15 24-1 16,-15-24 0-16,31 27-4 0,-7-11-7 16,-9 0-6-16,9-1-25 15,-8-7-79-15</inkml:trace>
          <inkml:trace contextRef="#ctx0" brushRef="#br0" timeOffset="967875.3158">8171 2241 186 0,'-16'0'25'0,"16"0"-12"16,0 0-4-16,19-27-8 16,4 19 0-16,5-4-1 15,3 0 1-15,8 0-1 16,1-3 0-16,-6 3 0 0,-1 6 0 15,-7-7 1-15,-6 5-1 16,-20 8 0-16,0 0 0 16,0 0 0-16,0 0 0 15,-35 27 1-15,7-11-1 16,1 7 0 0,-4 9 0-16,3 4 0 15,1 2 1-15,3 10-1 0,4 5 0 16,5 3 0-16,4 2 0 15,6 8 0-15,5-2 0 16,0-6 0-16,5-3 0 16,-2-8 0-16,9-8 0 15,-7-4 0-15,-2-11 0 16,-3-9 0-16,0-15 0 0,0 12 0 16,0-12 0-1,-20-9 0-15,9-2 0 0,-5-8 0 16,4-8 0-16,-8-9-1 15,9 1 1-15,-1-8 0 16,4 0 0-16,8-5 1 16,12 9-1-16,4 0 0 15,7 13 0 1,8 1 1-16,9 10-1 0,-5-1 0 16,5 13 0-16,-6 3 0 15,-3 0 0-15,-3 0 0 16,-8 0 0-16,-5 11-1 15,-15-11-7-15,0 0-2 16,0 0-8-16,0 0-22 0</inkml:trace>
          <inkml:trace contextRef="#ctx0" brushRef="#br0" timeOffset="970398.9615">8887 2546 192 0,'11'31'22'16,"-7"-15"-9"-16,-4-16-4 15,11 28-7-15,-11-28-2 16,0 26 1 0,-11-6-1-16,2 4 0 0,-2 6-2 15,-24-1-7-15,-1-5-3 16,-10-5-11-16,-9-19-36 15</inkml:trace>
          <inkml:trace contextRef="#ctx0" brushRef="#br0" timeOffset="972077.4502">9239 2011 183 0,'0'0'27'0,"0"0"-13"0,0 0-4 16,0 18-9-16,0-18 0 15,0 12 0-15,0-12 0 16,11 36-1 0,-7-13 1-16,4 8-1 0,-5-3 0 15,-3 14 1-15,8 2-1 16,-8-1 0-16,0 5-1 15,0-2 1-15,0 0-2 16,-11-18-2-16,14 0-6 16,-3-9-6-16,0-19-18 0,0 0-59 15</inkml:trace>
          <inkml:trace contextRef="#ctx0" brushRef="#br0" timeOffset="972453.4716">9540 2002 184 0,'-20'24'25'15,"4"3"-10"-15,-7 4-6 16,-5 1-8-16,20 7 0 16,-7-12 0-16,11 12 0 15,4-7 0-15,11 3 0 16,5-8-1-16,4 1 0 15,8-5 0-15,-5 5 0 16,0-5 0-16,1 0 0 16,-9-3 0-16,5-1 1 0,-12 5-1 15,0-9 0 1,-8 2 0-16,-12-2 0 0,0 1 0 16,-3 0 0-16,-5-1 0 15,0-4-1-15,-3 2 1 16,4-6 0-16,3 2 0 15,-4-9-1-15,20 0-2 16,-35-9-2-16,35 9-6 16,-19-31-8-16,7 3-25 15,7-10-83-15</inkml:trace>
          <inkml:trace contextRef="#ctx0" brushRef="#br0" timeOffset="972885.4962">9501 2026 189 0,'15'-15'25'16,"-15"15"-12"-16,16 7-4 16,-16-7-7-16,39 8-1 15,-16-1-1-15,16-2 1 16,1 3-1-16,6-8 0 16,1 3 0-16,1-3-1 15,2-8 1-15,-7 0 0 16,4 1 0-16,-12-5 0 15,12 0 0-15,-15 0-1 16,7 1 1-16,-5-1 0 0,-1 1 0 16,-7-5 0-1,2 8 0-15,-8 4 1 0,-20 4-1 16,23 0 1 0,-23 0-1-16,11 12 1 0,-14 8-1 15,3 10 1-15,-8 6 0 16,0 15-1-1,-4 9 0-15,1 4 1 0,-4 15-1 16,-2 4 0-16,1 3 0 16,-2 0 0-16,2-5 0 15,-1-6 0-15,2-5-1 16,4-19 0-16,3 0-1 16,-12-31-6-16,20-20-2 15,-16 0-8-15,9-28-23 16</inkml:trace>
          <inkml:trace contextRef="#ctx0" brushRef="#br0" timeOffset="973191.5134">9946 2339 186 0,'-19'16'25'0,"-1"-5"-12"15,5 10-4-15,7-3-8 16,0-6 0-16,8 4 0 15,0-16-1-15,23 16 1 16,-7-16-1-16,4-9 1 16,-1 2-1-16,1-6 0 15,-5-5 0-15,1-2 1 16,-8 1-1-16,-8 3 0 0,0 0 0 16,-4 0 0-16,-4 5 0 15,8 11-1-15,-23-16 1 16,8 4-2-16,15 12-1 15,-17-8-1 1,17 8-6-16,0 0-9 0,17-8-21 16,1 8-77-16</inkml:trace>
          <inkml:trace contextRef="#ctx0" brushRef="#br0" timeOffset="973445.5279">10181 2374 115 0,'8'31'68'0,"-5"13"-42"15,-3-14-12-15,0-6-8 0,28 11-3 16,-28-35 0-16,43 20-2 16,-19-24 0-16,11-4 0 15,0-12 0 1,0 1-1-16,-7-4 0 16,-5-1 0-16,-12 2 0 0,-11 1 0 15,-11 6 0-15,-9 2 0 16,-6 6 0-16,-10-1-1 15,5 16-1-15,-9-16-5 16,17 8-5-16,23 0-7 16,-19 8-30-16</inkml:trace>
          <inkml:trace contextRef="#ctx0" brushRef="#br0" timeOffset="973697.5419">10628 2577 198 0,'3'24'20'16,"-3"3"-8"-16,0 1-3 0,-12-9-7 16,-4 12-1-16,1-3-1 15,-4-5 1-15,-1 1-2 16,0-16 0-16,12 7-4 15,8-15-5-15,-11-19-4 16,11-9-13-16,11-11-58 16</inkml:trace>
          <inkml:trace contextRef="#ctx0" brushRef="#br0" timeOffset="974047.563">11198 1928 200 0,'0'0'19'15,"0"0"-7"-15,4 15-2 16,-4-15-9-16,0 44 0 15,-4-13 0-15,4 12 0 0,-7 12-1 16,7 11 1-16,-5 5-1 16,5-1 0-1,-8 1 0-15,8-5 0 16,0-8 0-16,0-7 0 0,0-15 0 16,8-4 0-1,-3-10-1-15,-5-6 0 0,11-4 0 16,-11-12-3-16,0 0-5 15,0 0-4-15,-11-20-10 16,6 0-43-16</inkml:trace>
          <inkml:trace contextRef="#ctx0" brushRef="#br0" timeOffset="950691.5115">11637 1892 175 0,'0'0'32'0,"-9"-11"-17"0,9 11-4 16,-8-23-9-16,8 23 1 15,0 0-2-15,25 0 1 16,-25 0-1 0,26 15 0-16,-14-7 0 0,12 7-1 15,-4 1 1 1,3 12-1-16,0-1 0 0,1 4 0 15,-4 9 0-15,-1-1 0 16,-7 3 0-16,-1 6 0 16,-7-1 0-16,-4-4 0 15,-7 4 0-15,-1-4 0 16,-12-1 0-16,-3-3 0 16,-1 1 0-16,1-9 0 15,0-4 0-15,3-3 0 16,0-5 0-16,1-6 0 15,19-13-1-15,-24 15 0 0,24-15-7 16,0 0-2 0,-15 8-5-16,-2-12-19 0</inkml:trace>
        </inkml:traceGroup>
      </inkml:traceGroup>
    </inkml:traceGroup>
    <inkml:traceGroup>
      <inkml:annotationXML>
        <emma:emma xmlns:emma="http://www.w3.org/2003/04/emma" version="1.0">
          <emma:interpretation id="{4ADCAEFE-6910-4F0A-80F6-132CD2E59AF5}" emma:medium="tactile" emma:mode="ink">
            <msink:context xmlns:msink="http://schemas.microsoft.com/ink/2010/main" type="paragraph" rotatedBoundingBox="9668,15167 24382,14752 24423,16182 9709,165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5FC38A-1B20-4DB7-B95D-DCE9B85A98BD}" emma:medium="tactile" emma:mode="ink">
              <msink:context xmlns:msink="http://schemas.microsoft.com/ink/2010/main" type="line" rotatedBoundingBox="9668,15167 24382,14752 24423,16182 9709,16597"/>
            </emma:interpretation>
          </emma:emma>
        </inkml:annotationXML>
        <inkml:traceGroup>
          <inkml:annotationXML>
            <emma:emma xmlns:emma="http://www.w3.org/2003/04/emma" version="1.0">
              <emma:interpretation id="{F9CEBFCF-7761-4704-8E90-D5A5C65EE121}" emma:medium="tactile" emma:mode="ink">
                <msink:context xmlns:msink="http://schemas.microsoft.com/ink/2010/main" type="inkWord" rotatedBoundingBox="9654,15176 13492,14960 13553,16050 9715,16266"/>
              </emma:interpretation>
            </emma:emma>
          </inkml:annotationXML>
          <inkml:trace contextRef="#ctx0" brushRef="#br0" timeOffset="941155.0966">2658 3798 197 0,'0'0'20'0,"0"0"-9"16,0 0-1-16,0 0-9 15,0 36 0-15,0-9 0 16,8 12-1-16,-8 12 0 16,12 15 1-16,-12 9-1 15,11 7 0-15,-6 5 0 0,-5 3 0 16,7-8 0-1,-7-4 0-15,0-16 0 0,0-7 0 16,-4-15 0-16,-4-14 0 16,0-10-1-1,8-16 1-15,-23-7 0 0,8-9 0 16,-1-16 0-16,-4-6 0 16,1-17 0-16,-1-8 0 15,5-15 0-15,-1 0 0 16,4-9 0-16,4-3 0 15,8 4 0-15,8 0 1 16,8 8-1-16,7 8 0 16,5 7 0-16,3 3 1 15,9 18-1-15,2 7 0 0,4 15 0 16,2 16 0 0,-1 17 0-16,-4 10 0 15,0 20 0-15,-4 8 0 0,-3 11 0 16,-13 4 0-1,0 5 0-15,-11-5 0 16,-12-3 0-16,-8 0-1 0,-8-9 1 16,-7-6 0-16,-8-9 0 15,-5-7 0-15,-3-10 0 16,1-6 0-16,2-8 0 16,1-8-1-16,11-4 0 15,-7-19-3-15,28 7-5 16,-2 0-5-16,5 5-10 0,8-5-40 15</inkml:trace>
          <inkml:trace contextRef="#ctx0" brushRef="#br0" timeOffset="941640.124">3128 4209 195 0,'11'8'21'0,"9"4"-9"16,-5-4-3-16,9 16-7 16,-9-5-1-16,9 12 0 15,-12 1-1-15,3 3 1 16,-7 0-1-16,-8 3 0 16,-3-2 0-16,-9-4 0 0,-8-5 0 15,1-3 1 1,-9-6-1-16,-3-2 0 15,3-3 0-15,1-10-1 16,0 1 1-16,3-4 0 16,4 0 0-16,5 0 0 0,15 0 0 15,0 0 0-15,0 0 1 16,0 0-1-16,31-4 0 16,-3 4 0-16,3 8 0 15,12-4 0-15,-4 3 0 16,4 2 0-16,1-2 0 15,-6-2 0-15,-2-2 0 16,-5-3-1-16,-8 8 1 0,-7-11-2 16,4 14-2-16,-20-11-6 15,15-8-4-15,-15 8-12 16,0-23-52-16</inkml:trace>
          <inkml:trace contextRef="#ctx0" brushRef="#br0" timeOffset="941870.1368">3695 3970 202 0,'16'13'18'16,"10"-2"-7"-1,-1-11-1-15,6 19-10 16,0-19 1-16,4 0-1 16,0 0 0-16,-3 0 0 0,-9 0-1 15,-4 0 1-15,6 4-4 16,-25-4-5-16,15 0-4 16,-15 0-10-16,0 0-41 15</inkml:trace>
          <inkml:trace contextRef="#ctx0" brushRef="#br0" timeOffset="942069.1491">3754 4201 199 0,'15'20'20'0,"1"0"-8"16,7-9-3-16,5 0-7 15,-1-11-1-15,4 13-1 16,1-13 0-1,-9 0 0-15,8 16-3 0,-15-16-6 16,0 0-2-16,-16 0-9 16,15-24-31-16</inkml:trace>
          <inkml:trace contextRef="#ctx0" brushRef="#br0" timeOffset="952922.008">4923 3666 196 0,'0'0'21'0,"0"0"-9"0,8 19-2 16,-8 4-9-16,0-3 0 16,0 11 0-16,-3 13-1 15,3 14 1 1,-8 5-1-16,3 19 0 0,-2 0 0 16,2 4-1-16,2 3 1 15,-5-6-1-15,8-5-1 16,-12-27-2-16,24-4-6 15,-4-23-3-15,-8-24-14 16,20-7-47-16</inkml:trace>
          <inkml:trace contextRef="#ctx0" brushRef="#br0" timeOffset="953554.0445">5123 4057 170 0,'0'0'34'0,"3"39"-19"15,-3 0-4-15,-3 12-9 16,3-8-2-16,3 8 1 16,5-12 0-16,9 0-1 15,-2-12 1-15,9-12-1 16,-6-6 0-16,6-9 1 16,-4-20-1-16,0 1 0 15,-5-5 0-15,-4-11 0 16,-6 0 0-16,-5-4 0 15,0-1 1-15,-8 1-1 0,-4 0 1 16,4 8-1-16,-7 0 1 16,2 8-1-1,2-2 0-15,3 10 1 0,1 4 0 16,7 11-1-16,7-24 0 16,-7 24 0-16,28-15 0 15,-9 7 0 1,9 4 0-16,0-1 0 0,-2 5 0 15,2 0 0-15,3 0 0 16,-11 0 0-16,3 13 0 16,-7 2 0-16,-8 5 0 15,-5 7 0-15,-3 8 0 16,0 8-1-16,0 9 1 16,0-2 0-16,0 1 0 0,0 0 0 15,17-8 0-15,2-8 0 16,4-15 0-1,9-13 0-15,2-11 0 0,5-11 1 16,1-12-1-16,-1-9 0 16,-3-8 0-16,-10 2 0 15,-10-5 0-15,-4 1 0 16,-20 6 0-16,-4 5 1 16,-11 4-1-16,-4 11 0 15,-5 4 0-15,-3 5-1 16,12 11 0-16,-9-5-2 15,32 5-6-15,-23 16-5 16,23-16-11-16,0 0-49 16</inkml:trace>
          <inkml:trace contextRef="#ctx0" brushRef="#br0" timeOffset="956706.2787">6340 4092 188 0,'0'0'25'0,"-25"20"-12"15,25-20-3-15,0 0-8 16,-11 7-1-16,11-7-1 15,0 0 0-15,11-7 0 16,-11 7-2-16,0 0-7 16,25-5-3-16,-25 5-9 15,23-11-38-15</inkml:trace>
        </inkml:traceGroup>
        <inkml:traceGroup>
          <inkml:annotationXML>
            <emma:emma xmlns:emma="http://www.w3.org/2003/04/emma" version="1.0">
              <emma:interpretation id="{C0B6A8C9-8668-4B1C-8EE8-783FB594732B}" emma:medium="tactile" emma:mode="ink">
                <msink:context xmlns:msink="http://schemas.microsoft.com/ink/2010/main" type="inkWord" rotatedBoundingBox="14032,15162 19258,15014 19293,16267 14067,16414"/>
              </emma:interpretation>
            </emma:emma>
          </inkml:annotationXML>
          <inkml:trace contextRef="#ctx0" brushRef="#br0" timeOffset="957277.3114">7141 3618 134 0,'0'0'56'0,"-27"0"-33"16,8 8-10-16,-1 8-8 15,-11-12-2-15,11 27-1 16,-7-3 0-16,7 19-1 15,-8-1 0-15,9 21 0 16,-1 4 0-16,5 10-1 16,3-2 0-16,12 7 1 15,0-7-1-15,9-2 0 0,6-10 0 16,8-12 0 0,1-11-1-16,2-14 1 15,14-6-2-15,-21-16-7 16,17-8-3-16,-8-4-8 0,-5-12-32 15</inkml:trace>
          <inkml:trace contextRef="#ctx0" brushRef="#br0" timeOffset="981138.5104">7380 3630 80 0,'3'-15'90'0,"-3"15"-56"16,0 0-18-16,0 0-10 16,0 0-2-16,-15 20-1 15,15 6-1-15,-8-2-1 0,8 19 0 16,-3 3 0-16,3 18 0 16,-12 6-1-16,12 5 0 15,0 6 0-15,0 2 0 16,0-5 0-16,7-3 0 15,-7-8 0-15,5-18 0 16,-5-5 0-16,3-17 0 16,-3-10 0-16,0-17 0 15,0 0-1-15,-3-17 1 16,3-6 0-16,-8-8 0 16,4-9 0-16,-4-10 0 15,4-6 1-15,0-6-1 16,4-5 0-16,0 1 0 15,0-2 0-15,4 11 0 0,4-2 0 16,8 12 1-16,-5 0-1 16,9 12 0-16,3 4 0 15,1 6 0 1,-1 10 0-16,5 8 1 0,-1 7-1 16,0 11 0-16,1 5-1 15,-5 12 2-15,0 3-1 16,1 4 0-16,-9 4 0 15,-3 4 0-15,-12-3 0 16,-7 2 0-16,-9-6 0 16,-7-1 0-16,-5-8 0 15,-3-4 0-15,0-7-1 16,0-4 1-16,3 0-1 0,-3-20-4 16,11 8-5-16,9 0-4 15,11 0-17-15,-17-16-64 16</inkml:trace>
          <inkml:trace contextRef="#ctx0" brushRef="#br0" timeOffset="981507.5313">8171 3728 189 0,'0'0'24'0,"0"0"-11"16,0 28-4-16,-20-17-7 16,15 12 0-16,-18 1-1 15,7 19-1-15,-15 0 1 16,4 12-1-16,-8 3 1 15,0 9-1-15,-9 8 0 16,1-5 0-16,4 0 0 16,-3-7 0-16,10-5 0 15,-3-6-1-15,11-14 1 16,8-18-2-16,16 9 0 16,-19-22-7-16,19-7-5 15,0 0-11-15,8-28-42 0</inkml:trace>
          <inkml:trace contextRef="#ctx0" brushRef="#br0" timeOffset="981739.5446">7904 4077 163 0,'0'11'40'0,"0"-11"-23"15,8 27-6-15,0 1-5 16,-8-28-5-16,12 36 0 16,-4-14-1-16,3-2 0 15,1 0 0-15,-4-5-1 16,12 5-8-16,-13-4-3 0,-7-16-9 16,0 15-36-16</inkml:trace>
          <inkml:trace contextRef="#ctx0" brushRef="#br0" timeOffset="983091.0195">8190 4612 180 0,'-12'20'30'16,"5"-4"-15"-16,7-16-6 15,-25 7-7-15,25-7 0 16,0-31-1-16,0 8-1 16,9-16 1-16,7-12-1 15,-5-9 1-15,9-2-1 16,-5-4 0-16,9-1 0 16,-4 1 0-16,3 4 1 0,-4 7-1 15,5 6 0-15,-5 11 0 16,-3 7 1-1,-1 8-1-15,2 7 0 0,-17 16 0 16,23-8 0 0,-23 8 0-16,16 32 0 0,-5-2 0 15,1 13 0-15,-4 5 0 16,7 6 0-16,-7 10 0 16,4 5 0-16,-1 6 0 15,-3-1 0-15,-3 4 0 16,2-7-1-16,-3-5 1 15,3-7-1-15,6-8 1 0,-6-15-1 16,9-2-1 0,-16-34-2-16,23 8-5 0,-23-8-6 15,20-16-14-15,-20-3-56 16</inkml:trace>
          <inkml:trace contextRef="#ctx0" brushRef="#br0" timeOffset="983312.0324">8358 4389 169 0,'-23'-15'35'0,"3"8"-18"15,20 7-6-15,0 0-7 16,-12-21-2-16,32 21-1 16,-5 0 1-16,13 0-2 15,3 0 1-15,5 0-1 16,7 8 0-16,-9-8-1 0,17 13-1 15,-23-13-6 1,19 0-4-16,-12-9-7 16,0 5-27-16</inkml:trace>
          <inkml:trace contextRef="#ctx0" brushRef="#br0" timeOffset="983534.0444">8960 4480 192 0,'4'46'23'0,"-4"-6"-10"15,0-2-3-15,0-3-8 0,4 5-1 16,-4-13 0 0,-4 1 0-16,-8-1-2 0,-3-11 1 15,-4 15-4-15,-9-23-6 16,-11-1-3-16,-4-10-12 15,0-12-43-15</inkml:trace>
        </inkml:traceGroup>
        <inkml:traceGroup>
          <inkml:annotationXML>
            <emma:emma xmlns:emma="http://www.w3.org/2003/04/emma" version="1.0">
              <emma:interpretation id="{A2BBF1A5-334D-4324-AEAF-BE440612F0EE}" emma:medium="tactile" emma:mode="ink">
                <msink:context xmlns:msink="http://schemas.microsoft.com/ink/2010/main" type="inkWord" rotatedBoundingBox="16582,14941 18138,15186 17972,16238 16416,15993"/>
              </emma:interpretation>
            </emma:emma>
          </inkml:annotationXML>
          <inkml:trace contextRef="#ctx0" brushRef="#br0" timeOffset="983995.0714">9379 3771 206 0,'-8'19'17'0,"0"13"-6"15,-3-13-4-15,7 29-6 16,-12-1 0-16,13 15-1 15,-10 8 1 1,6 5-1-16,-1 3 0 0,8-7 0 16,0-5-1-16,0-15 0 15,8-4 0-15,-8-47-5 16,15 12-4-16,5-40-5 16,7-12-17-16,5-14-62 15</inkml:trace>
          <inkml:trace contextRef="#ctx0" brushRef="#br0" timeOffset="984309.0894">9719 3854 187 0,'-12'24'25'0,"-11"2"-11"0,0 10-4 16,4 2-8-16,-1-7-1 16,12 13 0-1,4-9 0-15,16 5-1 0,-1-5 1 16,13-1-1-16,3-6 1 15,1 3-1-15,-5-7 0 16,5-1 0-16,-9-3 0 16,-4 3 0-16,-7-2 0 15,-8-3 0-15,-8-3 0 16,-3 6 0-16,-1-6 0 16,-4 0 1-16,1 2-1 0,-1-2-1 15,1-3 1-15,-1-12 0 16,16 0-2-16,-31-8-1 15,31 8-6-15,-23-27-4 16,11 3-9-16,-4-19-41 16</inkml:trace>
          <inkml:trace contextRef="#ctx0" brushRef="#br0" timeOffset="985002.1284">10107 4171 189 0,'-28'19'23'15,"13"0"-10"-15,-5 1-3 16,20-20-10-16,-4 27 1 16,4-27 0-16,31 12-1 15,-11-12 0-15,7 0 1 0,-4-12-1 16,-3 1 0-1,-4-5 0-15,-1-1 0 0,-7-1 0 16,-8-2 0-16,0 1 0 16,0 3 0-16,-3 0 0 15,-9 0-1-15,12 16 0 16,-19-15-3-16,19 15-5 16,0 0-6-16,0 0-15 15,0 0-56-15</inkml:trace>
          <inkml:trace contextRef="#ctx0" brushRef="#br0" timeOffset="984497.1008">9704 3790 201 0,'20'8'18'0,"7"4"-6"16,0-8-3-16,0-4-9 16,8 0 1-16,9 0-1 0,2 0-1 15,5-4 0-15,8 4-3 16,-8-7-6-16,-1-13-4 16,1 0-14-1,1-7-55-15</inkml:trace>
          <inkml:trace contextRef="#ctx0" brushRef="#br0" timeOffset="984709.112">10549 3583 196 0,'0'27'21'0,"-20"5"-8"16,9 11-4-16,-17-5-7 16,12 26-1-16,-11-2 0 15,3 13 0-15,-2-1-1 16,-2 5 0-16,5 7 0 0,-1-4 0 15,9 0-1 1,-5-16-1-16,20 5-3 0,-12-29-5 16,8-14-4-1,4-28-17-15,0 0-62 0</inkml:trace>
          <inkml:trace contextRef="#ctx0" brushRef="#br0" timeOffset="985264.1443">10439 4245 173 0,'0'39'33'15,"0"-4"-18"-15,0-3-4 0,0 2-9 16,0-19 0-16,12 6-1 15,-12-21 0-15,31 3 0 16,-15-14-1-16,4-2 1 16,-5-5-1-16,1-6 0 15,-8-3 0-15,-8-4 0 16,0 3-1-16,-8 1 1 16,0 15-3-16,-15-9-6 15,7 10-4-15,1 0-11 0,-2 3-41 16</inkml:trace>
          <inkml:trace contextRef="#ctx0" brushRef="#br0" timeOffset="985476.1556">10826 4389 197 0,'13'32'21'0,"-13"-9"-9"15,3 1-3-15,-3-24-8 16,-11 36 0-16,-5-18-1 16,-4 2 0-16,0 4-2 15,-11-9-7-15,0-3-3 0,0-12-10 16,8-20-32-16</inkml:trace>
        </inkml:traceGroup>
        <inkml:traceGroup>
          <inkml:annotationXML>
            <emma:emma xmlns:emma="http://www.w3.org/2003/04/emma" version="1.0">
              <emma:interpretation id="{2DA976CF-3B92-4E3D-A568-C8EC3403D108}" emma:medium="tactile" emma:mode="ink">
                <msink:context xmlns:msink="http://schemas.microsoft.com/ink/2010/main" type="inkWord" rotatedBoundingBox="17959,15411 19358,14776 19764,15672 18365,16306"/>
              </emma:interpretation>
            </emma:emma>
          </inkml:annotationXML>
          <inkml:trace contextRef="#ctx0" brushRef="#br0" timeOffset="1.08288E6">12508 3951 198 0,'0'20'20'16,"0"-20"-9"-16,0 0-2 16,0 0-8-16,-11 3-1 0,11-3 0 15,0 0 0-15,11 15-1 16,-11-15-2-16,13 5-6 16,-13-5-5-16,20 16-10 15,-20-16-42-15</inkml:trace>
          <inkml:trace contextRef="#ctx0" brushRef="#br0" timeOffset="1.00899E6">11178 3818 158 0,'-19'-12'42'15,"19"12"-23"-15,-24-19-8 16,9-5-7-16,15 24-1 16,0-19-1-16,0 19-1 15,19-24 0-15,1 16 0 16,-4-3 0-16,7 7-1 15,1 0 1-15,3 4-1 16,-3 4 0-16,2 7 0 16,-6 9 0-16,4 4 1 0,-9 7-2 15,-7 0 1-15,-4 9 0 16,-8-1 0-16,-12 4 0 16,-2-1 0-1,-6-3 0-15,-4-3 0 0,-7-5 0 16,-1-3 0-16,5-5 0 15,0-8 1-15,8-2-1 16,23-13 0-16,-16 16 0 16,16-16 0-16,16 15 0 15,7-4 0-15,8 5 0 16,5 8 0-16,3 7 0 16,-4 4 0-16,4 0 0 0,-3 4 0 15,-10 5 0 1,-6-1 0-16,-12 0 0 15,-8-3 0-15,-8-2 0 0,-7-7 1 16,-13 0-1-16,1-7 0 16,-8-9 0-16,-1-3 0 15,10-4-1-15,-10-19 0 16,13-5-8-16,-5-16-2 16,0-11-6-16,5-14-21 15</inkml:trace>
          <inkml:trace contextRef="#ctx0" brushRef="#br0" timeOffset="958066.3575">11918 3693 115 0,'-8'-24'68'16,"8"5"-45"0,0 19-11-16,0-32-5 0,16 32-1 15,-16-23-3-15,15 23 0 16,-15 0-1-16,23 12-1 15,-10-1 0-15,10 17 0 16,-7-1 0-16,11 20 0 16,-11 4-1-16,7 8 1 15,-11 7-1-15,-1 5 0 16,-11-1 0-16,-7-3 0 16,-9 0 0-16,-12-1 1 15,-3-8-1-15,-3-10 0 16,-9-6-1-16,-1-6 1 15,9-6 0-15,-4-9-2 16,16 2-5-16,-9-19-3 0,9-4-5 16,-5-8-15-16</inkml:trace>
        </inkml:traceGroup>
        <inkml:traceGroup>
          <inkml:annotationXML>
            <emma:emma xmlns:emma="http://www.w3.org/2003/04/emma" version="1.0">
              <emma:interpretation id="{C28DB592-7F5F-414A-A75E-C5202AD4B03A}" emma:medium="tactile" emma:mode="ink">
                <msink:context xmlns:msink="http://schemas.microsoft.com/ink/2010/main" type="inkWord" rotatedBoundingBox="20025,14908 21768,15032 21699,16013 19955,15889"/>
              </emma:interpretation>
            </emma:emma>
          </inkml:annotationXML>
          <inkml:trace contextRef="#ctx0" brushRef="#br0" timeOffset="1.08495E6">13025 3598 118 0,'0'0'66'0,"15"-18"-42"0,-15-3-12 15,0 21-5 1,9-23-2-16,-9 23-2 15,-15-7-1-15,15 7 0 0,-33 11-1 16,18 13 0 0,-13-5-1-16,1 20 1 15,-4 1 0-15,7 18-1 0,-3 5 1 16,12 6-1-16,3 2 0 16,4 3 0-16,8 1 0 15,8-5 0-15,11-3 1 16,0-12-2-16,14-12 1 15,-2-16-1-15,8 4-1 16,-12-31-4-16,8-7-4 16,-3-13-5-16,-1-7-17 0,-8-16-66 15</inkml:trace>
          <inkml:trace contextRef="#ctx0" brushRef="#br0" timeOffset="1.08551E6">13307 3532 190 0,'0'0'23'16,"-16"-8"-9"-16,8 28-4 15,-7-5-8-15,15 24-1 16,-8 5 0-16,8 10 0 0,-12 13-1 15,8 11 1 1,-3 4-1-16,7 0 0 0,-8-7 0 16,8 0 0-1,-4-13 0-15,4-11 0 16,0-8 0-16,-4-20 0 0,4-23-1 16,0 0 1-16,0 0 0 15,-20-31-1-15,16-4 1 16,-4-12 0-16,0-15 0 15,5-6 0-15,3-6-1 16,0 0 1-16,8-1 0 16,3-3 0-16,9 8 0 15,0 12 0-15,11 6 0 16,4 13 0-16,0 8 0 0,8 11 0 16,0 16 1-16,4 12-1 15,-4 12 0 1,-4 11 0-16,-8 7 0 15,-7 11 0-15,-12-3 0 0,-12 9 0 16,-8-8 1-16,-15-5-1 16,-5-6 0-16,-11-4 0 15,0-14 0-15,-1-5 0 16,1-5-1-16,-4-16-1 16,24 0-7-16,-9-8-3 15,13-4-9-15,7-3-29 16</inkml:trace>
          <inkml:trace contextRef="#ctx0" brushRef="#br0" timeOffset="1.08627E6">13999 3458 10 0,'0'0'52'16,"0"0"-10"-16,0 0-2 15,19-4-8-15,-19 4-12 16,0 0-6-16,0 0-5 16,0 0-3-16,0 0 0 15,0 0-3-15,-19 13-1 16,19-13 0-16,0 0-1 16,-7 22 0-16,7-22 0 15,-16 31-1-15,4-7 1 16,0 12 0-16,-12-3-1 0,6 16 0 15,-15 6 1-15,-1 7-1 16,-2 4 0-16,-2 1 0 16,2-5 0-16,2-3 0 15,9-8 0-15,-1-4-1 16,13-4 1 0,-7-19-2-16,20 10-2 0,-7-10-6 15,3-8-5-15,4-16-11 16,-12 11-52-16</inkml:trace>
          <inkml:trace contextRef="#ctx0" brushRef="#br0" timeOffset="1.08727E6">14097 3595 187 0,'0'0'25'0,"0"0"-12"15,0 0-3-15,28 0-9 16,-1 0 0 0,0-8 0-16,12 4 0 15,-8-8-1-15,0 8 0 16,-6-4 0-16,-2 0 0 0,-7 1 1 16,-16 7-1-16,0 0 0 15,0 0 0-15,0 0 0 16,-24-8 0-16,4 12 0 15,0 7 0-15,-3 9 0 16,0 4 1-16,-5 7-1 16,5 9 0-16,-1 2 0 0,5 9 0 15,-5 4 0-15,9 7 0 16,3-3 0-16,0 3 0 16,4-3 1-16,8-4-1 15,0 0 0-15,0 0 0 16,5-12-1-16,3-4 1 15,-8-4 0-15,3-8 0 16,-3-7 0-16,0-4 0 16,0-16 0-16,0 0-1 15,-16 0 1-15,5-20 0 16,-1-3-1-16,-3-5 1 16,2-7 0-16,-6 0 0 15,12-4 0-15,-5 0 0 16,4 3 0-16,8 5 1 15,4-4-1-15,7 6 1 0,5 7-1 16,7 6 1-16,2 0-1 16,1 5 0-16,5 3 0 15,-3 1 1-15,0 14-2 16,-5-7 1-16,5 8-1 16,-17-16-2-1,12 16-7-15,-10-8-3 0,-13 0-10 16,26-12-41-16</inkml:trace>
          <inkml:trace contextRef="#ctx0" brushRef="#br0" timeOffset="1.08753E6">14542 4213 204 0,'5'26'18'0,"-5"3"-8"16,-8-18-1-16,5 13-9 16,-6 0 0-16,-10-13-1 15,15 9-7-15,-15-8-2 16,-1-4-7-16,-4-8-21 15</inkml:trace>
        </inkml:traceGroup>
        <inkml:traceGroup>
          <inkml:annotationXML>
            <emma:emma xmlns:emma="http://www.w3.org/2003/04/emma" version="1.0">
              <emma:interpretation id="{60AAEA5A-7532-4829-AB4B-14FF22DDCA41}" emma:medium="tactile" emma:mode="ink">
                <msink:context xmlns:msink="http://schemas.microsoft.com/ink/2010/main" type="inkWord" rotatedBoundingBox="22355,14654 23578,15021 23262,16072 22040,15705"/>
              </emma:interpretation>
            </emma:emma>
          </inkml:annotationXML>
          <inkml:trace contextRef="#ctx0" brushRef="#br0" timeOffset="1.08802E6">15094 3434 208 0,'-8'35'16'15,"1"4"-6"-15,-4 12-1 16,-9 3-9-16,4 6 0 16,-4 14 0-16,5-4 0 15,-1 5 0-15,5-8 0 16,3-9-1-16,-1-14 0 16,18-1 0-16,-9-43-4 0,0 0-5 15,11-13-5-15,5-17-15 16,4-14-58-16</inkml:trace>
          <inkml:trace contextRef="#ctx0" brushRef="#br0" timeOffset="1.08833E6">15173 3642 125 0,'16'24'59'16,"-24"-2"-34"-16,8 10-11 15,0 11-9-15,-16-16-2 16,27 16 0-16,-11-8-1 0,16 9 0 15,-7-13-1-15,10 4 0 16,-7-3 0-16,11-6-1 16,-7-6 1-16,-1 4-1 15,-4-9 0 1,-2 1 0-16,-1 0 0 0,-8-16 0 16,-8 28 0-16,8-28 0 15,-20 19 0-15,5-11 0 16,-1 0 0-16,-7-8-1 15,3 3 1-15,-11-14-2 16,11 11-2-16,-16-16-4 16,13-8-5-16,0-11-12 15,4-11-42-15</inkml:trace>
          <inkml:trace contextRef="#ctx0" brushRef="#br0" timeOffset="1.08851E6">15142 3591 181 0,'23'-27'29'0,"4"10"-15"15,1 14-4 1,-8-9-7-16,19 16-1 16,-8-4-1-16,4 11 0 15,1 1-1-15,-2 0-1 0,-3 8 0 16,-11-16 0-16,16 19-3 16,-21-12-6-16,4-11-4 15,1-7-16-15,0-5-50 16</inkml:trace>
          <inkml:trace contextRef="#ctx0" brushRef="#br0" timeOffset="1.08875E6">15916 3336 198 0,'-4'27'19'0,"-8"5"-7"16,-3 0-4-16,-4 22-7 15,-6 16 0-15,2 21-1 16,4 10 1-16,-5 8-1 16,5 2 0-16,-1-2 0 15,9-4-1-15,-5-22 0 16,16-5-4-16,-4-27-5 16,-4-24-5-16,8-27-15 15,0 0-60-15</inkml:trace>
          <inkml:trace contextRef="#ctx0" brushRef="#br0" timeOffset="1.08906E6">15541 3861 170 0,'-8'20'33'15,"-8"-13"-17"-15,12 17-6 16,4-1-8-16,-8-4 0 15,16 5-1-15,0-8 0 16,12 3-1-16,-5-11 1 16,8-4 0-16,-3-12 0 15,4-4-1-15,-9-7 0 0,1-4 0 16,-8-2 1-16,-8 3-1 16,-8-2-1-1,0 5 1-15,-8 3 0 0,1 0-1 16,15 16-1-1,-39-16-1-15,39 16-6 0,0 0-5 16,-15 0-12-16,15 0-49 16</inkml:trace>
          <inkml:trace contextRef="#ctx0" brushRef="#br0" timeOffset="1.08934E6">15830 3916 162 0,'0'30'36'16,"11"6"-18"-16,-6-13-6 15,-5-23-9-15,28 35-1 0,-28-35-1 16,34-7 0-16,-22-13 0 16,7 4 1-1,-7-10-2-15,-4 1 1 16,-8-5-1-16,0 2 0 0,-3 1 0 15,-9-1 0-15,4 9-1 16,-12-5-1-16,20 24-1 16,-27-11-7-16,27 11-5 15,-23 0-17-15,23 0-60 16</inkml:trace>
          <inkml:trace contextRef="#ctx0" brushRef="#br0" timeOffset="1.08958E6">16186 4072 186 0,'15'32'26'0,"-10"-5"-13"16,-5 1-3-16,-5-2-6 15,-14-2-3-15,7-1 0 16,-11 1-1-16,-8 3 0 15,0-7 0-15,-5-4-1 16,8 3-2-16,-11-14-6 0,13-10-5 16,1-11-11-16,10-11-46 15</inkml:trace>
        </inkml:traceGroup>
        <inkml:traceGroup>
          <inkml:annotationXML>
            <emma:emma xmlns:emma="http://www.w3.org/2003/04/emma" version="1.0">
              <emma:interpretation id="{874C7756-EDCC-4F3E-9BC0-690931756143}" emma:medium="tactile" emma:mode="ink">
                <msink:context xmlns:msink="http://schemas.microsoft.com/ink/2010/main" type="inkWord" rotatedBoundingBox="23870,14929 24387,14915 24423,16182 23906,16197"/>
              </emma:interpretation>
            </emma:emma>
          </inkml:annotationXML>
          <inkml:trace contextRef="#ctx0" brushRef="#br0" timeOffset="1.0899E6">16769 3508 204 0,'0'32'18'0,"-4"-1"-7"0,4 8-2 16,-15-4-8-16,15 16-1 16,-8-4 1-16,8 4-1 15,-8 0 1-15,8 0-1 16,-8-9 0-16,8-6-1 16,0 7 0-16,-4-24-2 15,16 6-6-15,-12-10-3 16,0-15-10-16,23 8-31 15</inkml:trace>
          <inkml:trace contextRef="#ctx0" brushRef="#br0" timeOffset="1.09023E6">16906 3387 190 0,'19'0'25'0,"4"8"-12"0,2 7-3 15,14 5-7-15,-16-1-1 16,16 21-1-16,-8 0 0 16,9 11 0-16,-17 3 0 15,1 8 0-15,-5-3-1 16,-3 11 0-16,-8 1 1 15,-8 4-1-15,-12-2 0 0,-4 10 0 16,-15-1 0-16,-8-1-1 16,-9 10 1-16,-3-16-2 15,5 2-6-15,-21-17-2 16,-3-14-5 0,-4-26-18-16</inkml:trace>
        </inkml:traceGroup>
      </inkml:traceGroup>
    </inkml:traceGroup>
    <inkml:traceGroup>
      <inkml:annotationXML>
        <emma:emma xmlns:emma="http://www.w3.org/2003/04/emma" version="1.0">
          <emma:interpretation id="{8554FCD7-D6C1-4985-A896-5025387A57F7}" emma:medium="tactile" emma:mode="ink">
            <msink:context xmlns:msink="http://schemas.microsoft.com/ink/2010/main" type="paragraph" rotatedBoundingBox="9622,16541 25127,16480 25132,17656 9627,177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807A29-2B82-430F-A258-4A5E63F90ABF}" emma:medium="tactile" emma:mode="ink">
              <msink:context xmlns:msink="http://schemas.microsoft.com/ink/2010/main" type="line" rotatedBoundingBox="9622,16541 25127,16480 25132,17656 9627,17718"/>
            </emma:interpretation>
          </emma:emma>
        </inkml:annotationXML>
        <inkml:traceGroup>
          <inkml:annotationXML>
            <emma:emma xmlns:emma="http://www.w3.org/2003/04/emma" version="1.0">
              <emma:interpretation id="{056DE237-4318-43CA-B4A6-5A83DBCD9311}" emma:medium="tactile" emma:mode="ink">
                <msink:context xmlns:msink="http://schemas.microsoft.com/ink/2010/main" type="inkWord" rotatedBoundingBox="9603,16617 13502,16454 13543,17438 9644,17602"/>
              </emma:interpretation>
            </emma:emma>
          </inkml:annotationXML>
          <inkml:trace contextRef="#ctx0" brushRef="#br0" timeOffset="1.01477E6">4767 5184 170 0,'0'0'36'0,"0"0"-20"16,0 0-5-16,0 27-7 15,0-11-3-15,0 11 0 16,0 0 0-16,0 12-1 16,0 5 1-16,0 10-1 15,0 5 0-15,0 0 0 16,0 3 0-16,0-11-1 16,7 1 0-16,-7-25-2 15,24-1-7-15,-9-21-4 0,13-12-13 16,0-17-54-1</inkml:trace>
          <inkml:trace contextRef="#ctx0" brushRef="#br0" timeOffset="1.0151E6">5190 5239 169 0,'-13'23'35'15,"2"1"-18"-15,-9-1-6 16,12 8-9-16,-11-7 0 15,19 11-1-15,0-3 0 16,7 3-1-16,5-8 1 16,12 4-1-16,-4-3 0 0,11 3 1 15,-8-8-1-15,5 1 0 16,-5-5 0-16,-4-3 0 16,-2 4 0-16,-9-9 0 15,-8 5 0-15,0 0 0 16,-13-5 0-16,-2 4 1 15,-5 2-1-15,1-5 0 16,-1 3-1-16,-3-3 1 16,3 0-1-16,-11-16-3 15,12 4-6-15,-6-8-4 16,6-8-14-16,-1-11-59 16</inkml:trace>
          <inkml:trace contextRef="#ctx0" brushRef="#br0" timeOffset="1.01554E6">5119 5325 170 0,'27'-12'35'0,"4"4"-19"15,5 0-5-15,11 8-9 0,-4-19 0 16,16 11-1 0,-5-8 0-16,5 9-1 15,-5-1 0-15,-3 1 1 0,-7 2-1 16,-9 5 0-16,-12 0 0 15,1 0 1-15,-24 0-1 16,8 31 0-16,-13-8 0 16,-3 12 1-16,-7 9-1 15,7 3 0-15,-7 8 0 16,7 3 0-16,3-6 1 0,5-5-1 16,5-9 0-16,7-7 0 15,3-11 0 1,9-8 0-16,4-12 0 0,-2-8 0 15,5-12 0-15,-3-2 0 16,0-6 1-16,-5-8-1 16,-4-2 0-16,-7 3 0 15,-4-5 0-15,-8 5 0 16,0 0 0-16,-8-1 0 16,-4 13-1-16,1 4 1 15,11 19-1-15,-36-32-2 16,36 32-6-16,-15 0-4 15,15 0-11-15,-20 16-43 16</inkml:trace>
          <inkml:trace contextRef="#ctx0" brushRef="#br0" timeOffset="1.01573E6">6324 5364 201 0,'11'27'19'0,"-3"-3"-7"16,-3-8-3-16,-2-1-9 16,-3-15-1-16,8 36-2 15,-8-36-6-15,0 18-4 16,0-18-11-16,0 0-49 16</inkml:trace>
          <inkml:trace contextRef="#ctx0" brushRef="#br0" timeOffset="1.01241E6">2694 5070 158 0,'0'0'41'0,"0"0"-22"16,0 0-11-16,0 0-3 16,0 24-2-16,0-24-1 0,-13 39-1 15,6-7 0-15,7 14 0 16,-8 8-1-1,5 18 1-15,-6 9-1 0,-2 5 0 16,3 1 0-16,3-5 0 16,-6-1 0-16,7-10 0 15,-4-12 0 1,0-12 0-16,5-12-1 0,-5-15 1 16,8-4 0-16,0-16 0 15,-15 15-1-15,15-15 1 16,-20-7 0-16,12-10 0 15,0 2 0-15,-4-12 0 16,1-9 0-16,-1-3 0 16,-1-12 0-16,6-3 0 15,-4-5 1-15,3-4-1 16,3 9 0-16,5-5 0 0,0 0 0 16,5 5 1-1,3 2-1-15,7 6 0 0,1-1 0 16,7 8 1-1,5 4-1-15,3 3 0 0,8 9 0 16,4 7 0-16,-4 4 0 16,7 12 0-16,2 4 0 15,-1 12 0-15,-8 8 0 16,1 3 0-16,-9 8 0 16,-8 0 0-16,0 4 0 15,-15-3 0-15,-8 3 0 0,0-8 0 16,-11 4 0-1,-13-8 0-15,-3-3 0 0,-4-4 0 16,-9-5 0 0,-2-3 0-16,2-8 0 15,1-4 0-15,0 8 0 0,3-8 0 16,9-8 0-16,3 0-1 16,9 8 1-16,-1-8-1 15,16 8-3-15,0 0-5 16,20 0-5-16,-1 0-14 15,12-8-52-15</inkml:trace>
          <inkml:trace contextRef="#ctx0" brushRef="#br0" timeOffset="1.01293E6">3162 5587 190 0,'0'0'23'0,"0"0"-9"16,0 0-8-16,-19-8-3 16,19 8-1-16,0 0-1 15,28 0 0-15,-28 0 0 16,19-4-1-16,-19 4 0 15,23 12 1-15,-23-12-1 16,16 23 0-16,-16-3 0 0,0-1 0 16,0 2 0-16,0-3 0 15,-8 2 0-15,5 0 0 16,-5-5 0-16,8 1 0 16,-4 3-1-16,4-3 1 15,0 4 0-15,4 0 0 16,-1-1 1-16,5 4-1 15,-4 1 0-15,0-1 0 16,-4-4 0-16,0 2 0 16,0-6 0-16,-4 0 0 15,-8 2 0-15,12-17 0 16,-23 15 0-16,7-7 0 16,-2-4 0-16,1-4 0 15,-2 0-1-15,3 0 1 16,1-4-1-16,-2-12 0 0,17 16-5 15,-19-15-4-15,15 3-6 16,-4-7-16-16,8-1-76 16</inkml:trace>
          <inkml:trace contextRef="#ctx0" brushRef="#br0" timeOffset="1.01326E6">3590 5446 183 0,'23'7'28'0,"-12"-7"-14"16,5 0-4-1,8 5-6-15,-5-10-3 0,12 5 0 16,0 0-1-16,9 0 0 16,-4 0 0-16,2-7 0 15,-6 7 0-15,-5-4 0 16,0 4-1-16,-27 0-2 16,28-7-7-16,-28 7-4 15,0 0-11-15,-20 3-48 16</inkml:trace>
          <inkml:trace contextRef="#ctx0" brushRef="#br0" timeOffset="1.01344E6">3664 5614 190 0,'8'20'24'16,"0"-5"-10"-16,15-2-5 0,-4-10-7 15,16 9-2-15,-4-4 1 16,8 3 0-16,-3-4-1 15,-5-2-1-15,9 11-5 16,-17-12-4-16,-4 0-6 16,-19-4-19-16</inkml:trace>
        </inkml:traceGroup>
        <inkml:traceGroup>
          <inkml:annotationXML>
            <emma:emma xmlns:emma="http://www.w3.org/2003/04/emma" version="1.0">
              <emma:interpretation id="{C467C304-2C8D-487B-82DF-538056899CF1}" emma:medium="tactile" emma:mode="ink">
                <msink:context xmlns:msink="http://schemas.microsoft.com/ink/2010/main" type="inkWord" rotatedBoundingBox="16754,16513 22207,16491 22212,17668 16759,17689"/>
              </emma:interpretation>
            </emma:emma>
          </inkml:annotationXML>
          <inkml:trace contextRef="#ctx0" brushRef="#br0" timeOffset="1.0195E6">9614 5227 196 0,'-4'20'22'15,"4"-5"-10"-15,0 4-2 0,12 9-9 16,-12 0 0-16,0 15-1 15,-8 8 1 1,8 7-1-16,-8 5 0 0,0 4 0 16,8 2 0-16,-7-10 0 15,7 8-1 1,0-32-2-16,15-3-7 0,-15-32-3 16,36 3-11-16,-5-29-43 15</inkml:trace>
          <inkml:trace contextRef="#ctx0" brushRef="#br0" timeOffset="1.01982E6">9954 5367 189 0,'-24'24'25'0,"1"8"-12"16,0-2-3-16,11 10-9 15,-4-5 0-15,16 5 0 0,0-5-1 16,20 4 1-1,-4-4-1-15,11-4 0 0,4 0 1 16,0-7-1-16,-3-1 0 16,-1 1 0-16,-4-4 0 15,-6-1 0-15,-6-3 0 16,-3 3 0-16,-8-7 1 16,0-12-1-16,-16 27 0 15,16-27 0-15,-23 17 0 16,3-17-1-16,1 0 1 15,-12-9-2-15,11 9-1 16,-11-16-7-16,0-8-5 0,-9-6-12 16,13-13-50-1</inkml:trace>
          <inkml:trace contextRef="#ctx0" brushRef="#br0" timeOffset="1.01999E6">9887 5305 190 0,'36'-16'25'0,"7"16"-12"15,-4 0-4-15,20 12-7 16,-16-4-2-16,11-8 0 16,5 16-2-16,-16-16-4 15,16 0-6-15,-9-5-6 16,6-6-25-16</inkml:trace>
          <inkml:trace contextRef="#ctx0" brushRef="#br0" timeOffset="1.02049E6">10467 5638 181 0,'-28'24'28'0,"9"-1"-13"15,-1-5-6-15,20 3-8 16,0-21 0-16,20 19 0 16,-1-19 0-16,12-4-1 15,-3-7 1-15,3-1-1 16,-8-8 0-16,-3 1 0 15,-4 4 0-15,-12-5 0 0,-4 8 0 16,0 12 0 0,-20-20-1-16,0 13 1 15,20 7-2-15,-31-8-3 16,31 8-6-16,-19-4-8 0,19 4-23 16,16-16-82-1</inkml:trace>
          <inkml:trace contextRef="#ctx0" brushRef="#br0" timeOffset="1.02021E6">10890 5133 191 0,'15'24'24'15,"-19"-5"-11"-15,-4 12-3 16,-20 1-8-16,20 18-1 0,-15 1 0 16,4 16-1-16,-1 0 1 15,-3 7-1-15,0 4 1 16,-2-3-2-16,10 2 1 15,-9-6-1-15,21 3-2 16,-17-23-7-16,12-12-3 16,-3-15-12-16,11-24-48 0</inkml:trace>
          <inkml:trace contextRef="#ctx0" brushRef="#br0" timeOffset="1.02077E6">10893 5712 178 0,'0'42'30'15,"8"-5"-15"-15,0-6-5 16,-1-11-8-16,13-1 0 15,-9-19-1-15,17 0 0 16,-12-19-1-16,7-1 1 16,-3-8-1-16,0-3 0 15,-12 0 0-15,-1 0 0 16,-7 3 0-16,0 4-1 16,0 24 0-16,-19-35-2 15,19 35-7-15,-20 0-4 16,20 0-14-16,-24 12-55 15</inkml:trace>
          <inkml:trace contextRef="#ctx0" brushRef="#br0" timeOffset="1.021E6">11429 5858 206 0,'-12'42'17'16,"4"5"-6"-16,-7-12-2 16,15 4-8-16,-24-7-1 15,4 3 0-15,5-4-1 16,-21-15-7-16,21-5-2 16,-12-11-6-16,4-16-20 15</inkml:trace>
          <inkml:trace contextRef="#ctx0" brushRef="#br0" timeOffset="1.03163E6">11867 5184 173 0,'0'0'34'0,"0"0"-18"0,0 0-5 16,0 0-7-1,15 20-2-15,-15-20-1 0,-6 19 0 16,-7-3-1 0,1 7 1-16,-3 1-1 15,-1 6 1-15,-4-1-1 0,1 2 0 16,4 0 0-16,-1 4 1 16,8-3-1-16,8-2 0 15,8-1 0-15,11-7 0 16,9 6 0-16,3-8 0 15,8-4 0-15,1-1 0 16,6 0 0-16,-2-7 0 16,-2-3 0-16,-10-5 0 15,2 0-1-15,-9-5 1 16,-2-3-1-16,-15-15-2 0,11 7-6 16,-19-11-4-1,0-4-8-15,0-8-34 16</inkml:trace>
          <inkml:trace contextRef="#ctx0" brushRef="#br0" timeOffset="1.03184E6">12059 5181 191 0,'-16'7'23'16,"1"4"-9"-16,-5 17-5 16,20 10-7-16,-19 2-1 15,11 11 0-15,-4 8 0 16,12 8-1-16,-8 3 0 15,8-3 1-15,0-1-2 0,8-12 1 16,0 1-1-16,-8-24 0 16,27-7-8-16,-27-24-3 15,27 9-7-15,-10-30-32 16</inkml:trace>
          <inkml:trace contextRef="#ctx0" brushRef="#br0" timeOffset="1.03222E6">12450 4965 199 0,'24'7'20'0,"3"17"-8"16,4 3-2-16,4 16-9 15,1-3 0-15,3 19 1 0,-8-5-2 16,0 16 1-1,-7 1-1-15,-8 4 0 16,-5-2 1-16,-11 2-1 16,-8-1 0-16,-3-7 0 0,-12 3-1 15,-13-15 0-15,5 8-3 16,-20-24-5-16,-3-12-3 16,-17-23-10-16,1-20-37 15</inkml:trace>
          <inkml:trace contextRef="#ctx0" brushRef="#br0" timeOffset="1.09112E6">13029 5356 201 0,'0'0'19'0,"8"16"-8"16,-8-16-2-16,0 0-8 16,0 0-1-16,0 0 0 15,0 0-1-15,0 0-3 16,0 0-5-16,15 0-5 16,-15 0-11-16,5-16-48 15</inkml:trace>
          <inkml:trace contextRef="#ctx0" brushRef="#br0" timeOffset="1.09198E6">13499 5023 158 0,'0'0'40'16,"0"0"-21"-16,0 0-7 16,-20 12-8-16,12 11-1 15,-15-10-1-15,11 17-1 16,-15-3 1-16,15 13-1 16,-7 3-1-16,7 8 1 15,4 0-1-15,8 8 1 16,0 3-1-16,8 0 0 15,7 2 0-15,-3-6 0 16,7 0-1-16,1-11 1 0,3-4-1 16,-7-19-1-1,20 4-5-15,-18-25-3 0,2-11-6 16,0-15-21 0,-1-20-71-16</inkml:trace>
          <inkml:trace contextRef="#ctx0" brushRef="#br0" timeOffset="1.09248E6">13831 5011 181 0,'0'0'29'16,"-24"27"-15"-16,12 6-4 16,-3 13-6-16,-1 1-3 15,5 15 0-15,-5 13-1 16,4 11 1-16,1 4-1 0,2 0 0 15,-2-4 1-15,7-16-1 16,0-3-1-16,4-20 1 16,-7-20 0-1,7-27 0-15,0 0-1 0,0 0 1 16,0-27-1-16,-5-12 1 16,5-12 0-16,0-12-1 15,0-7 1-15,0-9 0 16,8-2 1-16,0 2-1 15,4 5 0-15,4 7 0 16,3 9 0-16,5 10 0 16,4 13 0-16,3 16 0 15,-5 8 0-15,5 11 0 0,2 8 1 16,-7 7-1 0,-1 12 0-16,-6 8 0 0,-4 4 0 15,-11 5 0 1,-4-5 0-16,-7 4 0 0,-9-4 0 15,-8-4 0 1,0-4 0-16,-7-7 0 16,5-1-1-16,-6-11 0 15,13 7-2-15,-9-19-6 0,28 0-5 16,-16-3-11-16,24-17-47 16</inkml:trace>
          <inkml:trace contextRef="#ctx0" brushRef="#br0" timeOffset="1.09276E6">14480 5071 194 0,'8'22'22'0,"-16"-2"-10"15,-7 0-2-15,7 11-8 16,-20 0-1-1,1 15 0-15,-12 5 0 0,0 13-1 16,-5-2 1-16,6 9-1 16,-6 0 0-16,5 2 0 15,5-2 0-15,2-16-1 16,8 4 0-16,1-25 0 16,23 10-4-16,0-44-5 0,0 15-4 15,16-30-14-15,-4-5-56 16</inkml:trace>
          <inkml:trace contextRef="#ctx0" brushRef="#br0" timeOffset="1.09359E6">14234 5360 179 0,'0'19'30'0,"0"0"-15"16,0-3-5-16,15 12-8 15,-15-12-1-15,13 6 0 16,2-1-1-16,-4-6-1 16,9 9-1-16,-20-24-6 0,20 20-5 15,-9-17-9-15,-11-3-34 16</inkml:trace>
          <inkml:trace contextRef="#ctx0" brushRef="#br0" timeOffset="1.09419E6">14598 5336 172 0,'34'-12'32'16,"-9"1"-17"-16,6 6-5 0,-3-2-9 15,-5-5 0-15,8 4-1 16,-11 1 0-16,-4 3 0 16,-16 4 0-16,0 0 0 15,0 0 1-15,0 0-1 16,0 0 1-16,-33 0-1 16,10 11 1-16,0 5 0 15,-5-5 0-15,5 17 0 16,-8 0 0-16,7 6 0 15,1 10-1-15,7 3 1 16,1 6-1-16,3 7 1 16,4-1-1-16,8-5 0 15,0 5 0-15,8-4 0 16,-4-8 0-16,4-8 0 0,0-7 0 16,-5-10 0-1,1-1 0-15,-4-21-1 0,0 11 1 16,0-11 0-1,-7-11-1-15,-9-5 1 0,-1-8 0 16,-1-3 0-16,-2-4 0 16,4-4 1-16,5-1-1 15,3 5 0-15,8-4 1 16,8 8-1-16,0-4 0 16,15 10 1-16,0-2-1 15,13 7 0-15,-5 1 0 16,0 3 0-16,0 12-1 0,-8-24-4 15,5 24-5-15,0-11-5 16,-5 3-13-16,1 1-63 16</inkml:trace>
          <inkml:trace contextRef="#ctx0" brushRef="#br0" timeOffset="1.09437E6">15044 5774 181 0,'0'47'30'16,"-9"-4"-16"-16,-6-7-4 16,-4-18-5-16,7 14-5 15,-12-4-1-15,-3-16-4 0,3-1-5 16,-2-3-4-16,-2-16-16 16,5-11-62-16</inkml:trace>
          <inkml:trace contextRef="#ctx0" brushRef="#br0" timeOffset="1.01685E6">7126 5113 185 0,'0'0'27'0,"-23"0"-13"0,7 8-5 15,-1 4-7-15,-9 7-1 16,10 10 0-16,-4 4-1 16,9 11 1-16,-1 7 0 15,7 7-1-15,5 10 0 16,5 1 0-16,7 2 0 15,-1 0 0-15,9-9 0 0,-1-7-1 16,9-4 1 0,-8-23-1-16,19 3-3 0,-12-23-7 15,4-16-4-15,1-12-16 16,-5-11-67-16</inkml:trace>
          <inkml:trace contextRef="#ctx0" brushRef="#br0" timeOffset="1.01741E6">7529 5109 188 0,'0'0'25'16,"-28"32"-11"-16,17-1-5 15,-9 11-8-15,8 14 0 0,-4 3 0 16,9 7-1-16,-5 8 0 15,5 1 0-15,-1 0 1 16,3-13-1 0,5-7 0-16,0-13 0 0,0-6-1 15,0-13 1-15,0-23 0 16,8 16 0-16,-8-16-1 16,8-23 1-16,-8 3 0 15,4-15-1-15,-4-8 1 16,0-8 0-16,0-11 0 15,0-5 0-15,0-3 0 16,12-5 0-16,0 8 0 16,3 5 0-16,9 3 0 0,3 12 1 15,0 12-1-15,1 7 0 16,3 13 0-16,0 11 0 16,4 4 0-1,-3 11 1-15,0 5-1 0,-6 8 0 16,-6 3 0-16,4 4 0 15,-17 2 0-15,-7 0 0 16,-7-1 1 0,-13 0-1-16,1-5 0 0,-12 1 0 15,-1-2 0-15,-3-5-1 16,7-2 1-16,1-7-1 16,15 15-2-16,-15-16-7 15,27-11-3-15,-5 15-15 16,5-15-52-16</inkml:trace>
          <inkml:trace contextRef="#ctx0" brushRef="#br0" timeOffset="1.01767E6">8233 5141 186 0,'4'16'26'15,"-16"-1"-12"-15,-8 5-4 16,5 7-8-16,-12 1-1 16,7 11 0-16,-8 8-1 15,1 4 1-15,-5 7-1 16,9 8 1-16,-4 1-2 0,4 0 1 16,3-1 0-16,-8-7-1 15,17-1 0-15,-12-22-2 16,23 3-6-16,-9-19-4 15,9-20-10-15,0 0-46 16</inkml:trace>
          <inkml:trace contextRef="#ctx0" brushRef="#br0" timeOffset="1.01785E6">7932 5453 170 0,'0'0'35'15,"15"29"-19"-15,-11-14-6 16,4 3-6-16,4 3-4 16,3 11 0-16,-3-13-2 15,12 4-8-15,-1 1-5 0,-7-4-13 16,4-4-56-16</inkml:trace>
          <inkml:trace contextRef="#ctx0" brushRef="#br0" timeOffset="1.01828E6">8303 5907 193 0,'-16'13'23'16,"16"-13"-11"-16,0-36-3 15,0 1-9-15,16-7 1 16,-4-13-1-16,8-9 1 16,-1-2-1-16,4-4 0 15,-3 0 1 1,3 6-1-16,-3 2 1 0,4 15-1 16,-4 8 0-16,-1 8 1 15,-4 19-1-15,1 12 0 16,-1 0 1-16,2 20-1 15,-2 11 0-15,-3 7 0 16,0 6 0-16,-1 11 1 16,1 4-1-16,-4 0 0 15,0-1 0-15,-4 0 0 0,-1-6-1 16,5-6 1-16,0-2 0 16,-8-13-1-1,12-4 0-15,-12-27-2 16,16 35-6-16,-16-35-3 0,0 0-9 15,0 0-39-15</inkml:trace>
          <inkml:trace contextRef="#ctx0" brushRef="#br0" timeOffset="1.01847E6">8476 5677 193 0,'-17'-23'23'16,"17"23"-11"-16,13-16-2 15,14 16-9-15,-11-12 0 0,10 12-1 16,2-4 0 0,0 4 0-16,11 12-3 15,-16-12-6-15,8 12-5 0,0-4-11 16,5 0-46-16</inkml:trace>
          <inkml:trace contextRef="#ctx0" brushRef="#br0" timeOffset="1.01867E6">9149 5861 200 0,'-8'30'20'0,"8"6"-9"16,-17-12-1-16,17-1-10 15,-11 1 0-15,3-1 0 0,-4 9-2 16,-11-9-7-16,0-4-3 15,-8-11-9-15,-5-8-34 16</inkml:trace>
          <inkml:trace contextRef="#ctx0" brushRef="#br0" timeOffset="1.10059E6">15455 5208 62 0,'0'0'94'16,"11"3"-54"-16,-11-3-22 15,0 0-13-15,0 0-1 0,0 0-1 16,0 0 0-16,-3 20-1 16,3-1 0-16,0 5-1 15,-5 7-1-15,2 7 1 16,-1 6-1-16,-4 3 0 15,3 8 0-15,5-4 0 16,0-5 0-16,5 5-2 16,-5-19 0-16,15 3-5 0,5-11-7 15,-20-24-11-15,24 11-42 16</inkml:trace>
          <inkml:trace contextRef="#ctx0" brushRef="#br0" timeOffset="1.10098E6">15779 5199 169 0,'-8'39'33'0,"-15"-3"-17"15,8 11-5-15,10-4-9 16,-14-4-1-16,19 8 0 0,0-1 0 15,11 0 0 1,2-9 0-16,18 2 0 16,-5-11 0-16,14 7-1 0,-9-12 1 15,1-4-1 1,3-3 0-16,-12 0 0 0,-10-1 0 16,-6-4 0-16,-7-11 0 15,-12 24 0-15,-3-11 0 16,-5-2 0-16,-11-3 0 15,-1 0 0-15,5-4-1 16,-4-4 1-16,7 0-2 16,-7-12 0-16,19 4-3 15,-11-16-7-15,3-11-9 16,9-5-26-16,-5-9-78 0</inkml:trace>
          <inkml:trace contextRef="#ctx0" brushRef="#br0" timeOffset="1.10117E6">15705 5262 173 0,'23'-21'33'16,"5"14"-17"-16,0 7-6 16,-5-8-7-16,19 16-2 15,-2-1 0-15,2 2-1 16,2 3-1-16,-9-12-1 16,12 12 0-16,-16-20-4 15,9 1-6-15,-1-6-8 16,-8-7-32-16,8 2-75 15</inkml:trace>
          <inkml:trace contextRef="#ctx0" brushRef="#br0" timeOffset="1.10144E6">16578 5038 180 0,'11'25'29'0,"-11"-2"-15"15,-11 8-4-15,6 20-7 16,-26-4-1-16,8 15-1 0,-8 4 0 15,-2 9 0-15,-1 0-1 16,6-5 1-16,5 0-1 16,0-6 0-16,10-14 0 15,2-11-1-15,11-7-1 16,0-32-1-16,0 0-6 16,24 0-5-16,-17-20-10 0,1-4-47 15</inkml:trace>
          <inkml:trace contextRef="#ctx0" brushRef="#br0" timeOffset="1.10171E6">16210 5465 176 0,'-17'24'30'0,"-2"-9"-16"16,12 12-4-16,-1 2-8 15,4-10-2-15,11 1 1 16,5-5 0-16,7-4-1 15,-2-11 1-15,6 0-1 16,1-11 1-16,-1-4-1 16,0-5 0-16,-3-4 0 15,-9-4 0-15,-3 5 0 0,-8-4 1 16,0 4-1 0,-8 3 0-16,-3 4 0 15,-4 9-1-15,-1-6 1 0,16 13-2 16,-28-11-1-16,28 11-2 15,0 0-6-15,0 0-8 16,0 0-28-16,13-20-78 16</inkml:trace>
          <inkml:trace contextRef="#ctx0" brushRef="#br0" timeOffset="1.10197E6">16609 5563 151 0,'3'36'42'0,"17"2"-23"0,-12-10-6 16,0-12-11-16,15 3 1 15,-23-19-2 1,32 0 0-16,-24-19 1 0,11-1-1 16,-7-8 0-16,3 5 0 15,-7-12-1-15,-8 2 1 16,0 7-1-16,-8-1 0 15,-4 3 0-15,-3 4-1 16,-1 9 0-16,-12-5-2 16,28 16-4-16,-23 0-6 15,8 0-10-15,15 0-36 16</inkml:trace>
          <inkml:trace contextRef="#ctx0" brushRef="#br0" timeOffset="1.10217E6">17086 5723 204 0,'23'51'18'16,"-7"4"-7"-16,-16-12-3 16,-11-4-8-16,-14-8 0 15,-6-4-1-15,-4 2-1 16,-20-18-6-16,9-3-4 15,-1-12-8-15,-1-16-31 16</inkml:trace>
          <inkml:trace contextRef="#ctx0" brushRef="#br0" timeOffset="1.10946E6">17579 5148 104 0,'16'-4'72'0,"-4"4"-45"16,-12 0-15-16,15 0-4 15,-15 0-3-15,0 0-1 16,16 24-2-16,-16-24 0 16,-16 27-1-16,1-11 0 15,-5 4 0-15,-8 3-1 16,0 4 1-16,-3 0-1 0,0 1 1 15,3-4-1 1,9 3 1-16,-1-7-1 16,13-1 0-16,7-3 0 15,12 0 1-15,7-9-1 0,1 8 0 16,7-6 0 0,5-2 0-16,3 1 0 15,-4 0 0-15,0 0 0 0,0-8-1 16,-3 7 0-16,-1-10 0 15,1 6 0-15,-8-14-2 16,-2 11-2-16,-10-12-2 16,0-3-9-16,-8-1-13 15,-8-3-54-15</inkml:trace>
          <inkml:trace contextRef="#ctx0" brushRef="#br0" timeOffset="1.10969E6">17661 5254 144 0,'0'0'50'0,"0"0"-29"16,-20 0-10-16,17 16-6 0,-13-5-2 16,16 24 0-16,-4-8-2 15,-4 13 0 1,8 3 0-16,-3 4-1 0,3-4 0 16,0 4 0-16,0-4 0 15,0-8-1-15,0 0 0 16,6-11 0-16,7 4-2 15,-13-28-3-15,23 11-5 16,-23-11-10-16,23-11-28 16,-23 11-88-16</inkml:trace>
          <inkml:trace contextRef="#ctx0" brushRef="#br0" timeOffset="1.11E6">17825 5004 158 0,'27'7'40'0,"-7"5"-21"15,0 15-7-15,-4 12-8 16,-1 0-3-16,-4 28 1 15,9 0-1-15,-12 14 0 16,-8 2 0-16,0 11-1 16,-3-4 1-16,-5-8-1 15,-12-4 0-15,0-14-1 16,-7-2-3-16,-5-16-6 0,-10-19-3 16,-14-10-15-16,-10-17-48 15</inkml:trace>
        </inkml:traceGroup>
      </inkml:traceGroup>
    </inkml:traceGroup>
    <inkml:traceGroup>
      <inkml:annotationXML>
        <emma:emma xmlns:emma="http://www.w3.org/2003/04/emma" version="1.0">
          <emma:interpretation id="{FEA8F71E-0E98-424C-9C04-95E2EBA85779}" emma:medium="tactile" emma:mode="ink">
            <msink:context xmlns:msink="http://schemas.microsoft.com/ink/2010/main" type="paragraph" rotatedBoundingBox="9444,17747 20083,17885 20069,19008 9430,188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F6A58F-5DE9-43B4-A393-639262B29FA8}" emma:medium="tactile" emma:mode="ink">
              <msink:context xmlns:msink="http://schemas.microsoft.com/ink/2010/main" type="line" rotatedBoundingBox="9444,17747 20083,17885 20069,19008 9430,18871"/>
            </emma:interpretation>
          </emma:emma>
        </inkml:annotationXML>
        <inkml:traceGroup>
          <inkml:annotationXML>
            <emma:emma xmlns:emma="http://www.w3.org/2003/04/emma" version="1.0">
              <emma:interpretation id="{D916BD60-F9B2-4E19-8B41-6D6A1E44EE27}" emma:medium="tactile" emma:mode="ink">
                <msink:context xmlns:msink="http://schemas.microsoft.com/ink/2010/main" type="inkWord" rotatedBoundingBox="9443,17844 13663,17899 13651,18834 9431,18779"/>
              </emma:interpretation>
            </emma:emma>
          </inkml:annotationXML>
          <inkml:trace contextRef="#ctx0" brushRef="#br0" timeOffset="1.03428E6">2674 6366 186 0,'0'0'26'0,"-16"23"-12"15,16-23-5 1,-15 42-7-16,-1-13-1 0,8 13 0 16,-4 6-1-16,1 14 0 15,-1 9 1-15,1 2-1 16,-2-1 0-16,-2 1 0 16,7-6-1-16,-7-4 1 15,7-5 0-15,-4-10-1 16,4-9 1-16,-4-8-1 15,4-7 1-15,8-24-1 16,-23 14 1-16,23-14 0 16,-27-18 0-16,15-6 0 15,-8-6 0-15,-4-6 0 16,-2-12 0-16,6 2 1 16,0-9-1-16,4 1 1 15,1-9-1-15,15 3 1 0,0-2-1 16,12 3 0-16,3-3 1 15,12 7-1-15,1-4 0 16,11 13 0-16,4-2 0 16,0 8 0-16,12 10 0 15,0 7 0-15,7 10 0 16,1 13 0-16,0 0 0 16,-4 25 0-16,-9 2 0 15,-7 8 0-15,-4 8 0 16,-16 0 0-16,-11 0 0 0,-12-5 0 15,-3 6 0-15,-14-13 0 16,-6 1 0 0,-4-9 0-16,-8-3 0 0,-4-4 0 15,3-9 0-15,-2 1 0 16,5-4 0-16,2-4-1 16,12 3 1-16,-4-10-2 15,23 7-5-15,0 0-5 16,23 7-7-16,-7-7-31 15</inkml:trace>
          <inkml:trace contextRef="#ctx0" brushRef="#br0" timeOffset="1.0346E6">3229 6679 175 0,'0'19'33'0,"0"-19"-18"16,-19 16-5-16,-1-16-6 16,9 20-3-16,-12-8 0 15,6 7 0-15,-2-4 0 16,7 9-1-16,4-10 1 16,8 15-1-16,0-5 0 15,16-1 0-15,-1-3 0 0,16 3 0 16,5-3 0-1,-1-4 0-15,12-4 0 0,-8-9 0 16,4-3-1-16,-4-8 0 16,1 4 0-16,-21-23-3 15,4 4-6-15,-6-5-5 16,-2-3-16-16,-7-8-60 16</inkml:trace>
          <inkml:trace contextRef="#ctx0" brushRef="#br0" timeOffset="1.0348E6">3542 6616 173 0,'-23'16'33'16,"7"0"-17"-16,-4 11-5 15,-11-7-8-15,15 19-2 0,-7-1 0 16,8 8 0-16,-5 3-1 16,8 1 0-1,0 1 0-15,5-4 0 0,7 8-2 16,-8-20-1-1,20 0-6-15,-9-11-6 0,9-9-14 16,-12-15-56-16</inkml:trace>
          <inkml:trace contextRef="#ctx0" brushRef="#br0" timeOffset="1.03511E6">3875 6573 200 0,'0'0'19'0,"19"24"-7"16,-19-24-3-16,20 11-8 15,-20-11 0-15,31 11 0 16,-8-11-1-16,5 0 0 15,0 0 0-15,-2-7 1 16,2-1-2-16,0-7 1 16,-5 7 0-16,-4-12-2 15,1 20 0-15,-20-19-7 16,0 19-4-16,8-20-10 16,-8 20-37-16</inkml:trace>
          <inkml:trace contextRef="#ctx0" brushRef="#br0" timeOffset="1.03533E6">3934 6765 179 0,'0'20'30'16,"11"-5"-14"-16,-11-15-6 16,35 28-7-16,-16-28-1 15,14 11-1-15,-7-3-1 16,6 0 1-16,-5 0-1 15,-4 0 0-15,-3 3-1 16,-20-11-1-16,24 8-7 0,-24-8-4 16,0 0-9-16,0 0-39 15</inkml:trace>
          <inkml:trace contextRef="#ctx0" brushRef="#br0" timeOffset="1.03903E6">4970 6409 156 0,'0'0'43'0,"-4"-16"-24"16,4 16-7-16,0 0-9 15,19 4 0-15,-19-4-2 16,25 34 0-16,-10-9 0 15,4 10 0-15,4 1-1 16,-3 10 0-16,-4 0 1 16,0 2-1-16,-4-5 0 15,-9 0 0-15,-3-4 0 0,-11-3 0 16,-1-6 0-16,-4-6 0 16,-7-5-1-1,-5-3 1-15,-3-4 0 0,0-12 0 16,0 0 0-16,3-7 0 15,0-1 0-15,5 8 0 16,23 0 0-16,-19-13 0 16,19 13 0-16,0 0 1 15,23 8-2-15,1 0 1 16,4 1 0-16,6-9 0 16,6 8-1-16,2-16 0 15,9 16-2-15,-12-33-4 16,9 6-6-16,-2-8-10 15,1 0-38-15</inkml:trace>
          <inkml:trace contextRef="#ctx0" brushRef="#br0" timeOffset="1.03961E6">5428 6706 92 0,'11'-23'84'0,"-11"23"-54"16,-11 15-15-16,-9-3-8 16,20 24-4-16,-20-10-1 15,20 20 0-15,-7-9-1 16,11 6-1-16,-1-7 1 15,14-5-1-15,-2-11 1 16,4-6-1-16,9-14 0 16,-5 0 0-16,5-14 0 15,-5-11 0-15,1-1 0 16,-9-7 0-16,-7 3 0 16,0-2 1-16,-8 4-1 0,-11 2 0 15,-6 10 0-15,17 16 1 16,-23-23-1-1,23 23 0-15,-16-12 1 0,16 12-1 16,0 0 0-16,28-13 0 16,-5 10 0-16,5-5 0 15,3 4 0-15,8 0 0 16,-8-3 0-16,5 7 0 16,-9-5 0-16,-3 10 0 15,-9 6 0-15,1 1 0 16,-8 11 0-16,-8 5 0 15,7 7 0-15,-7 4-1 16,8 0 1-16,0 1 0 16,0-5 0-16,7-4 0 0,1-13 0 15,8-5 0 1,0-13 0-16,2-8 0 0,6-11 0 16,-5-5 0-16,1-3 0 15,-8-5 1-15,-5-2-1 16,-7-2 0-16,-8 8 0 15,-8 2 0 1,-7 2 0-16,-2 4 0 0,-6 9 0 16,0 2 0-16,7 9-1 15,-12-7-1-15,28 7-8 16,-15 16-3-16,15-16-9 16,0 0-43-16</inkml:trace>
          <inkml:trace contextRef="#ctx0" brushRef="#br0" timeOffset="1.03977E6">6422 6761 178 0,'15'35'30'16,"-3"0"-15"-16,-5-11-6 16,6 3-9-16,-13-8-9 15,0-19-6-15,20 13-14 16,-20-13-58-16</inkml:trace>
        </inkml:traceGroup>
        <inkml:traceGroup>
          <inkml:annotationXML>
            <emma:emma xmlns:emma="http://www.w3.org/2003/04/emma" version="1.0">
              <emma:interpretation id="{320B3129-EE26-45E2-9148-91F877B29BCA}" emma:medium="tactile" emma:mode="ink">
                <msink:context xmlns:msink="http://schemas.microsoft.com/ink/2010/main" type="inkWord" rotatedBoundingBox="14269,17959 16420,17987 16408,18961 14256,18933"/>
              </emma:interpretation>
            </emma:emma>
          </inkml:annotationXML>
          <inkml:trace contextRef="#ctx0" brushRef="#br0" timeOffset="1.04081E6">7341 6431 191 0,'-12'0'24'16,"-11"0"-11"-16,-1 13-4 16,-11-5-8-16,12 11 0 15,-9 5 0-15,5 19-1 16,-1 4 1-16,9 8-1 16,7 11 0-16,4 5 0 15,8 3 0-15,5 1 0 16,6-2-1-16,4-9 0 15,21 6-3-15,-9-30-6 0,12-19-6 16,-3-21-14 0,10-10-69-16</inkml:trace>
          <inkml:trace contextRef="#ctx0" brushRef="#br0" timeOffset="1.04131E6">7720 6522 172 0,'0'0'35'0,"0"0"-19"16,-16 39-6-16,1-8-5 16,7 20-5-16,-8 4 1 15,9 19-1-15,-4 1 1 16,2 7-1-16,1 4 0 16,0 4 0-16,0-11 0 0,5-13 0 15,-1-7-1-15,-4-12 1 16,8-16 0-16,-4-15-1 15,4-16 1-15,-7-16 0 16,2-11-1 0,-2-17 1-16,3-10 0 0,-5-14 0 15,6-1 0-15,3-13 0 16,0-1 0-16,8 9 1 16,7-1-1-16,1 13 0 15,7 3 0-15,8 17 1 16,5 10-1-16,-1 13 0 15,1 7 0-15,3 12 0 16,-4 0 0-16,0 12 0 16,-8 7 1-16,-3 8-1 15,-12 2 0-15,-4 5 0 16,-8-2 0-16,-16 2 0 0,-4-2 1 16,-3-5-2-16,-8 0 1 15,-5 1 0 1,1-5 0-16,8-6-1 0,4 2 0 15,-5-11-2-15,28-8-7 16,0 0-5-16,0 0-16 16,0 0-64-16</inkml:trace>
          <inkml:trace contextRef="#ctx0" brushRef="#br0" timeOffset="1.04155E6">8279 6529 193 0,'0'28'23'16,"-7"-8"-10"-16,-1 11-4 15,-19 0-8-15,12 8 0 16,-13 12 0-16,8 8-1 16,-11-2 1-16,8 11-1 15,-5-1 0 1,0-1-1-16,9 4 1 0,-4-14-2 15,23 6-5-15,-16-19-5 16,12-8-7-16,0-24-28 16</inkml:trace>
          <inkml:trace contextRef="#ctx0" brushRef="#br0" timeOffset="1.04434E6">8624 6541 187 0,'-16'21'26'16,"16"-21"-13"-16,0 0-3 15,0 0-8-15,23 11-2 16,5-19 1-16,8 5-1 0,7-5 1 15,-1-5-1-15,-2-2 0 16,7 3 1-16,-12-7-1 16,-4 3 0-16,-12 4 0 15,-19 12 0-15,12-20 0 0,-12 20 0 16,-19 0 0 0,-5 11 0-16,-4 6 0 15,-3 6 0-15,-11 5 0 0,7 8 0 16,-4 2 0-1,3 5 0-15,5 8 0 0,3 3 0 16,1 5 0-16,11 0 0 16,5 3 0-16,3 2 0 15,8-10 0-15,0-3 0 16,0-8 0-16,8-3 0 16,0-9 0-16,-1-12 0 15,1 2 0-15,-8-21 0 16,4 21 0-16,-4-21 0 15,0 0 0-15,0 0-1 16,-16 0 1-16,16 0 0 16,-23-27 0-16,7 3 0 15,4-2-1-15,-4-5 1 0,5-4 1 16,7 3-1 0,4-7 0-16,4 7 0 0,7 6 1 15,9-2-1-15,8 9 1 16,7-6-1-1,5 10 0-15,2 4 0 0,1-1 0 16,0 4 0 0,1 8-1-16,-10-16-1 0,14 24-4 15,-17-16-5-15,0 8-7 16,-11-8-23-16</inkml:trace>
          <inkml:trace contextRef="#ctx0" brushRef="#br0" timeOffset="1.04453E6">9234 6944 185 0,'0'28'27'0,"8"7"-14"15,-11-9-2-15,10 7-10 16,-14-9 0-16,7-1 0 16,-13 1-1-16,-2-1 0 15,7 8-6-15,-15-11-4 16,-1-10-6-16,-8-10-19 15,-2-7-79-15</inkml:trace>
        </inkml:traceGroup>
        <inkml:traceGroup>
          <inkml:annotationXML>
            <emma:emma xmlns:emma="http://www.w3.org/2003/04/emma" version="1.0">
              <emma:interpretation id="{3FD4C3A4-E741-4196-9307-67D35D04D94E}" emma:medium="tactile" emma:mode="ink">
                <msink:context xmlns:msink="http://schemas.microsoft.com/ink/2010/main" type="inkWord" rotatedBoundingBox="17041,17846 20083,17885 20069,18999 17027,18960"/>
              </emma:interpretation>
            </emma:emma>
          </inkml:annotationXML>
          <inkml:trace contextRef="#ctx0" brushRef="#br0" timeOffset="1.04697E6">9938 6502 198 0,'-8'20'20'0,"1"2"-7"16,-5 3-4-16,5 6-8 16,-5 0-1-16,7 8 1 15,2 5-1-15,3 10 0 16,-8 5 1-16,8 8-1 15,-8 3 0-15,8-1-1 16,0-1 1-16,-4-9-1 16,4-5 0-16,0-26-1 0,12 2-4 15,-12-30-6-15,20-14-6 16,-9-25-26-16</inkml:trace>
          <inkml:trace contextRef="#ctx0" brushRef="#br0" timeOffset="1.0473E6">10174 6651 183 0,'-24'27'28'0,"0"5"-14"16,1 3-5-16,-4-7-7 16,19 11-1-16,-1-6 0 0,18 4-1 15,7-2 1-15,7-3-1 16,0-1 1-16,8-4-1 15,0-3 0-15,-3-1 0 16,0-4 0 0,-9 1 1-16,-4-4-1 0,-2 4 0 15,-13-1 0-15,0-3 0 16,-8 0 0 0,0-1 0-16,-4 1 0 0,-4-6 0 15,1 7 0-15,-9-13-1 16,4 5 0-16,-6-22-1 15,26 13-5-15,-36-19-5 16,16-9-8-16,-3-11-29 16</inkml:trace>
          <inkml:trace contextRef="#ctx0" brushRef="#br0" timeOffset="1.04754E6">10118 6659 184 0,'23'-13'28'16,"2"13"-14"-16,1 0-4 15,-10 0-8-15,20 21-1 16,-9-13 0-16,12 7 0 16,0-3-1-16,1 3 0 0,2-3-1 15,-3-12 0-15,16 12-2 16,-19-16-7-16,18-8-4 16,-3-11-14-16,4-4-52 15</inkml:trace>
          <inkml:trace contextRef="#ctx0" brushRef="#br0" timeOffset="1.048E6">10741 6956 178 0,'-23'20'29'16,"-2"-1"-14"-16,6 1-5 15,-4-4-9-15,23 3-1 0,0-3 0 16,0-16 1-16,23 16-1 16,-4-16 0-16,1 0 1 15,8-12-1-15,-9-4 0 16,1 0 0-16,-5-3 0 15,-4 0 0-15,-6-5 0 0,-5 4 1 16,-5 8-1 0,5 12 0-16,-18-23 0 0,18 23 0 15,-24-12-1-15,24 12-1 16,0 0-2-16,-15 0-8 16,15 0-6-16,15-11-27 15,1 3-75-15</inkml:trace>
          <inkml:trace contextRef="#ctx0" brushRef="#br0" timeOffset="1.04772E6">11042 6483 189 0,'0'19'24'0,"-5"13"-10"15,-6 7-4-15,3 12-8 16,-15-5-1 0,11 21 0-16,-11 0 0 0,3 7-1 15,-4 4 0-15,9 8 0 16,-4-4 0-16,2-11-1 15,9-5 0-15,-7-23-2 16,23 1-6-16,-8-32-5 16,0-12-11-16,0-17-46 15</inkml:trace>
          <inkml:trace contextRef="#ctx0" brushRef="#br0" timeOffset="1.04828E6">11062 6984 158 0,'0'28'42'16,"3"2"-24"-16,1-6-7 15,-4-24-7-15,27 24-3 0,-15-24 0 16,15 0 0-16,-7 0 0 15,3-8 0 1,-7-8-1-16,4 0 1 0,-17-3-1 16,2 0 0-1,-5-1 1-15,-8 0-1 0,0 4 0 16,-7 1 0-16,15 15 0 16,-28-24 0-16,28 24-1 15,-31-12-3-15,31 12-6 16,-20 0-5-16,20 0-15 15,-16 0-66-15</inkml:trace>
          <inkml:trace contextRef="#ctx0" brushRef="#br0" timeOffset="1.04849E6">11535 7093 191 0,'20'39'24'0,"-13"-11"-11"0,5 7-3 16,-12-9-8 0,0 11-1-16,-16-6-1 0,4 0 1 15,-11 0-2-15,-4-6 0 16,11-2-8-16,-24-8-3 16,9-7-8-16,-4-21-32 15</inkml:trace>
          <inkml:trace contextRef="#ctx0" brushRef="#br0" timeOffset="1.05243E6">12208 6471 144 0,'0'0'48'15,"19"-20"-29"-15,-3 20-9 16,-8-23-4-16,11 23-1 16,-19-16-2-16,12 9-1 15,-16-9 0-15,4 16-1 16,-16-23 0-16,0 18-1 16,-15 2 1-16,-4 6-1 15,-4 5 1-15,-4 12-1 16,-1 7 0-16,6 8 0 15,-1 1 0-15,11 3 0 16,9 4 1-16,7-8-1 0,12-4 0 16,0-3 0-16,15-13 0 15,10-10 0-15,9-10 0 16,2-10-1 0,3-9 1-16,4-11 1 0,0 4-1 15,-4-5 0-15,-4 5 0 16,-11 4 0-16,-5 12 0 15,-4 7 0-15,-15 8 0 16,8 23 0-16,-8 9 0 16,-8 6 1-16,-3 17-1 15,-1 8 0-15,1 7 0 16,-5 5 1-16,1 3-1 0,3-7 0 16,-4-6-1-16,4-7 1 15,8-5-1-15,-3-15 1 16,7-2-1-16,0-36-2 15,11 15-7-15,-11-15-2 16,20-23-10-16,-9-8-38 16</inkml:trace>
          <inkml:trace contextRef="#ctx0" brushRef="#br0" timeOffset="1.05267E6">12662 6345 192 0,'31'16'24'0,"0"23"-11"16,0 8-3-16,12 17-8 15,-15-2-1-15,3 24 0 0,-8 0 0 16,-3 7 0-16,-12 5-1 16,-8-3 0-16,-20 3 0 15,-11-16 0 1,-8 3-1-16,-24-30-1 15,4 3-7-15,-23-26-3 0,-8-15-7 16,-15-34-32-16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1:35.9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3D10AF-DA5D-4A4E-A1C4-7A1F3CD42F1E}" emma:medium="tactile" emma:mode="ink">
          <msink:context xmlns:msink="http://schemas.microsoft.com/ink/2010/main" type="inkDrawing" rotatedBoundingBox="16404,12884 24051,12722 24053,12793 16405,12955" semanticType="strikethrough" shapeName="Other">
            <msink:sourceLink direction="with" ref="{C86A4513-2FDB-4A58-85E3-84038057E346}"/>
            <msink:sourceLink direction="with" ref="{5C0B5ADE-B66C-4667-ADC1-75379C24F915}"/>
            <msink:sourceLink direction="with" ref="{F968745F-9957-4496-99CC-F9F3BCBBD139}"/>
            <msink:destinationLink direction="to" ref="{C2A18F05-7440-4192-869C-4BE3A3E7F980}"/>
          </msink:context>
        </emma:interpretation>
      </emma:emma>
    </inkml:annotationXML>
    <inkml:trace contextRef="#ctx0" brushRef="#br0">-2 223 118 0,'0'0'63'0,"0"0"-37"15,0 0-11-15,-8-23-11 0,8 23-1 0,0 0-1 16,23-12 0-16,-23 12-1 0,16-8 0 16,-16 8 1 15,28 0-2-31,-28 0 1 0,26 0 0 0,-26 0-1 0,36 8 0 31,-8-8 1-31,-2 8-1 0,2-8 0 0,0 4 0 31,3-4 1-31,12 3-1 16,4-3 0-16,4 8 0 0,0-8 0 0,-1 0 0 16,17 0 0-16,4 4 1 15,3-4-1-15,-4 0 0 16,9-4 0-16,3 4 0 16,3-8 0-16,13 5 1 15,0-4-1-15,7 2 0 16,-6-3 0-16,10 5 0 0,-7-2 0 15,11 5 0-15,1-8 0 16,-4 8 0 0,3 0 0-16,0-3 0 0,5 3 0 15,-1-8 0-15,4 8 0 16,-12-8 0-16,13 8 0 16,-5-3 0-16,-3 3 0 15,0-5 0-15,-9 5 0 16,-3 0 0-16,-1 0 0 15,1 5 0-15,-12-5 0 16,-8 0 0-16,4 0 0 0,0 0 0 16,4-5 0-16,0 1 0 15,-4-4 0 1,5 4 0-16,-1 4 0 0,8-3 0 16,-5 3 0-1,-3 0 0-15,7 0 0 16,1 0 0-16,1 0 0 0,6-5 0 15,9 2 0-15,-4-1 0 16,6-4 0-16,2 1 0 16,3-2 0-16,-3 7 0 15,3 2 0-15,0-6 0 16,-4 6 0-16,1 0 0 16,-5 0 0-16,0 0 0 15,-3 0 0-15,-4-3 0 0,-5 3 0 16,1 0 0-1,-8 0 0-15,0 0 0 16,-8-4 0-16,-4 4 0 16,-4-8 0-16,-7 8 0 0,-4 0 0 15,-13-4 0-15,-7 4 0 16,-4 0 0-16,-15-4 0 16,-1 4 0-16,-12 0 0 15,-15 0 0-15,16 0 0 16,-16 0 0-16,0 0-1 15,-19-11-1-15,19 11-7 16,-24-9-3-16,9-2-10 16,-9-9-33-16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1:42.8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A9F9C28-38FC-4191-9D83-289D28F24395}" emma:medium="tactile" emma:mode="ink">
          <msink:context xmlns:msink="http://schemas.microsoft.com/ink/2010/main" type="inkDrawing" rotatedBoundingBox="20351,9616 20499,12856 20415,12859 20267,9620" semanticType="verticalRange" shapeName="Line">
            <msink:sourceLink direction="with" ref="{5E8D6CE4-E43A-47B2-A668-5A70B28E8207}"/>
            <msink:sourceLink direction="with" ref="{CD2B3682-E79D-4AE8-AB03-B4C30F17BDFE}"/>
            <msink:sourceLink direction="with" ref="{AB6D3C83-1A56-4468-BB43-881A6F9747C0}"/>
          </msink:context>
        </emma:interpretation>
      </emma:emma>
    </inkml:annotationXML>
    <inkml:trace contextRef="#ctx0" brushRef="#br0">8 0 58 0,'0'0'89'0,"0"0"-48"15,0 0-25-15,0 0-8 16,0 0-3-16,0 0 0 16,0 0-2-16,0 0-1 15,0 0 1-15,15 4-2 16,-15-4 1-16,0 0-1 16,0 0 0-16,0 15 0 15,0-15 0-15,0 0-1 0,0 0 1 16,0 0 0-1,0 0-1-15,-11 16 1 0,11-16-1 16,0 16 0 0,0-16 1-16,-4 19-1 15,4-19 0-15,0 19 0 0,0-19 0 16,0 28 1 0,0-12-1-16,0 4 0 0,0-5 0 15,0 8 0-15,0 2 1 16,-8 2-1-16,8 4 0 15,0 0 0-15,0 0 0 16,0 5 0-16,0-1 0 16,8 0 0-16,-8 5 0 15,0-6 0-15,0 6 0 16,0-5 0-16,0 4 0 0,7-5 0 16,-7 6 0-16,8-4 0 15,-8 3 0-15,0-1 0 16,5 2 0-16,-2 3 0 15,-3-8 0 1,0 9 0-16,0-10 0 0,0 6 0 16,0-2 0-16,8 2 0 15,-8-5 1-15,0 8-1 16,0 0-1-16,0-5 1 16,4 10 0-16,-4-1 0 15,0 4 0-15,3-4 0 16,-3 4 0-16,0 0 0 15,8-8 0-15,-8 4 0 0,5-4 0 16,-5 0 0-16,0-4 0 16,0 5 0-16,7-2 0 15,-7-7 0-15,0 9 0 16,0-5 0-16,4 0 0 16,0 4 0-1,-4-4 0-15,8 0-1 0,-8 0 1 16,0 0 0-16,8 4 0 15,-8-4 1-15,8 1-1 16,-8 2 0-16,0-3 0 16,0 5 0-16,4-1 0 15,4 0 0-15,-8 0 0 16,3-4 0-16,1 0-1 16,4-4 2-16,-4 1-2 15,-4-9 2-15,4-3-2 0,-4 2 2 16,3-1-1-16,-3 1 0 15,0-2 0-15,8 5 0 16,-8 1 0 0,0-2 0-16,5 3 0 0,-2 0 0 15,-3-8 0-15,0 5 0 16,0-5 0-16,0 1 0 16,0-3 0-16,0-7 0 15,0-14 0-15,-3 24 0 16,3-24-1-16,0 15 1 15,0-15 0-15,0 0 0 16,0 0 0-16,0 0 0 16,0 0-1-16,0 0 1 0,0 0-3 15,-24-8-6-15,12-11-4 16,1-5-10-16,-9-23-42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1:46.0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936580A-FE33-4147-BCE8-CEAD883028D1}" emma:medium="tactile" emma:mode="ink">
          <msink:context xmlns:msink="http://schemas.microsoft.com/ink/2010/main" type="inkDrawing" rotatedBoundingBox="22440,12769 22471,9529 22637,9531 22605,12771" shapeName="Other"/>
        </emma:interpretation>
      </emma:emma>
    </inkml:annotationXML>
    <inkml:trace contextRef="#ctx0" brushRef="#br0">189-9 104 0,'-15'7'77'0,"15"-7"-50"16,0 0-12-16,-20 12-9 15,27 4-2 1,-7-16-2-16,-11 20 0 15,11-20-1-15,-8 31 0 0,1-14 0 16,7 9 0 0,-8-7-1-16,8 13 0 0,-12-5 1 15,7 5-1-15,-2 3 0 16,3 3 1-16,-4 2-1 16,4-1 0-16,4 4 0 15,-8 1 0-15,8-2 0 16,-3 6 0-16,3-3 0 15,-5 3 1-15,-2-5-1 16,7 8 0-16,-8-5 0 0,3 10 0 16,5-2 0-1,-3-3 0-15,3 4 0 16,0-4 0-16,0 0 0 0,-3-3 1 16,3 2-1-16,0-7 0 15,0 4 0-15,0-4 0 16,0 4 0-1,-5 4 0-15,5-1 0 0,-7-2 0 16,7 2 0-16,-5-1 0 16,5 0 0-16,-8 2 0 15,8-8 0-15,0 0 0 16,-3-3 0-16,3 2 0 16,0 1 0-16,0 1 0 15,0-1 0-15,0-1-1 16,0 2 1-16,-8 2 0 15,8 1 0-15,0-3 0 16,-8-1 0-16,8 0 0 16,0-8 0-16,0 4 0 0,0 1 0 15,8-9 0 1,-4 0 0-16,3 0 0 0,-2 0 0 16,3 0 0-16,-5 1 0 15,-3-6 0-15,4 4 0 16,-4-3 0-16,8-4 0 15,-8 0 0-15,3 1 0 16,-3-5 0-16,5 2 0 16,-1-2 1-16,4-4-2 0,-5 9 2 15,-3-10-1-15,8 11 0 16,-3-5 0-16,-5 3 0 16,7-4 0-16,1 4 0 15,-4 2 0-15,0-2 0 16,4 0 0-16,-5-4 0 15,6 1 0-15,-9-20 0 16,8 24 0-16,-8-24 0 16,3 15 0-16,-3-15 0 15,0 0 0-15,0 24 0 16,0-24 0-16,0 12 0 16,0-12 0-16,0 15 0 15,0-15 0-15,0 0 0 16,0 0 0-16,0 12 0 15,0-12 0-15,0 0-1 16,0 0 1-16,-11-12-1 16,11 12-1-16,-24-15-7 15,12-5-3-15,-3-7-8 16,-10-8-31-16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1:38.1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A18F05-7440-4192-869C-4BE3A3E7F980}" emma:medium="tactile" emma:mode="ink">
          <msink:context xmlns:msink="http://schemas.microsoft.com/ink/2010/main" type="inkDrawing" rotatedBoundingBox="18589,9687 19037,13707 18450,13772 18002,9752" semanticType="callout" shapeName="Other">
            <msink:sourceLink direction="to" ref="{CE3D10AF-DA5D-4A4E-A1C4-7A1F3CD42F1E}"/>
            <msink:sourceLink direction="from" ref="{DF75E211-3279-4EC8-8504-E0DDF7C4086C}"/>
          </msink:context>
        </emma:interpretation>
      </emma:emma>
    </inkml:annotationXML>
    <inkml:trace contextRef="#ctx0" brushRef="#br0">16481 4268 128 0,'0'0'58'0,"0"0"-34"0,0 0-10 0,8 16-10 32,-8-16-1-17,0 0-1-15,0 0 0 16,0 0 0-16,0 0-1 0,12 16 0 0,-12-16 0 0,0 20-1 15,0-20 1-15,0 27-1 32,0-11 1-32,0 4-1 15,0-6 0-15,0 14 1 16,0-4-1-16,0 7 0 0,0-4 0 0,0 9 0 31,-8 6 1-31,8 2-1 16,-4 2 0-16,4-2 0 15,0 7 0-15,0-4 0 0,0 4 0 0,0-9 0 0,0 1 0 32,4 4 0-17,-1-7 0-15,-3 1 0 0,8 8 0 0,-4 1 0 0,4-2 0 16,-3 10 1-16,-5-3-2 16,3 3 2-16,-3 5-1 31,4-4 0-31,-4 4 0 15,0-4 0-15,4-1 0 16,-4-7 0-16,0 3 0 0,0-3 0 0,0 0 0 0,0 4 0 16,0 0 0-16,0 0 0 15,8 4 0-15,-8-6-1 16,0-1 2-16,7-1-2 16,-7 4 1-16,5-5 0 15,-13-2 0 1,8 2 0-16,0 1 0 0,8 0 0 31,-8 4 0-31,0-1 0 16,0-3 0-16,0 1 0 0,8-1 0 0,-8-9 0 31,0-2 0-31,0 0 1 16,-8-2-1-16,8-7 0 15,0 0 0-15,0-3 0 0,0 0 0 0,-5-5 0 16,5 4 0-16,-7-7-1 31,7 4 1-31,4-9 0 16,-4 0 0-16,0 1 1 0,0-4-2 0,0-12 2 0,0 19-1 15,0-19 0-15,0 16 0 16,0-16 0-16,0 0 0 31,-8 16 0-31,8-16 0 16,0 0-1-16,0 0 1 15,0 0 0-15,0 0-1 0,0 0 0 0,0 0-2 32,-12-16-7-32,4-4-3 15,0-7-10-15,-4-16-39 0</inkml:trace>
    <inkml:trace contextRef="#ctx0" brushRef="#br0" timeOffset="8984.393">16778 7724 147 0,'0'0'49'0,"0"0"-29"0,0 0-8 16,0 0-9-16,28 12 0 15,-28-12-1 1,34 8 0-16,-17 0-1 0,10 11 0 16,-4 2-1-16,1 6 1 15,-8-1-1-15,3 10 0 16,-7-5 0-16,-1 5 0 16,-11-6 0-16,-3 2 0 15,-20 3 0-15,7-8 0 16,-7 4 0-16,-13-6 0 15,5-2-1-15,-1 0 1 16,-3-7 0-16,3-8 0 0,6-5 0 16,-6-3 0-1,9 0 0-15,8 0 0 16,-5-11 0-16,20 11 0 0,-8-16 0 16,8 16 0-1,15-8 1-15,9 8-1 0,7-4 0 16,8 4 0-16,4 4 1 15,8 4-1-15,0 0 0 16,0 0 1-16,7 3-1 16,-15-3 0-16,1 4 0 15,-9-3 0-15,-8-2 0 0,1 1 0 16,-13-1 0-16,-15-7 0 16,16 5 0-1,-16-5 0-15,0 0 0 0,0 0 0 16,0 0-1-16,-16-5-2 15,16 5-7-15,0 0-2 16,-11-15-11-16,11 15-40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39:56.555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9A060B-15D3-4C93-B953-1F0C8B7B6491}" emma:medium="tactile" emma:mode="ink">
          <msink:context xmlns:msink="http://schemas.microsoft.com/ink/2010/main" type="writingRegion" rotatedBoundingBox="1932,5445 23910,4693 24146,11594 2168,12345"/>
        </emma:interpretation>
      </emma:emma>
    </inkml:annotationXML>
    <inkml:traceGroup>
      <inkml:annotationXML>
        <emma:emma xmlns:emma="http://www.w3.org/2003/04/emma" version="1.0">
          <emma:interpretation id="{B3DF65A2-A9BE-4AF7-84BF-1853D5F40F6E}" emma:medium="tactile" emma:mode="ink">
            <msink:context xmlns:msink="http://schemas.microsoft.com/ink/2010/main" type="paragraph" rotatedBoundingBox="1932,5445 21397,4779 21454,6455 1989,7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8DFAF-4EEC-4CB7-85A3-81A091DDE11A}" emma:medium="tactile" emma:mode="ink">
              <msink:context xmlns:msink="http://schemas.microsoft.com/ink/2010/main" type="line" rotatedBoundingBox="1932,5445 21397,4779 21454,6455 1989,7121"/>
            </emma:interpretation>
          </emma:emma>
        </inkml:annotationXML>
        <inkml:traceGroup>
          <inkml:annotationXML>
            <emma:emma xmlns:emma="http://www.w3.org/2003/04/emma" version="1.0">
              <emma:interpretation id="{80FC0106-00C2-4CA8-8E03-550B8DEC233B}" emma:medium="tactile" emma:mode="ink">
                <msink:context xmlns:msink="http://schemas.microsoft.com/ink/2010/main" type="inkWord" rotatedBoundingBox="1932,5445 3370,5395 3426,7021 1988,7070"/>
              </emma:interpretation>
            </emma:emma>
          </inkml:annotationXML>
          <inkml:trace contextRef="#ctx0" brushRef="#br0">1295 524 186 0,'0'0'26'0,"19"16"-12"0,-3-16-5 16,8 8-7-16,-9-8-1 16,17 0-1-16,-9 8 1 0,5-8-1 15,-5 4-1 1,-4-4 0-16,1 3 0 15,-20-3-3-15,0 0-7 16,0 0-6-16,3 15-20 0,-18-6-77 16</inkml:trace>
          <inkml:trace contextRef="#ctx0" brushRef="#br0" timeOffset="171.8666">1337 704 179 0,'17'19'30'15,"-6"-3"-15"-15,5 4-5 16,-16-20-8-16,31 31-1 16,-8-19 0-16,5-1-1 15,-1 2-1-15,-11-13-6 16,7 7-4-16,-3-7-9 16,-1-5-28-16</inkml:trace>
          <inkml:trace contextRef="#ctx0" brushRef="#br0" timeOffset="-687.4385">430 58 19 0,'0'-23'123'16,"0"7"-74"-16,0 4-28 16,-8-11-13-16,8 23-2 15,0 0-2-15,0 0-2 16,4 32 0-16,-4 8-1 16,-4 14 0-16,-3 27 0 15,-6 18-1-15,6 25 1 16,-9 10-1-16,5 18 0 15,-6 1 0-15,6 3 0 16,-1-10 1-16,1-14-1 16,-1-22 0-16,4-24 0 0,5-15 0 15,-5-29 0 1,0-22 0-16,8-20 0 0,-17-28 0 16,6-18 0-1,-4-24 0-15,-1-20 0 16,-4-20 0-16,-3-19-1 0,0-9 1 15,10-2 0-15,-2 3 0 16,10 3 0-16,5 10 0 16,13 14 1-16,7 16-1 15,14 19 0-15,9 17 0 16,5 14 0-16,2 18 0 16,5 19 0-16,0 22 0 15,-1 11 0-15,-3 30 0 0,-7 6 0 16,-5 20 0-16,-8 0 0 15,-8 9 0-15,-11-5 0 16,-12 0 0-16,0-8 0 16,-12-11 0-16,-11-9 0 15,4-11 0-15,-12-12-1 16,11-3 0-16,-11-24-2 16,31-8-7-16,-16 16-6 15,16-16-16-15,8-16-64 16</inkml:trace>
          <inkml:trace contextRef="#ctx0" brushRef="#br0" timeOffset="-265.6332">934 638 186 0,'0'0'26'16,"25"11"-13"-16,-14 9-6 0,-11-20-5 15,20 31 0 1,-13-11-1-16,5 19 0 0,-12-8 0 16,0 7-1-16,-8 6 0 15,-3 3 1-15,-5-4-1 16,-7 0 0-16,-2-3 0 16,-6-9 0-16,-3 0 0 15,2-11 0-15,-3-9 0 16,3-6 0-16,9-5 0 0,0-5 0 15,7-2 0 1,16 7 0-16,0-27 0 0,12 14 0 16,11 6 0-16,4-5 0 15,9 5 1-15,3 7-1 16,4-5 0-16,0 5 0 16,0 7 0-16,0-2 0 15,-3 3-1-15,-6 0 1 16,2 3-1-16,-13-11-2 15,20 8-6-15,-23-8-5 16,-1 0-11-16,-19 0-48 16</inkml:trace>
        </inkml:traceGroup>
        <inkml:traceGroup>
          <inkml:annotationXML>
            <emma:emma xmlns:emma="http://www.w3.org/2003/04/emma" version="1.0">
              <emma:interpretation id="{63ABDD70-6438-4788-9086-8C48056827BF}" emma:medium="tactile" emma:mode="ink">
                <msink:context xmlns:msink="http://schemas.microsoft.com/ink/2010/main" type="inkWord" rotatedBoundingBox="4180,5833 5571,5786 5598,6589 4207,6637"/>
              </emma:interpretation>
            </emma:emma>
          </inkml:annotationXML>
          <inkml:trace contextRef="#ctx0" brushRef="#br0" timeOffset="-25531.8714">2507 379 165 0,'0'0'38'16,"-15"0"-21"-16,15 0-6 0,-16 40-8 15,-4-9-1 1,9 16-1-16,-9 12 0 0,8 11 0 16,-3 8-1-1,3 8 0-15,5-4 0 0,-1-3 0 16,8-5 0 0,0-15 0-16,8-8-2 0,-1-28 1 15,12 5-4-15,1-36-6 16,4-8-7-16,-1-15-22 15,8-24-79-15</inkml:trace>
          <inkml:trace contextRef="#ctx0" brushRef="#br0" timeOffset="-24938.1196">2723 607 149 0,'-12'39'47'15,"-7"8"-28"-15,-6-1-7 16,18 17-9-1,-17-20-1-15,24 8 0 16,-8-12-1-16,21-4 0 0,-10-15-1 16,13-9 1-1,4-11-1-15,-1 0 0 0,0-15 0 16,5-4 0-16,-1-5 0 16,-3-8 0-16,-4-7 1 15,-4 4-1-15,-4-4 0 16,-8 0-1-16,0 3 1 15,0 10 0-15,-5 2 1 16,2 4-1-16,3 20 0 0,-12-20 0 16,12 20 0-16,0 0 0 15,27-7 0-15,-8 7 0 16,9 0 0-16,3 0 0 16,5 3 0-1,2 6 0-15,1-1 0 0,-3 7 0 16,-5 6 0-16,-3 5 0 15,-1 2 0-15,-3 2 0 16,-4 2 0-16,-1-2 0 16,4 3 0-16,0-6 1 15,2-11-1-15,1-4 0 16,-2-12 0-16,3-8 0 16,-3-12 0-16,-4-7 0 15,-5-8 0-15,-7-1 0 16,-8-10 1-16,-8 2-1 15,-7-3 0-15,-5 8 0 16,-11 0 0-16,-5 12 0 0,5-1 0 16,-5 13-1-1,10 7 1-15,-5 8-1 0,14 8 0 16,2-1 0-16,15 21-3 16,-8-12-6-16,16 6-6 15,-1-6-15-15,13-3-64 16</inkml:trace>
          <inkml:trace contextRef="#ctx0" brushRef="#br0" timeOffset="-24719.3691">3740 607 189 0,'0'0'24'0,"8"19"-11"16,-8-19-5-16,0 0-8 16,0 20-4-16,0-20-7 15,0 0-7-15,-8 15-21 16,8-15-84-16</inkml:trace>
        </inkml:traceGroup>
        <inkml:traceGroup>
          <inkml:annotationXML>
            <emma:emma xmlns:emma="http://www.w3.org/2003/04/emma" version="1.0">
              <emma:interpretation id="{399470FC-DF2A-4F66-87DC-3D222DE4DBBE}" emma:medium="tactile" emma:mode="ink">
                <msink:context xmlns:msink="http://schemas.microsoft.com/ink/2010/main" type="inkWord" rotatedBoundingBox="6361,5521 8900,5434 8938,6562 6399,6649"/>
              </emma:interpretation>
            </emma:emma>
          </inkml:annotationXML>
          <inkml:trace contextRef="#ctx0" brushRef="#br0" timeOffset="-20809.1907">6290 849 181 0,'-19'12'28'16,"7"-12"-13"-1,0-16-6-15,8-3-8 16,0-25 1-16,12-2-2 15,4-13 1-15,8-4 0 0,-1-8-1 16,4 6 1-16,2-6-1 16,1 3 0-16,2 11 1 15,3 9-1-15,-11 9 0 16,3 12 0-16,1 15 1 16,-9 12-1-16,1 12 0 15,-1 7 0-15,-2 17 0 0,-10 11 0 16,9 7 0-16,-4 9 0 15,0 8 0-15,-1-5 0 16,6 9 0-16,-6-9 0 16,5-3 0-16,3-4 0 15,-3-5 0-15,-4-14-1 16,12-5 0-16,-12-16 0 16,3 8-3-16,-11-27-6 15,-3 16-6-15,3-16-16 16,-25-19-60-16</inkml:trace>
          <inkml:trace contextRef="#ctx0" brushRef="#br0" timeOffset="-20635.6862">6411 633 144 0,'-15'-31'52'0,"15"12"-32"16,-4 3-8-16,4 16-8 15,16-15-1-15,12 15-1 0,-5 0-2 16,4 8 0-1,8 7-2-15,-15-7-2 16,19 8-6-16,-8 7-7 16,5 1-18-16,-10-5-72 0</inkml:trace>
          <inkml:trace contextRef="#ctx0" brushRef="#br0" timeOffset="-20441.1761">7093 787 186 0,'3'39'26'16,"-3"3"-13"-16,-3-2-3 0,-6 3-8 15,-10-8-1 1,-1 4 0-16,1-4-2 0,-21-15-3 16,14-1-6-16,-10-3-4 15,-3-11-16-15,-4-5-62 16</inkml:trace>
          <inkml:trace contextRef="#ctx0" brushRef="#br0" timeOffset="-23119.1908">4831 110 144 0,'-12'-16'50'16,"12"16"-30"-16,-27-12-8 16,7 1-8-16,5 22-1 15,-16-7-1-15,7 20-1 16,-8 2 0-16,6 18 0 16,-2 10-1-16,0 18 1 15,9 9-1-15,7 17 0 16,4 0 0-16,8 3 0 15,8-3 0-15,4-12 0 16,16-7-1-16,-1-25-1 16,19-10-6-16,-10-22-4 0,10-22-8 15,-6-7-37 1</inkml:trace>
          <inkml:trace contextRef="#ctx0" brushRef="#br0" timeOffset="-21750.0419">5391 71 180 0,'0'0'28'0,"-8"15"-14"16,4 17-5-16,-8-6-7 0,12 25-1 16,-7 4 0-1,7 27 0-15,-8 0-1 16,8 16 0-16,-4 0 1 0,-4 4-1 16,0-8 0-16,4-8 0 15,-4-16 0-15,4-16 0 16,-3-14 0-16,-1-12 0 15,8-28 0-15,-16 12 0 16,4-32 1-16,9-8-1 16,-9-19 0-16,-4-7 0 15,0-21 0-15,9-7 0 16,2-8 0-16,5 0 0 16,8 0 0-16,0 8 0 0,12 8 0 15,3 7 0-15,8 16 0 16,5 12 1-16,3 16-1 15,1 11 0-15,-2 12 0 16,1 4 0-16,-3 15 0 16,-2 9 0-1,-9 7 0-15,-2 4 0 0,-12 3 0 16,-11 2 0-16,0-1 0 16,-15 1 0-16,-9-9 0 15,1 0 0-15,-5-8 0 16,0-3 0-16,2-1 0 15,2-11-1-15,9 0-1 16,-5-21-1-16,20 9-4 16,0 0-6-16,15-19-12 15,5 0-38-15</inkml:trace>
          <inkml:trace contextRef="#ctx0" brushRef="#br0" timeOffset="-21448.0246">6228 19 163 0,'31'-7'39'15,"-15"7"-22"-15,-16 0-6 16,-13 31-8-16,2 8-1 16,-20 4 0-16,3 19-1 15,-18 9 0-15,3 15-1 16,-9 0 1-16,1 8-1 0,5-4 0 15,2 0 1 1,-2-7-1-16,15-9 0 0,-5-12-1 16,13-15 1-1,3-3 0-15,4-18-1 16,16-1-1-16,-19-25-2 0,19 0-5 16,0 0-7-16,16-25-14 15,-8 6-64-15</inkml:trace>
          <inkml:trace contextRef="#ctx0" brushRef="#br0" timeOffset="-21242.0131">5876 473 180 0,'0'0'28'15,"16"5"-13"1,-16 11-6-16,0-16-8 0,0 33 0 15,7-12 0-15,1-2-2 16,8 8-1 0,-9-11-4-16,9 7-6 15,-4 2-10-15,4-10-31 0</inkml:trace>
        </inkml:traceGroup>
        <inkml:traceGroup>
          <inkml:annotationXML>
            <emma:emma xmlns:emma="http://www.w3.org/2003/04/emma" version="1.0">
              <emma:interpretation id="{ED4F6193-9CBF-466D-B1C2-CB82B10A2E15}" emma:medium="tactile" emma:mode="ink">
                <msink:context xmlns:msink="http://schemas.microsoft.com/ink/2010/main" type="inkWord" rotatedBoundingBox="9581,5228 11764,5153 11804,6328 9621,6403"/>
              </emma:interpretation>
            </emma:emma>
          </inkml:annotationXML>
          <inkml:trace contextRef="#ctx0" brushRef="#br0" timeOffset="-17156.289">9279-274 180 0,'0'16'28'0,"-8"6"-13"15,-7 7-5 1,7 13-8-16,-15 6 0 0,10 14-1 15,-6 5 0-15,4 15 0 16,-2 4-1-16,6 12 1 16,-9-1-1-16,9-2 0 15,3-5 0 1,0-4 0-16,4-12 0 0,-4-12 0 16,8-11-1-16,-7-19 1 15,19-5-2-15,-12-27-1 16,0 0-7-16,0 0-4 15,11-20-14-15,-11-7-51 16</inkml:trace>
          <inkml:trace contextRef="#ctx0" brushRef="#br0" timeOffset="-16500.0401">9201 454 131 0,'0'27'56'16,"0"4"-32"-16,4-7-11 15,-4-24-9-15,23 35-1 16,-23-35-1-16,43 4-1 16,-23-16 0-16,11 5 0 0,-7-9-1 15,-1 0 0-15,-8-3 0 16,-7-1 1-16,-8 5-1 16,0-5 0-16,-11 4 0 15,-9 4 0-15,1 1-1 16,-5-1 1-16,5 8-2 15,-9-8 0-15,28 12-2 0,-35-8-7 16,24-7-9 0,3 3-23-16,3-12-72 0</inkml:trace>
          <inkml:trace contextRef="#ctx0" brushRef="#br0" timeOffset="-11890.6507">9913 653 178 0,'15'-11'29'0,"-15"11"-13"16,0 0-6-16,16-9-8 16,-16 9 0-16,0 0-1 0,16 0 0 15,-16 0 0 1,4 16-1-16,-8 0 1 16,-8 8-1-16,0 2-1 15,-7 6 1-15,-5 3-1 16,1 0 0-16,-4-11-1 15,15 3-6-15,-4-11-5 0,16-16-9 16,0 0-35-16</inkml:trace>
          <inkml:trace contextRef="#ctx0" brushRef="#br0" timeOffset="-18078.1679">7789 105 179 0,'0'0'29'0,"0"0"-14"0,0 0-6 16,0 0-7-16,-8 24 0 16,8 0-1-16,0 3-1 15,0 8 1-15,-8 8-1 16,8 12 0-16,0 4 1 15,0 3-1-15,0-2 0 16,8-2 0-16,-4 0 0 0,3-7-1 16,1-8 1-16,0-19-2 15,7 7-1-15,-15-31-7 16,28-4-5-16,-8-23-13 16,7-12-56-16</inkml:trace>
          <inkml:trace contextRef="#ctx0" brushRef="#br0" timeOffset="-17703.1662">8211 78 167 0,'-16'19'35'0,"-7"9"-18"16,3 0-6-16,-3 14-9 15,-4-11 0-15,19 17-1 16,-4-9 0-16,12 5-1 15,12-11 1-15,12 7-1 16,-5-8 0-16,16 0 1 0,1-2-1 16,-2-2 0-16,2-2 0 15,-1-2 0 1,-15 3 0-16,-1 2 0 16,-7-3 0-16,-12 2 1 0,0-4-1 15,-12-1 0-15,-4 0 0 16,-4-3 0-16,1-5 0 15,-8-4 0-15,-1 2 0 16,1-5 0-16,7-8 0 16,-6 0 0-16,13 0-1 15,-10-8 0-15,23 8-2 0,-23-28-2 16,23 9-7-16,-8-9-7 16,8-2-28-16,0-6-80 15</inkml:trace>
          <inkml:trace contextRef="#ctx0" brushRef="#br0" timeOffset="-17453.1645">8102 156 188 0,'0'0'24'0,"23"-12"-10"15,-7-3-7-15,7 15-5 16,-3-8 0-16,15 8-1 15,0 0 0-15,4 0-1 0,1 0 0 16,2 0 0-16,2 8-1 16,-13-8 0-16,12 15-1 15,-15-15-3-15,6 9-5 16,2-9-8-16,-5 0-19 16,0 0-75-1</inkml:trace>
          <inkml:trace contextRef="#ctx0" brushRef="#br0" timeOffset="-16796.9123">8857 383 142 0,'-32'16'50'16,"9"4"-29"-16,-1 4-9 16,5-2-9-16,4-2 0 15,15 4-1-15,-5-13-1 16,13 5 0-16,-8-16-1 16,28 7 1-16,-13-14-1 15,1-2 0-15,3-2 0 16,-7-4 0-16,0-5 0 15,4 1 0-15,-16 0 0 0,0 2 0 16,-12-2 0-16,-1 2 0 16,-2 6 0-16,4 0 0 15,-5 3-1 1,1 0 1-16,15 8-2 16,-20-13 0-16,20 13-4 0,20 5-6 15,-20-5-11-15,23 0-33 16,0-5-73-16</inkml:trace>
        </inkml:traceGroup>
        <inkml:traceGroup>
          <inkml:annotationXML>
            <emma:emma xmlns:emma="http://www.w3.org/2003/04/emma" version="1.0">
              <emma:interpretation id="{03506559-1B10-418F-90A8-36870010982D}" emma:medium="tactile" emma:mode="ink">
                <msink:context xmlns:msink="http://schemas.microsoft.com/ink/2010/main" type="inkWord" rotatedBoundingBox="12195,5215 13335,5176 13379,6469 12239,6508"/>
              </emma:interpretation>
            </emma:emma>
          </inkml:annotationXML>
          <inkml:trace contextRef="#ctx0" brushRef="#br0" timeOffset="-11234.4062">10476-43 62 0,'0'0'100'16,"-11"-20"-62"-16,11 20-21 15,0-27-10-15,0 27-1 16,11-20-3-16,9 20-1 0,-5-15 0 16,13 15-1-1,-1-7 0-15,5 10 0 16,-5 1 0-16,5 11-1 0,-9 1 1 15,-4 11-1 1,-11 1 0-16,-8 3 0 0,-8 4 0 16,-11 9 0-16,-1-5 1 15,-8 4-1-15,-3-9 0 16,5 2-1-16,1-4 2 16,6-5-2-16,4-3 1 15,7-6 0-15,8 2 0 16,3-4 0-16,17-1 0 15,4 5 0-15,-1 4 0 16,8-5 0-16,0 8 0 0,1 2 0 16,-1-3 0-16,-7 2 0 15,-4 2 0-15,-9-1 0 16,-7 2 0-16,-4 4 0 16,-12-8 0-1,-8 1 0-15,-7-5 0 0,-8-3 0 16,-4-9 0-16,-4-3 0 15,4-8-1-15,-4-8 0 16,11 1 0-16,-11-24-4 16,23 15-5-16,5-12-5 15,15 5-15-15,0-8-61 16</inkml:trace>
          <inkml:trace contextRef="#ctx0" brushRef="#br0" timeOffset="-10875.0296">10961-212 181 0,'20'-15'29'0,"3"-1"-15"16,8 12-4-16,-7-7-8 15,27 26 0-15,-8 1 0 16,16 23-1-16,-12-1 0 16,11 18 0-16,-7 11 0 0,-4 6 0 15,-8 6-1-15,-8 3 0 16,-7 8 0-16,-8-4 0 16,-16 1 1-1,0-1-1-15,-23 0-1 0,-9-5 1 16,-11-2 0-16,-23-13-1 15,-1 1-8-15,-35-16-1 16,-11-16-6-16,-21-16-20 16</inkml:trace>
        </inkml:traceGroup>
        <inkml:traceGroup>
          <inkml:annotationXML>
            <emma:emma xmlns:emma="http://www.w3.org/2003/04/emma" version="1.0">
              <emma:interpretation id="{E6836D58-E4BC-434B-A0BA-B32EFE646A7A}" emma:medium="tactile" emma:mode="ink">
                <msink:context xmlns:msink="http://schemas.microsoft.com/ink/2010/main" type="inkWord" rotatedBoundingBox="13772,5175 17176,5059 17222,6403 13818,6519"/>
              </emma:interpretation>
            </emma:emma>
          </inkml:annotationXML>
          <inkml:trace contextRef="#ctx0" brushRef="#br0" timeOffset="1109.369">11959 285 176 0,'0'0'31'16,"23"21"-16"-16,-23-21-5 0,8 22-7 15,-8-22-2-15,8 16 0 16,-8-16-3-16,0 16-6 15,0-16-5-15,0 0-8 16,0 0-33-16</inkml:trace>
          <inkml:trace contextRef="#ctx0" brushRef="#br0" timeOffset="1812.4918">12961-168 96 0,'0'-20'79'0,"0"4"-49"16,-13 0-15-16,13 16-8 0,-34-11-3 16,22 27-1-1,-24-1-1-15,17 20-1 16,-16 9 0-16,7 18 0 0,-6 13-1 15,6 14 1-15,0 13-1 16,5 15 1 0,7-3-1-16,13 0 0 0,3-8 0 15,19-13 0-15,9-11 0 16,15-19-1-16,27-16-7 16,-8-23-3-16,12-13-6 15,-3-14-24-15</inkml:trace>
          <inkml:trace contextRef="#ctx0" brushRef="#br0" timeOffset="2765.6225">13543-329 173 0,'0'0'32'0,"0"0"-16"15,0 0-6-15,0 35-7 16,-15-7-1-16,15 23-1 16,-8 7 0-16,8 21 0 15,-12 15-1-15,9 23 0 16,-10 8 0-16,6 7 1 16,-1-2-1-16,-4-4 0 15,1-21 0-15,3-7 0 16,0-24 0-16,0-19 0 0,4-24 0 15,-4-19 0 1,8-12 0-16,-8-20-1 0,5-14 1 16,-6-17 0-16,1-16 0 15,1-11 0 1,-5-16 0-16,8-12 0 16,-4-3 0-16,8 4 0 0,0-10 0 15,16 17 1-15,-1 5-1 16,5 10 0-16,11 13 0 15,5 11 0-15,3 16 0 16,4 16 0-16,0 15 0 16,1 19 0-16,2 14 0 15,-2 13 0-15,-13 10 0 16,0 10 0-16,-16 2 0 0,-7 2 0 16,-8 0 0-16,-11-7 0 15,-9-4 0-15,-11-11 0 16,-5-4 0-16,-7-13 0 15,4-3 0-15,0-13-1 16,8 1 0-16,-4-16-3 16,11 5-5-16,12-5-5 15,12-4-13-15,12 0-53 16</inkml:trace>
          <inkml:trace contextRef="#ctx0" brushRef="#br0" timeOffset="3249.9986">14458-271 170 0,'0'0'34'0,"13"13"-17"16,-29 14-7-16,0 16-7 16,-22 0-1-16,5 24 0 15,-9 3-1-15,-9 24 0 16,-8-4-1-16,-3 12 1 16,3-5-1-16,0 1 0 15,8-8 0-15,8-11 0 16,4-13 0-16,11-15-1 15,17-12 0-15,11-39 0 16,0 23-2-16,0-23-6 0,24-23-5 16,-4 0-12-1,6-8-49-15</inkml:trace>
          <inkml:trace contextRef="#ctx0" brushRef="#br0" timeOffset="3515.6221">14119 204 180 0,'0'0'29'0,"-20"0"-15"15,20 0-4-15,-19 3-8 0,26 13 0 16,-7-16-1-16,8 23-1 15,-4-7 0-15,-4-16-1 16,27 31-2-16,-23-15-7 16,11-4-4-16,-15-12-15 15,25 23-52-15</inkml:trace>
          <inkml:trace contextRef="#ctx0" brushRef="#br0" timeOffset="4249.9996">14643-59 181 0,'15'0'28'15,"13"7"-13"-15,-1-7-6 16,20-7-7-16,-8-5-1 15,20 0 0-15,-8-7 0 0,4 0-1 16,-4 3 0 0,-8-4 0-16,-9 5 1 15,-14 6-1-15,-20 9 0 0,0 0-1 16,0 0 1-16,-39 16 0 16,4 4 0-1,-12 8 1-15,0-1-1 0,-3 11 0 16,-2 6 0-16,9 3 0 15,4 3 1-15,7 5-1 16,5-4 0-16,12 9 0 16,7 2 1-16,8 0-1 15,0 2 0-15,8-6 0 16,0 4 0-16,-1-7 0 16,1-4 0-16,-4-8 0 15,-4-4 0-15,0-15 0 16,0-5 0-16,0-19-1 0,-27 0 1 15,11-15 0 1,1-13-1-16,-5-8 1 0,0-6 0 16,4-9 0-16,1 0 0 15,11 0 0 1,4 9 0-16,0 2 0 0,12 9 1 16,8 11-1-16,3 5 0 15,12 7 0-15,0 8 0 16,5 0 0-16,10 0-1 15,-7 0 0-15,20 11-7 16,-20-3-3-16,8-4-8 0,-13-4-27 16</inkml:trace>
          <inkml:trace contextRef="#ctx0" brushRef="#br0" timeOffset="4515.6292">15374 509 197 0,'0'47'20'16,"-4"-4"-7"-16,-7 0-5 0,-1-8-7 15,-4 3-1 1,-3-6 0-16,-5-13-1 16,8 13-3-16,-7-17-6 15,0-7-5-15,-9-8-15 0,1-8-65 16</inkml:trace>
        </inkml:traceGroup>
        <inkml:traceGroup>
          <inkml:annotationXML>
            <emma:emma xmlns:emma="http://www.w3.org/2003/04/emma" version="1.0">
              <emma:interpretation id="{0C7C1C05-0E93-44DD-AF49-DEB00F1BBAAC}" emma:medium="tactile" emma:mode="ink">
                <msink:context xmlns:msink="http://schemas.microsoft.com/ink/2010/main" type="inkWord" rotatedBoundingBox="17724,4951 19663,4884 19713,6366 17775,6432"/>
              </emma:interpretation>
            </emma:emma>
          </inkml:annotationXML>
          <inkml:trace contextRef="#ctx0" brushRef="#br0" timeOffset="5015.6263">15949-236 186 0,'0'0'26'0,"16"0"-13"15,-16 16-3-15,0 16-8 16,-12 3-1-16,12 16 0 16,-8 8-1-16,0 15 0 0,0 0 1 15,1 8-1-15,7-7 0 16,0-5 0-1,0-7-1-15,7-13 1 0,9-10-2 16,-16-40-1-16,48 20-5 16,-22-36-6-16,10-15-12 15,-1-16-45-15</inkml:trace>
          <inkml:trace contextRef="#ctx0" brushRef="#br0" timeOffset="5515.6279">16317-99 154 0,'-11'28'42'16,"-9"4"-23"-16,4-1-7 0,8 12-10 15,1-7 0-15,14 14 0 16,1-10-1-16,8 3 0 16,-1-8 0-16,9 0-1 15,-1-3 1-15,-3-6-1 16,0-1 0-16,-5-7 0 15,-7 2 1-15,-4 4-1 16,-4-5 0-16,-8 5 0 16,-8-5 0-16,4 1 0 15,-7 3 1-15,-4-7-1 16,-5 0 0-16,5-5-1 16,-5-3 1-16,-6-8-1 15,6 0-1-15,-11-27-1 0,16 11-2 16,-21-19-5-16,21-8-7 15,-5-12-21 1,16-5-40-16,-7-5-1 0,19 6 79 16,0 0 0-16,0-3 43 15,19 19 48-15,1-1-40 16,3 13-29-16,1 0-10 16,19 23-6-16,-15-12-2 15,23 20-2-15,-12-7-1 16,12 7 0-16,-1 4-1 0,1-1 0 15,3 9-1-15,-6-12 0 16,19 19-3 0,-16-19-7-16,11 9-5 0,0-18-20 15,1-6-71 1</inkml:trace>
          <inkml:trace contextRef="#ctx0" brushRef="#br0" timeOffset="6109.3794">17069 200 160 0,'-20'26'40'0,"-4"-2"-22"15,4 8-7-15,9-5-8 16,3-12-2-16,20 5 0 15,-12-20 0-15,23 8 0 16,-8-12-1-16,10-8 0 16,-2-3 0-16,-7-9 1 15,-5-3-2-15,-3-1 1 16,-8 5 0-16,-4-1 0 16,-8 1 0-16,-4 4-1 0,5 2 1 15,-9 2-1 1,20 15 0-16,-23-16-1 15,23 16-4-15,0 0-7 0,16-8-9 16,4 0-34-16,-2 1-73 16</inkml:trace>
          <inkml:trace contextRef="#ctx0" brushRef="#br0" timeOffset="5796.8782">17651-559 192 0,'-20'35'24'0,"-3"14"-12"16,-12 4-2-16,4 16-9 0,-13 13 0 15,10 21 0-15,-10 6-1 16,6 13 1-1,-2 6-1-15,5 5 0 0,3-7 1 16,9-5-1-16,4-10 0 16,7-22 0-1,4-11-1-15,5-31 0 0,9-4-2 16,-6-43-7-16,0 0-3 16,0-23-10-16,9-16-41 15</inkml:trace>
          <inkml:trace contextRef="#ctx0" brushRef="#br0" timeOffset="6390.6305">17413 231 158 0,'7'43'42'0,"5"4"-24"16,0-8-6-16,3-12-9 16,9 0-1-16,-4-15-1 15,6-8 0-15,-6-8-1 16,4-11 1-16,-4-6-1 0,-9-1 0 16,-11-2 0-16,0 1 0 15,-8-8 0-15,-11 7 0 16,-1-3 0-16,-3 11 0 15,-1 0 0-15,-3 0-1 16,11 16 0-16,-7-11-2 16,23 11-4-16,0 0-7 15,0 15-9-15,0-15-41 16</inkml:trace>
          <inkml:trace contextRef="#ctx0" brushRef="#br0" timeOffset="6578.1291">17831 364 167 0,'19'35'37'16,"-7"4"-20"-16,-8 1-6 15,-4 2-7 1,-16-10-2-16,8 7-1 16,-10-1-1-16,-7-9-1 0,6 2-7 15,-8-12-3-15,-5-7-8 16,-3-9-25-16</inkml:trace>
        </inkml:traceGroup>
        <inkml:traceGroup>
          <inkml:annotationXML>
            <emma:emma xmlns:emma="http://www.w3.org/2003/04/emma" version="1.0">
              <emma:interpretation id="{D3340727-50DF-4425-82F2-C8398142E42F}" emma:medium="tactile" emma:mode="ink">
                <msink:context xmlns:msink="http://schemas.microsoft.com/ink/2010/main" type="inkWord" rotatedBoundingBox="20200,5012 21403,4971 21454,6455 20251,6496"/>
              </emma:interpretation>
            </emma:emma>
          </inkml:annotationXML>
          <inkml:trace contextRef="#ctx0" brushRef="#br0" timeOffset="9859.3864">19372-419 187 0,'31'0'26'0,"1"16"-12"16,-8 7-4-16,3 21-8 16,-7-6 0-16,11 17-1 0,-11 0 0 15,-1 12-1-15,-12-1 1 16,-2 12-1-16,-10 1 1 16,-6 6-1-16,-17 10 0 15,-7 2 0-15,-7 5 0 16,-22 4-1-16,-2 7 0 15,-27-7-8-15,-2-12-2 16,-10-16-7-16,-9-27-25 16</inkml:trace>
          <inkml:trace contextRef="#ctx0" brushRef="#br0" timeOffset="33000.0578">18594-419 84 0,'0'0'79'0,"19"-12"-54"16,-19 12-9-16,0 0-7 0,4-15-2 15,-4 15-2 1,0 0-1-16,0 0-1 16,0 0-1-16,0 15 0 15,0-15-1-15,-20 16 1 16,20-16-2-16,-19 23 1 0,4-2 0 16,3-3-1-1,1 2 0-15,-2 11 1 0,1 0-1 16,5 17 0-16,-5 3 0 15,5 4 0-15,-6 10 0 16,1 3 0-16,1 2 0 16,3-3 0-16,-4-5 0 15,1-3 0-15,3-5 0 16,-4-7 0-16,9-11 0 0,3 3 0 16,0-4 0-1,3-4 0-15,9 1 0 0,-1-17-1 16,9 9 0-16,-20-24 0 15,28 23-3-15,-28-23-6 16,19-16-4-16,-15-3-14 16,-4-8-55-16</inkml:trace>
        </inkml:traceGroup>
      </inkml:traceGroup>
    </inkml:traceGroup>
    <inkml:traceGroup>
      <inkml:annotationXML>
        <emma:emma xmlns:emma="http://www.w3.org/2003/04/emma" version="1.0">
          <emma:interpretation id="{9B3D0B6E-3BC7-4E72-B56F-28A1679F4B31}" emma:medium="tactile" emma:mode="ink">
            <msink:context xmlns:msink="http://schemas.microsoft.com/ink/2010/main" type="paragraph" rotatedBoundingBox="2342,7194 16852,7276 16839,9622 2329,9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584754-6D47-4F21-A93E-186A37821B2C}" emma:medium="tactile" emma:mode="ink">
              <msink:context xmlns:msink="http://schemas.microsoft.com/ink/2010/main" type="inkBullet" rotatedBoundingBox="4222,8144 5245,8150 5241,8965 4217,8959"/>
            </emma:interpretation>
          </emma:emma>
        </inkml:annotationXML>
        <inkml:trace contextRef="#ctx0" brushRef="#br0" timeOffset="43921.9533">2484 2695 172 0,'0'0'33'0,"0"0"-17"15,0 0-6 1,0 13-8-16,0-13 0 0,-12 38-1 16,4-9 0-16,0 13 0 15,-3 6 0-15,2 6-1 16,-6 9 1-16,7 11-1 15,-3-4 1-15,3 1-1 16,4-4 0-16,0-5 0 16,4 1 0-16,0-20-1 15,4-1 0-15,-4-25-2 16,20 2-5-16,-9-19-4 16,4-11-11-16,5-9-34 15</inkml:trace>
        <inkml:trace contextRef="#ctx0" brushRef="#br0" timeOffset="44609.4542">2875 2857 160 0,'0'0'40'0,"-8"35"-23"15,-3-8-6 1,-17 4-9-16,21 21-1 0,-13-5 0 15,8 4 0-15,5-5 0 16,7 1-1-16,0-12 0 16,0-3 1-16,15-12-1 15,1-9 0-15,-1-11 0 16,9-8 0-16,-1-8 0 0,0-7 0 16,1-8 0-1,-4-5 0-15,0-8 0 0,-9-2 0 16,-4 3-1-16,-7 1 1 15,0 3 1 1,-7 3-1-16,-4 8 0 0,3 13 1 16,-4-4-1-16,12 19 1 15,-8-17-1-15,8 17 0 16,15-7 0-16,9 3 1 16,-1-4-1-16,9 4 0 15,3-4 0-15,5 5 0 16,-2 3 0-16,1 0 0 15,-8 3 0-15,-3 17 0 16,-5 0 0-16,-10 11 0 16,-6 8 0-16,-7 0 0 0,-4 8 0 15,-4 4 0-15,0-3 0 16,1-6 0-16,-1 1 1 16,3-8-1-1,5-7 0-15,5-5 0 16,-5-23 0-16,23 16 1 15,-7-27-1-15,7-5 0 0,-3-12 0 16,3-7 0-16,-7-4 0 16,4-5 0-16,-5-2 0 15,-7-6 0-15,-8 6 0 16,0 7-1-16,-8 8 1 16,-4-1 0-16,1 9 0 0,-9 11 0 15,9 12 0-15,-13 0-1 16,12 8 0-16,-15 0-3 15,19 11-5 1,-3 5-7-16,2-1-13 0,9-5-58 16</inkml:trace>
      </inkml:traceGroup>
      <inkml:traceGroup>
        <inkml:annotationXML>
          <emma:emma xmlns:emma="http://www.w3.org/2003/04/emma" version="1.0">
            <emma:interpretation id="{BACB39F4-DCEC-423F-A288-95838B56E264}" emma:medium="tactile" emma:mode="ink">
              <msink:context xmlns:msink="http://schemas.microsoft.com/ink/2010/main" type="line" rotatedBoundingBox="2342,7194 16852,7276 16839,9622 2329,9540"/>
            </emma:interpretation>
          </emma:emma>
        </inkml:annotationXML>
        <inkml:traceGroup>
          <inkml:annotationXML>
            <emma:emma xmlns:emma="http://www.w3.org/2003/04/emma" version="1.0">
              <emma:interpretation id="{179696F0-EB80-4713-AF71-9476568EB1EB}" emma:medium="tactile" emma:mode="ink">
                <msink:context xmlns:msink="http://schemas.microsoft.com/ink/2010/main" type="inkWord" rotatedBoundingBox="2339,7693 3183,7698 3177,8914 2332,8909"/>
              </emma:interpretation>
            </emma:emma>
          </inkml:annotationXML>
          <inkml:trace contextRef="#ctx0" brushRef="#br0" timeOffset="70593.8818">767 2266 144 0,'-28'7'51'15,"12"6"-31"-15,16-13-8 16,-19 11-8-16,43 4-2 15,-5-15 0-15,24 0 0 16,-4-7-2-16,12 3 1 16,-8-4-1-1,4-4 1-15,-8 4-2 0,-7 1 2 16,-9-2-2-16,-23 9 2 16,16-10-2-16,-16 10 1 15,-20 0 1-15,1 7-1 16,-1 5 0-16,-8 0 0 15,1 3 0-15,0 9 0 16,-1 3 0-16,9 5 0 16,-1 10 0-16,9 1 0 15,-1 16 0-15,7 3 0 16,5 9 0-16,0 7 1 0,0-3-1 16,5 7 0-16,-5-4 0 15,7 0 0-15,-7-7 0 16,0-4 1-1,-12-14-1-15,5 0 0 0,-5-11 0 16,-3-2 0-16,-5-17 0 16,-3 0 0-16,-5-7 0 15,-3-5 0-15,0-2 0 16,-5-1 0-16,2-8-1 16,2 0 1-16,5-8 0 15,2 8 1-15,7-9-1 16,18 9 0-16,0 0 0 0,-5-15 0 15,21 10 0 1,4-2 0-16,7 3 0 0,8 4 1 16,5-8-1-16,2 8 0 15,1 0 0-15,1 0 0 16,-6 0 0-16,-6 5 0 16,0-5 0-16,-6 0-1 15,-2 7 1-15,-12-14-3 16,11 7-6-16,-23 0-4 15,24-20-9-15,-12 1-38 16</inkml:trace>
          <inkml:trace contextRef="#ctx0" brushRef="#br0" timeOffset="70765.7586">1326 3162 190 0,'8'31'24'15,"-8"-3"-12"-15,0-1-2 16,0 0-11-16,-12-11-4 0,12-1-5 16,0-15-7-16,0 0-23 15,23-18-75-15</inkml:trace>
        </inkml:traceGroup>
        <inkml:traceGroup>
          <inkml:annotationXML>
            <emma:emma xmlns:emma="http://www.w3.org/2003/04/emma" version="1.0">
              <emma:interpretation id="{7AF3234C-7537-4365-9D48-EFC796EB8F43}" emma:medium="tactile" emma:mode="ink">
                <msink:context xmlns:msink="http://schemas.microsoft.com/ink/2010/main" type="inkWord" rotatedBoundingBox="5620,7578 9074,7598 9067,8842 5613,8823"/>
              </emma:interpretation>
            </emma:emma>
          </inkml:annotationXML>
          <inkml:trace contextRef="#ctx0" brushRef="#br0" timeOffset="48640.7118">5606 3184 75 0,'-20'17'79'16,"16"6"-52"-16,-15-23-13 16,11-15-29-16,8 15-40 15,-12-36-51-15</inkml:trace>
          <inkml:trace contextRef="#ctx0" brushRef="#br0" timeOffset="48921.9615">6059 2219 183 0,'16'-12'28'0,"-16"12"-14"16,0 0-4 0,0 0-8-16,-11 43-1 0,-13-12 1 15,1 28-2 1,-5 8 1-16,-7 15-1 15,-12 16 1-15,4 3-1 16,-8 5 0-16,4-1 0 0,8-8 0 16,-4-9 0-16,15-14-1 15,-3-19 0-15,23-4-1 16,-18-32-5-16,26-3-4 16,0-16-7-16,15-24-22 15</inkml:trace>
          <inkml:trace contextRef="#ctx0" brushRef="#br0" timeOffset="49656.3388">6040 3049 188 0,'0'0'24'15,"-20"0"-10"-15,13-28-5 0,19 3-7 16,-20-26 0-16,27-2-1 16,4-22 0-1,13-3-1-15,3-12 1 0,4-3-1 16,8 3 0-16,-4 3 1 15,-1 9-1-15,2 19 0 16,-17 8 0-16,0 20 0 16,-11 15 0-16,-1 16 0 15,-15 16 0-15,8 15 0 16,-8 13 0-16,-1 14 0 16,2 12 0-16,-5 13 0 15,8 7 1-15,-4 0-1 16,4 0 0-16,-8-9-1 0,7-2 1 15,-7-12 0-15,8-5-1 16,-8-18 0-16,11-6 0 16,-11-18-1-16,16 6-4 15,-16-26-6-15,0 0-5 16,-19 0-24-16</inkml:trace>
          <inkml:trace contextRef="#ctx0" brushRef="#br0" timeOffset="49828.2135">6267 2746 180 0,'-8'-27'29'16,"8"8"-14"-16,0 19-6 15,31-8-7-15,-11 8 0 0,11 3-2 16,0 6 0-16,13-1-1 16,10 11-5-16,-11-7-5 15,4 0-8-15,1 0-23 16</inkml:trace>
          <inkml:trace contextRef="#ctx0" brushRef="#br0" timeOffset="50187.6083">7225 2845 190 0,'8'31'23'16,"-8"0"-10"-16,4-4-3 15,-4 13-9-15,-8-9-1 16,-7 5 1-16,-1 3-2 16,-19-16-2-16,15 7-6 0,1-5-4 15,-1-10-13-15,20-15-49 16</inkml:trace>
          <inkml:trace contextRef="#ctx0" brushRef="#br0" timeOffset="44812.579">3783 2868 191 0,'19'16'23'0,"-11"7"-11"15,0-7-3-15,-4 4-8 16,-1 0-1-16,-3-9-2 16,8 9-6-16,-8-9-4 15,0-11-10-15,0 0-36 0</inkml:trace>
          <inkml:trace contextRef="#ctx0" brushRef="#br0" timeOffset="47921.9615">4785 2297 167 0,'0'0'35'0,"0"0"-18"0,0 0-7 16,-20 0-9-16,0 27 1 16,-4 5-1-1,1 22 0-15,-5 2 0 0,9 17-1 16,-1 6 1-16,9 7 0 15,-1-4-1-15,12 5 1 16,0-10-1-16,8-6 0 16,12-5-1-16,-1-22 0 15,8-2-1-15,-3-26-4 16,11-8-6-16,9-16-9 16,-6-15-30-16</inkml:trace>
          <inkml:trace contextRef="#ctx0" brushRef="#br0" timeOffset="48468.8382">5360 2222 180 0,'0'0'28'16,"0"16"-13"-16,-8 16-6 15,-12 6-7-15,12 26-1 16,-15 10 0-16,0 24 0 0,-5-1 0 15,4 13-1-15,1 0 1 16,3-5-1-16,5-3 1 16,-1-12-1-16,8-16 0 15,1-18 0-15,2-14 0 16,5-7 1-16,0-19-1 16,0-16 0-16,0 0 0 0,0-27 0 15,0-6-1-15,0-13 1 16,5-13 0-16,-5-11 0 15,0-12 0-15,7-12 0 16,4 0-1 0,2 1 1-16,10-2 0 0,5 9 0 15,3 12 0-15,8 7 0 16,-4 16 1-16,1 17-1 16,-2 10 0-16,-3 8 0 15,-6 16 0-15,1 8 0 16,-1 16 0-16,-10 3 0 15,1 4 0-15,-5 9 0 16,-7 6 0-16,-4-2 0 16,-7 2 0-16,-9 1 0 15,-4-4 0-15,-8 0 0 16,2-11 0-16,-5-2 0 16,3-6 0-16,-3-8 0 15,11 0-1-15,-8-16 0 16,28 0-5-16,0 0-4 0,-16 8-7 15,16-8-19-15,0 0-75 16</inkml:trace>
        </inkml:traceGroup>
        <inkml:traceGroup>
          <inkml:annotationXML>
            <emma:emma xmlns:emma="http://www.w3.org/2003/04/emma" version="1.0">
              <emma:interpretation id="{A6CEE28D-5021-4BD9-B497-ED6FC0C82F00}" emma:medium="tactile" emma:mode="ink">
                <msink:context xmlns:msink="http://schemas.microsoft.com/ink/2010/main" type="inkWord" rotatedBoundingBox="9689,7313 11607,7324 11599,8745 9681,8734"/>
              </emma:interpretation>
            </emma:emma>
          </inkml:annotationXML>
          <inkml:trace contextRef="#ctx0" brushRef="#br0" timeOffset="50515.7864">8133 2235 190 0,'-35'35'23'15,"-1"7"-10"-15,5 2-3 16,0 7-9-16,0 16 0 16,-5-2 0-16,10 14 0 0,-2-2-1 15,20 3 1 1,-7-10-1-16,10-3 0 0,10-16-1 15,6-12 1-15,4-13-1 16,-15-26-1 0,48 13-3-16,-29-29-5 0,16-15-6 15,1-18-20-15,-5 0-67 16</inkml:trace>
          <inkml:trace contextRef="#ctx0" brushRef="#br0" timeOffset="50828.2169">8341 2297 175 0,'-25'15'31'16,"6"17"-15"-1,0 0-7-15,-5-1-6 0,24 15-1 16,-8-3-1-16,21 0 0 16,-2 5 0-16,9-1-1 15,-1-8 1-15,8 4-1 16,-3-8 0-16,-1 0 1 15,-11 0-1-15,4 1 0 16,-16-1 0-16,0-4 0 16,-12-4 0-16,-4 1 0 15,-3-4 0-15,-9-5 0 16,5-4 0-16,-5-7 0 16,2-3 0-16,-10-10-1 15,8 5-2-15,-11-23-3 0,12-2-5 16,3-5-7-16,-2-9-22 15</inkml:trace>
          <inkml:trace contextRef="#ctx0" brushRef="#br0" timeOffset="51015.7198">8246 2281 186 0,'39'-24'26'15,"9"9"-13"-15,-9 8-4 16,3 7-7-16,1 0-1 15,5 3-1-15,-1 9-1 0,-8-5-1 16,12 17-2-16,-16-4-8 16,7-9-6-1,2 1-22-15,2-12-81 0</inkml:trace>
          <inkml:trace contextRef="#ctx0" brushRef="#br0" timeOffset="51578.219">8974 2507 158 0,'-35'9'42'0,"-8"6"-24"16,0 12-6-16,7 17-9 16,-6-12 0-1,26 11-2-15,1-8 1 16,15-1-2-16,0-5 1 0,15-10-1 15,9-16 1 1,2-10-1-16,10-8 0 0,-5-9 0 16,4-3 0-16,-7-12 0 15,7 7-1-15,-20-7 1 16,5 12-1-16,-15-9-1 16,14 24-3-16,-12-11-5 15,5 7-8-15,-4 2-17 16,3-3-72-16</inkml:trace>
          <inkml:trace contextRef="#ctx0" brushRef="#br0" timeOffset="51312.6628">9635 1874 154 0,'19'0'45'15,"-2"7"-26"-15,-17 14-7 16,-17 2-8-16,2 28-1 16,-24 0-1-16,8 23 0 15,-16 13-2-15,-1 14 1 16,-6 9 0-16,3 11-1 15,-11 4 1-15,7 5-1 0,0-9 0 16,13-8 0 0,-2-15 0-16,12-23 0 0,13-17-1 15,-1-26 1-15,20-13-2 16,0-38-3-16,8-5-5 16,-8-19-4-16,16-8-14 15,-9-16-60-15</inkml:trace>
          <inkml:trace contextRef="#ctx0" brushRef="#br0" timeOffset="51843.8425">9287 2575 100 0,'15'51'78'0,"-3"-12"-49"15,4 4-14-15,4 0-10 0,-12-27-1 16,18 11-1-16,-6-27-1 15,8 0-1-15,-5-19 0 16,4-1 0-16,-2-11-1 16,-7-1 0-16,-2-7 1 15,-4 0-1-15,-12 4 0 16,0 3 0-16,-12 5 0 0,-4 3 0 16,-2 9 0-1,-7 3-1-15,25 12-1 0,-39 0-3 16,39 0-6-16,-19 27-6 15,19-11-22-15,8 3-78 16</inkml:trace>
          <inkml:trace contextRef="#ctx0" brushRef="#br0" timeOffset="52031.3443">9769 2825 134 0,'0'40'55'16,"-13"2"-32"-16,-7-11-11 15,-14-6-9-15,11 8 0 16,-17-4-3-16,1-13-1 16,8 3-4-16,0-7-7 15,0-12-10-15,14-8-32 0,1-12-77 16</inkml:trace>
        </inkml:traceGroup>
        <inkml:traceGroup>
          <inkml:annotationXML>
            <emma:emma xmlns:emma="http://www.w3.org/2003/04/emma" version="1.0">
              <emma:interpretation id="{C644B12E-7E8F-4E9D-A89A-4D079030BF7C}" emma:medium="tactile" emma:mode="ink">
                <msink:context xmlns:msink="http://schemas.microsoft.com/ink/2010/main" type="inkWord" rotatedBoundingBox="12010,7249 13291,7256 13281,8941 12000,8934"/>
              </emma:interpretation>
            </emma:emma>
          </inkml:annotationXML>
          <inkml:trace contextRef="#ctx0" brushRef="#br0" timeOffset="52843.8489">10965 1804 147 0,'78'8'49'15,"1"10"-28"-15,-9 18-9 16,-16 0-8-16,13 34-1 15,-24-8-1-15,5 24 0 16,-25 5-1-16,1 17 0 16,-21 3-1-16,-3 10 1 15,-23 5-1-15,-13-1 0 16,-18 0 1-16,-21-3-1 16,-15-5-1-16,-15-19 1 15,7-1-5-15,-19-30-5 16,0-21-3-16,7-33-12 15,0-33-50-15</inkml:trace>
          <inkml:trace contextRef="#ctx0" brushRef="#br0" timeOffset="52578.219">10594 2082 163 0,'-32'-8'39'16,"9"3"-21"-16,11-6-7 16,9-13-8-16,14 24-1 15,-11 0 0-15,43-11-1 16,-23 11 0-16,11 11 0 16,-3 6-1-16,-5 10 1 15,-12 4-1-15,-3 4 0 16,-8 5 0-16,-16 3 0 15,1 0 1-15,-5-8-1 16,4 4 0-16,1-7 0 16,7-1 0-16,0-4 0 15,8 8 0-15,5-8 0 16,6 8 0-16,4 1 0 16,1 3 0-16,1-8 0 15,-2 5 0-15,-7-1 0 0,3-4 0 16,-11-3 0-1,-11-1 0-15,-5 0 0 16,-16-3 0-16,-2-1 0 0,-14 1 0 16,-2-9 0-16,-5 5 0 15,0-13 0-15,8-3-1 16,-4-8 0-16,8-3 0 16,0-28-2-16,27 11-3 15,-7-23-5-15,20-11-8 16,3-13-24-16,19-15-86 0</inkml:trace>
        </inkml:traceGroup>
        <inkml:traceGroup>
          <inkml:annotationXML>
            <emma:emma xmlns:emma="http://www.w3.org/2003/04/emma" version="1.0">
              <emma:interpretation id="{181D4F21-89A4-45C8-A8AE-A7238CBA8F55}" emma:medium="tactile" emma:mode="ink">
                <msink:context xmlns:msink="http://schemas.microsoft.com/ink/2010/main" type="inkWord" rotatedBoundingBox="15859,7789 16849,7795 16839,9622 15849,9616"/>
              </emma:interpretation>
            </emma:emma>
          </inkml:annotationXML>
          <inkml:trace contextRef="#ctx0" brushRef="#br1" timeOffset="228889.3162">14036 3256 100 0,'-12'16'75'0,"9"3"-46"16,3-19-13 0,0 15-11-16,11 9-2 0,-11-24 0 15,31 24-1 1,-7-17 0-16,3 9-1 0,1-4 0 16,0 3 0-1,-9 4 0-15,1 6-1 0,-13 1 0 16,1 6 0-16,-8 0 0 15,-8-1 0-15,1 4 0 16,-6 4 0-16,2 4 0 16,-9-8-3-16,5 1-6 15,-9 6-4-15,4-10-9 16,-3-9-42-16</inkml:trace>
          <inkml:trace contextRef="#ctx0" brushRef="#br2" timeOffset="208976.3742">14756 2430 29 0,'-8'16'113'16,"8"-16"-66"-16,0 0-25 0,0 0-15 16,0 0-2-16,-3 23-2 15,3-23 0-15,-5 20-1 16,5-20-1-16,0 23 1 16,0-23-1-16,-3 32 0 15,3-13 0 1,0 5 0-16,0-5-1 0,0 4 0 15,0 5 1-15,0 0-1 16,0 3 0-16,0-1 0 16,0-1 0-16,0 2 0 15,0 0 0-15,0 0 0 16,0-3 0-16,0 3 0 16,0-8 0-16,-4 5 0 15,4-4 0-15,0 2 0 16,0-1 0-16,0-2 0 0,0 4 0 15,0-4 1 1,0 5-1-16,-8 0 0 0,8-1 0 16,0-1 0-1,0 3 0-15,0-2 0 16,-5-4 0-16,5 1 0 16,0-1 0-16,0 1 0 0,0-5 0 15,0 0 0-15,0 1 0 16,0 0 0-16,0 0 0 15,8 3 0-15,-8 1 0 16,9-1 0-16,-9 1 0 16,3-1 0-16,-3 5 0 15,8-1 0-15,-8 0 0 0,0-3 0 16,8-1 0 0,-8 1 0-16,0 0 0 0,0-2 0 15,0-2 0 1,0 0 0-16,4 0 0 0,-4-5 0 15,0 4 0-15,0-3 0 16,0 0 0-16,4-1 0 16,-4 5 0-16,0-3 0 15,0 2 0-15,0-4 0 16,0 2 0-16,0 1 0 16,0-2 0-16,0 0 0 15,0-16 0-15,4 22 0 16,-4-22 0-16,0 20 0 15,0-20 0-15,0 0 0 0,0 16 0 16,0-16 0-16,0 0 0 16,0 0 0-1,0 24 1-15,0-24-1 0,0 0 0 16,0 0 0 0,0 11 0-16,0-11 0 0,0 0 0 15,0 0 0 1,0 0-2-16,0 0 0 0,0 0-8 15,-12-7-3-15,12 7-11 16,-8-24-48-16</inkml:trace>
          <inkml:trace contextRef="#ctx0" brushRef="#br2" timeOffset="207294.6934">14791 2344 96 0,'0'19'74'16,"0"-19"-44"-16,-15-4-22 15,15 4-1-15,0 0-3 16,0 0-1-16,0 0 0 16,-12 17-1-1,12-17 0-15,-19 15-1 16,2-11 0-16,6 11 0 0,-9-7 0 15,9 8 0-15,-9 0-1 16,4-5 0-16,1 5 0 16,15-16 0-16,-20 23 0 15,20-23-1-15,-8 20-1 16,8-20-2-16,0 0-7 0,0 0-7 16,0 0-24-16,0 0-71 15</inkml:trace>
          <inkml:trace contextRef="#ctx0" brushRef="#br2" timeOffset="207674.1677">14733 2379 39 0,'0'0'110'0,"0"0"-66"16,0 0-24-16,0 0-13 16,0 0-2-16,4 16-2 15,-4-16 0-15,0 0-1 0,0 0 0 16,27 15-1 0,-27-15 0-16,31 20 0 15,-16-9 0-15,10 1-1 16,-2 4 0-16,5 1 1 15,-5 2-1 1,-4-4 0-16,1 1 0 16,-1-5 0-16,-7 5 0 0,-12-16 0 15,20 16 0-15,-20-16-1 16,16 11-2-16,-16-11-4 16,0-15-5-16,0 15-9 15,-8-24-33-15</inkml:trace>
        </inkml:traceGroup>
      </inkml:traceGroup>
    </inkml:traceGroup>
    <inkml:traceGroup>
      <inkml:annotationXML>
        <emma:emma xmlns:emma="http://www.w3.org/2003/04/emma" version="1.0">
          <emma:interpretation id="{60ED0EF4-70C7-4562-B5D4-9F416A9112BB}" emma:medium="tactile" emma:mode="ink">
            <msink:context xmlns:msink="http://schemas.microsoft.com/ink/2010/main" type="paragraph" rotatedBoundingBox="10924,8992 24041,8537 24147,11589 11030,120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CF1960-D1A2-4902-803D-5CECC01C5563}" emma:medium="tactile" emma:mode="ink">
              <msink:context xmlns:msink="http://schemas.microsoft.com/ink/2010/main" type="inkBullet" rotatedBoundingBox="13629,8898 16585,8795 16639,10344 13683,10447"/>
            </emma:interpretation>
          </emma:emma>
        </inkml:annotationXML>
        <inkml:trace contextRef="#ctx0" brushRef="#br1" timeOffset="228228.2219">11908 4958 71 0,'-12'16'71'0,"1"-5"-34"15,11-11-20-15,-24 12-6 16,24-12-6-16,0 0 0 15,-12-32-1-15,24 9-2 16,4-16 0 0,7-3 0-16,1-22 0 0,19 2-1 15,4-16 0-15,11-1 0 16,5-3 0-16,11 1 0 16,0-10 0-16,13 13 0 15,-5 0-1-15,4 10 0 16,-4 6 1-16,0 7-1 15,-3 12 0-15,-13 17-1 16,-3 10 2-16,-9 11-1 0,-14 10 0 16,-6 14 0-1,-6 4 0-15,-12 5 0 0,-4 2 0 16,-1 7 0 0,-3-6 0-16,0 0 0 15,-1-3 0-15,5-5 0 0,4-3 1 31,7-9-1-31,5-11 0 16,3 0 0-16,8-23 0 16,1-1 0-16,10-8 0 0,1-10 0 15,8-9 0 1,0-4 0-16,0-7 0 16,7-5 0-16,1 1 0 0,-2-1 0 15,-1-1 0-15,-2 11 0 16,-8 2 0-16,2 12 0 15,-10 8 0-15,-2 7 0 16,-13 9 0-16,0 6 1 16,-11 6-1-16,0 7 0 15,-20 0 0-15,15 0 0 16,-15 0 0-16,0 0 0 16,0 20 0-16,0-20 0 0,-9 19-1 15,9-19 1-15,0 0 0 16,-11 12-1-16,11-12-1 0,0 0-4 15,-20 12-6 1,20-12-6-16,-19 4-27 16,19-4-85-16</inkml:trace>
        <inkml:trace contextRef="#ctx0" brushRef="#br2" timeOffset="209882.6243">14791 4535 139 0,'0'12'53'15,"0"-12"-32"1,0 0-8-16,4 28-10 16,-4-28 0-16,0 23-2 0,0-23 1 15,-4 39-1-15,-3-15 0 16,7 7 0-16,-8-4 0 16,8 0-1-16,-5 1 0 15,5-5 0-15,0-3 0 0,0-4 0 16,0-16 0-1,5 20 0-15,-5-20-1 16,0 0 0-16,19 8-2 16,-19-8-5-16,0 0-6 0,4-17-11 15,-4 17-44-15</inkml:trace>
      </inkml:traceGroup>
      <inkml:traceGroup>
        <inkml:annotationXML>
          <emma:emma xmlns:emma="http://www.w3.org/2003/04/emma" version="1.0">
            <emma:interpretation id="{5E8D6CE4-E43A-47B2-A668-5A70B28E8207}" emma:medium="tactile" emma:mode="ink">
              <msink:context xmlns:msink="http://schemas.microsoft.com/ink/2010/main" type="line" rotatedBoundingBox="18043,9002 24050,8793 24080,9668 18073,9876">
                <msink:destinationLink direction="with" ref="{4A9F9C28-38FC-4191-9D83-289D28F2439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75E211-3279-4EC8-8504-E0DDF7C4086C}" emma:medium="tactile" emma:mode="ink">
                <msink:context xmlns:msink="http://schemas.microsoft.com/ink/2010/main" type="inkWord" rotatedBoundingBox="18043,9002 19332,8957 19360,9761 18071,9806">
                  <msink:destinationLink direction="from" ref="{C2A18F05-7440-4192-869C-4BE3A3E7F980}"/>
                </msink:context>
              </emma:interpretation>
            </emma:emma>
          </inkml:annotationXML>
          <inkml:trace contextRef="#ctx0" brushRef="#br0" timeOffset="102234.5705">16384 3955 158 0,'0'0'42'0,"0"0"-24"15,12 15-7 1,-12 1-7-16,0-16-2 0,0 23 0 16,0-23-1-16,-12 39 0 15,0-20 0-15,0 6-1 16,-8-6 1-16,5 5-1 16,-5-1 0-16,4-4 0 15,1 1 0-15,4-4 0 16,6 5-1-16,5-21-1 15,-7 26-1-15,7-26-6 16,0 0-5-16,0 0-11 0,-16-5-47 16</inkml:trace>
          <inkml:trace contextRef="#ctx0" brushRef="#br0" timeOffset="102453.3171">16297 4045 163 0,'20'11'39'16,"-8"-3"-22"-16,7 0-7 16,5 12-7-16,-24-20-1 15,32 35-1-15,-21-16 0 16,1 1-1-16,4 3 0 16,-9-8-1-16,12 17-1 15,-19-32-3-15,20 28-7 0,-4-13-8 16,-16-15-27-16,23 16-83 15</inkml:trace>
          <inkml:trace contextRef="#ctx0" brushRef="#br0" timeOffset="118765.9184">16807 3543 131 0,'0'0'58'0,"-9"-11"-35"15,9 11-10-15,0 0-8 16,0 0-2-16,0 0 0 0,0 0-1 0,0 24-1 31,-8-9 1-31,16 16-2 16,-16 0 1-16,8 16 0 16,0 12-1-16,-3 9 0 15,-2 4 1-15,5 7-1 16,-7 0 0-16,-1-9 0 15,0 0 0-15,8-11 0 16,0-12-1-16,0-19 0 16,8-1 0-16,-8-27-2 0,0 0-7 15,20-24-3 1,0 1-10-16,-14-13-38 16</inkml:trace>
          <inkml:trace contextRef="#ctx0" brushRef="#br0" timeOffset="119406.4756">17029 3790 147 0,'0'0'47'0,"-8"17"-27"16,0-3-8-16,5 10-6 16,3 15-5-16,-12-4 1 15,12 16-1-15,0-12 0 0,8 8-1 16,-4-8 1-16,7 1-1 0,1-17 1 31,4-4-1-31,-1-11 0 16,5-8 0-16,-4-11 0 0,-1-9 0 15,4-7 0-15,-6-8 0 16,2-9 0-16,-3 1 0 16,-12 1 0-16,0-2 0 15,-12 4 0-15,4 10 0 16,-4 6 0-16,-3 8 1 15,-1 1-1-15,16 15 0 16,-23-8 0-16,23 8 1 16,0 0-1-16,0 0 0 15,20 0 0-15,-5 0 0 0,9 4 0 16,-5-4 0-16,8 11 0 16,-2-3 0-16,-2 4 0 0,-4 4 0 31,-4 7 1-31,-3 5-1 0,-12 3 0 15,0 8 0-15,0 0 0 16,4 1 0-16,4 2 0 16,4-6 0-16,-12-8 0 15,20-5 0-15,-5-12 0 16,12-11 0-16,1-3 0 16,-5-13 0-16,0-7 0 15,2-9 0-15,-2-11 0 0,-12 4 0 0,-3-4 0 0,-8 0 0 31,-3 4 0-31,-13 0 0 16,-4 10 0-16,0 8 0 16,-11 12 0-16,0-3 0 15,0 16-1-15,0-4-2 16,31 0-5-16,-36 24-5 16,36-24-7-16,-20 14-33 15</inkml:trace>
        </inkml:traceGroup>
        <inkml:traceGroup>
          <inkml:annotationXML>
            <emma:emma xmlns:emma="http://www.w3.org/2003/04/emma" version="1.0">
              <emma:interpretation id="{5B2E108F-6278-4DAD-8D45-1E5046656C9B}" emma:medium="tactile" emma:mode="ink">
                <msink:context xmlns:msink="http://schemas.microsoft.com/ink/2010/main" type="inkWord" rotatedBoundingBox="20166,9019 24053,8885 24080,9668 20193,9803"/>
              </emma:interpretation>
            </emma:emma>
          </inkml:annotationXML>
          <inkml:trace contextRef="#ctx0" brushRef="#br0" timeOffset="108265.8282">20715 3801 136 0,'0'0'55'0,"0"0"-34"0,15-3-12 16,-15 3-3-16,0 0-2 31,0 0-2-31,0 0 0 16,-20 9-1-16,8 5 0 16,-3-2 0-16,-1 4 0 0,-7 0-1 0,0 11 0 15,3-8 0-15,-4 9 0 31,1-4 1-31,3-1-2 16,1 0 1-16,-1-7 0 16,9-1-1-16,-6-7 0 0,17 8-2 0,-19-16-3 0,19 0-8 31,0 0-7-31,0-19-38 0</inkml:trace>
          <inkml:trace contextRef="#ctx0" brushRef="#br0" timeOffset="108531.4877">20664 3809 175 0,'15'24'32'16,"-15"-24"-16"-16,24 32-6 16,-1-9-8-16,-15-7 0 15,12 3 0-15,-5 1-2 16,9 2 1-16,-1-5-1 15,-3 2 0-15,-1-4 0 16,1-6-1-16,0 3 0 0,-20-12-1 16,26 16-4-16,-26-16-5 15,0 0-7-15,0 0-23 16,0-13-80-16</inkml:trace>
          <inkml:trace contextRef="#ctx0" brushRef="#br0" timeOffset="121531.4813">21473 3461 181 0,'0'0'29'16,"-11"12"-14"-16,2 4-5 0,-2 12-8 16,-12-2 0-16,11 18-1 15,-7 2 0-15,-1 14-1 16,-8 6 1-16,5 3-1 15,-1 2 0-15,1 0 0 16,7-4 0-16,4-9 0 16,5-3-1-16,-1-28 0 15,20 4-1-15,-12-31-3 0,23-11-5 16,1-9-6-16,-1-11-18 16,8-12-64-16</inkml:trace>
          <inkml:trace contextRef="#ctx0" brushRef="#br0" timeOffset="122140.9271">21594 3693 139 0,'0'0'52'15,"0"23"-30"-15,-11 12-9 16,3 12-9-16,-15-8-2 16,19 16 0-16,-12-8-1 15,16 9 0-15,-8-14 0 16,8 0 0-16,11-10 0 15,6-8-1-15,-1-13 0 0,7-7 0 16,0-11 0 0,5-5 1-16,-1-8-1 15,-4-7 0-15,-3-9 0 0,0 1 0 16,-5-4 0-16,-7 0 0 16,-8 0 0-16,0 3 0 15,-12 1 0-15,1 8 0 16,-6 6 1-16,6 6-1 15,-4 9 0-15,15 6 0 16,-13-9 1-16,13 9-1 16,16 0 0-16,4 0 0 15,3 9 0-15,13-9 0 16,-1 3 0-16,4 5 0 16,-3 0 0-16,-2 3 0 0,-6 1 0 15,-5 11 0 1,-7 9 0-16,-4-1 0 0,-12 8 0 15,0 3 0-15,0-2 1 16,0 0-1 0,0-6 0-16,0-2 0 15,3-12 0-15,-3-20 1 16,28 7-1-16,-5-14 0 0,1-17 0 16,7-7 1-16,1-8-1 15,-1-3 0-15,-4-3 0 16,-7-1 0-16,-5 2 0 15,-10 12 0-15,-5 2 0 16,-16 7-1-16,-4 10 1 16,-8-2-1-16,5 15-1 0,-16 0-7 15,8-8-3-15,-4-3-7 16,3-9-33 0</inkml:trace>
          <inkml:trace contextRef="#ctx0" brushRef="#br0" timeOffset="106843.9503">18551 3965 139 0,'0'0'55'16,"0"0"-34"-16,0-15-8 0,0 15-9 15,0 0-1-15,0 0-1 16,0 0 0-16,-16 20-1 16,4 5-1-16,-11-7 1 15,7 9-1-15,-7-3 0 16,0 7 0-16,3-3 0 16,-4-1 0-16,12-3 0 15,-3-9-1-15,15 9 0 16,-11-24-2-16,22 21-3 15,-11-21-6-15,0 0-8 0,15-13-29 16</inkml:trace>
          <inkml:trace contextRef="#ctx0" brushRef="#br0" timeOffset="107125.2019">18489 3935 167 0,'0'0'37'0,"23"23"-20"16,-12-11-6-16,9 13-7 16,-20-25-1-16,43 30-2 15,-27-15 0-15,11 9 0 16,-3-4-1-16,-1-1 0 16,1 5 0-16,-4-5 0 15,-1 1 0-15,-7-1 0 0,3-3 0 16,-15-16 0-16,24 23-1 15,-24-23 0 1,15 24-3-16,-15-24-6 0,0 0-4 16,0 0-12-16,0 0-52 15</inkml:trace>
          <inkml:trace contextRef="#ctx0" brushRef="#br0" timeOffset="119984.6009">19236 3571 172 0,'0'0'34'16,"-12"24"-19"-16,7-9-4 16,-10-4-9-16,15 21 1 15,-19 0-2-15,15 22 0 16,-12-7 0-16,8 16 0 16,0-1-1-16,1 9 1 15,2-5-1-15,5 1 0 0,0-5 0 16,0-15 0-16,0 1-1 15,0-22 0 1,9 2-3-16,-9-28-5 0,0 0-4 16,11-23-11-16,5-14-44 15</inkml:trace>
          <inkml:trace contextRef="#ctx0" brushRef="#br0" timeOffset="120640.8517">19396 3739 170 0,'0'0'34'0,"-11"38"-18"16,-1-6-5-16,-4 0-9 15,8 23 0-15,-7-8 0 0,10 11-1 16,2-11 0-16,3 4-1 16,3-15 1-16,5-5-1 15,4-8 0 1,4-15 0-16,-1-8 0 0,5-8 0 15,-1-15 0-15,1 0 0 16,-4-13 0-16,-1-4 1 16,-3-6-1-16,-8 3 0 15,-4 0 0-15,0 4 0 16,-8 3 0-16,-3 9 0 16,-1 3 0-16,12 24 0 15,-16-19 0-15,16 19 0 0,0 0 1 16,0 0-1-16,0 0 0 15,31 8 0-15,-7-5 0 16,3-3 0-16,9 8 0 16,-5 0 0-1,0 0 0-15,0 4 0 0,-3 8 0 16,-9 2 0 0,-4 6 0-16,-10 8 0 0,-1-1 1 15,-4 3-1-15,0 2 0 16,0 7 0-16,0-12 0 15,0-4 0-15,4-6 0 16,11-4 0-16,1-12 0 16,-1-9 0-16,10-11 0 15,-2-8 0-15,0-13 1 0,4-3-1 16,1-13 0-16,-13-2 0 16,1 3-1-16,-4-3 2 15,-12 6-2 1,0 5 1-16,-4 4 0 0,-15 11 0 15,-1 9 0-15,-8 7 0 16,1 8-1-16,-8 0 0 16,7 19-1-16,-19-19-4 15,16 21-4-15,8-7-7 16,7-2-19-16,16-12-76 16</inkml:trace>
        </inkml:traceGroup>
      </inkml:traceGroup>
      <inkml:traceGroup>
        <inkml:annotationXML>
          <emma:emma xmlns:emma="http://www.w3.org/2003/04/emma" version="1.0">
            <emma:interpretation id="{CD2B3682-E79D-4AE8-AB03-B4C30F17BDFE}" emma:medium="tactile" emma:mode="ink">
              <msink:context xmlns:msink="http://schemas.microsoft.com/ink/2010/main" type="line" rotatedBoundingBox="10995,10637 16679,10522 16706,11862 11022,11978">
                <msink:destinationLink direction="with" ref="{4A9F9C28-38FC-4191-9D83-289D28F2439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0367A05-6F0F-445D-9CBC-AEAA674659C8}" emma:medium="tactile" emma:mode="ink">
                <msink:context xmlns:msink="http://schemas.microsoft.com/ink/2010/main" type="inkWord" rotatedBoundingBox="10998,10814 12134,10791 12151,11591 11015,11614"/>
              </emma:interpretation>
            </emma:emma>
          </inkml:annotationXML>
          <inkml:trace contextRef="#ctx0" brushRef="#br1" timeOffset="232265.3108">9330 5392 96 0,'16'-15'79'16,"-16"15"-48"-1,0 0-16-15,12-16-8 0,-12 16-3 16,0 0-1-16,19 23-1 15,-19-23 0-15,-4 39-1 16,-8-11 0-16,9 10 0 16,-13 10-1-16,4 11 1 15,-11 4-1-15,-1 6 0 16,4 2 0-16,-3 0 0 16,0 3 0-16,7-11 0 15,8-4 0-15,-4-12-2 16,24-12 1-16,-12-35-3 0,19 16-6 15,1-21-4-15,8-18-12 16,-1-5-45-16</inkml:trace>
          <inkml:trace contextRef="#ctx0" brushRef="#br1" timeOffset="232889.3072">9518 5721 163 0,'0'24'37'0,"-8"3"-19"16,-8 8-7-16,-4-12-8 16,17 25-1-16,-13-17 0 15,16 8-1-15,-12-15 0 0,24 3 0 16,-8-11-1-16,11-8 1 16,5-8-1-16,4-5 0 15,3-10 0 1,0-1 0-16,1-7 0 0,-5-1 0 15,-3-7 0-15,0 0 0 16,-17-4 0-16,-3 7 0 16,0 1 0-16,-7 4 0 15,-1-3 0-15,-4 12 0 16,12 14 0-16,-19-16 1 16,19 16-1-16,0 0 0 15,0-15 0-15,0 15 1 16,31-4-1-16,-8 4 0 15,1 0 0-15,3 0 0 0,-3 0 0 16,3 4 0 0,-3 3 0-16,-4 6 0 15,-1 1 0-15,-7 7 0 16,-5 2 0-16,-7 9 0 16,0-1 0-16,0 4 0 15,0 4 1-15,0 0-1 0,0-3 0 16,0-2 0-16,12-6 0 15,8-8 0-15,3-12 0 16,5-8 0-16,3-12 0 16,4-12 0-16,0-3 0 15,-8-8 0-15,1-5 0 16,-9-2 0-16,-11-2 0 16,-8 5 0-16,-11 0 0 0,-5 6 0 15,-12 15 0-15,1-2 0 16,-4 13 0-1,0 3-1-15,7 12 1 0,-4 1-1 16,21 9-1-16,-4-10-3 16,11 8-5-16,7 0-5 15,9-5-15-15,-1 1-61 16</inkml:trace>
          <inkml:trace contextRef="#ctx0" brushRef="#br1" timeOffset="233170.557">10296 5788 204 0,'0'16'17'0,"0"-16"-6"16,0 23-2-16,0-23-8 16,8 20-1-16,-8-20 0 15,4 11-1-15,-4-11-1 16,0 0-7-16,0 0-3 16,0 0-9-16,4-20-32 15</inkml:trace>
        </inkml:traceGroup>
        <inkml:traceGroup>
          <inkml:annotationXML>
            <emma:emma xmlns:emma="http://www.w3.org/2003/04/emma" version="1.0">
              <emma:interpretation id="{84B387DA-046B-44A4-8FA1-F973A393EA24}" emma:medium="tactile" emma:mode="ink">
                <msink:context xmlns:msink="http://schemas.microsoft.com/ink/2010/main" type="inkWord" rotatedBoundingBox="12408,10819 14015,10786 14037,11848 12430,11881"/>
              </emma:interpretation>
            </emma:emma>
          </inkml:annotationXML>
          <inkml:trace contextRef="#ctx0" brushRef="#br1" timeOffset="233998.6841">10805 5373 128 0,'0'0'60'16,"-16"-8"-36"-1,16 8-11-15,-19 24-8 0,-9-13-2 16,16 20 0 0,-15 1-2-16,7 11 1 0,-6 0-1 15,6 16 0-15,-4-5 0 16,12 5 0-16,-3-1-1 16,15-2 0-16,0-5 0 15,12-1 0-15,3-10 0 16,4-9-1-16,17-4 0 15,-16-18-2-15,27-6-6 16,-16-3-4-16,0-16-8 0,1-7-38 16</inkml:trace>
          <inkml:trace contextRef="#ctx0" brushRef="#br1" timeOffset="234545.5607">10969 5423 180 0,'0'0'29'0,"-27"28"-14"16,15-4-6-16,12 14-6 15,-19-2-1-15,15 18-1 16,-12 5 0-16,12 4 0 16,-4 8 0-16,8 3-1 15,-8 4 0-15,8-3 0 16,0-4 0-16,0-9 0 0,0-4 0 15,0-7 0 1,0-15 0-16,0-17 0 16,0-19-1-16,0 0 1 0,0 0 0 15,-3-43 0-15,3 0 0 16,-5-16 0 0,5-3 0-16,0-13 0 15,0 1-1-15,0-4 2 0,8-1-2 16,0 5 2-16,4 11-1 15,8 4 0-15,-4 9 0 16,2 10 0-16,2 8 0 16,4 14 0-16,-1 6 0 15,5 12 0-15,-5 12 0 0,0 6 0 16,1 12 0-16,-12 4 0 16,-1 9 0-1,-3 0 1-15,-16 4-2 0,-3 0 2 16,-9-8-1-16,-8 0 0 15,-3-7 0 1,-3-5 0-16,-2-3-1 0,5-9 1 16,3 1 0-16,8-16-1 15,20 0-1-15,-23 0-1 16,39-12-6-16,4 0-5 16,3-8-11-16,8-3-44 15</inkml:trace>
          <inkml:trace contextRef="#ctx0" brushRef="#br1" timeOffset="234842.4387">11567 5412 175 0,'0'0'31'15,"20"0"-15"-15,-20 0-5 16,0 36-8-16,-15-21-1 15,2 24 0-15,-10-4-1 16,4 19 0-16,-13 2-1 16,5 11 1-16,-8-2-1 15,7 6 1-15,-3 4-1 16,4-9 0-16,3 1-1 16,1-12 1-16,7-4 0 0,1-19-2 15,7-2 1-15,-3-27-2 16,11-3-5-16,0 0-5 15,6-31-8-15,-6-1-35 16</inkml:trace>
          <inkml:trace contextRef="#ctx0" brushRef="#br1" timeOffset="235061.1866">11305 5733 178 0,'8'16'30'15,"1"0"-15"-15,-6 7-5 16,-3-7-8-16,12 18 0 16,-4-6-1-16,8 7 0 0,-5-9-1 15,1 4-1-15,4-3 0 16,-16-27-3-16,12 23-6 16,-12-23-5-16,19 16-15 15,-19-16-60-15</inkml:trace>
          <inkml:trace contextRef="#ctx0" brushRef="#br1" timeOffset="235529.9369">11576 6097 187 0,'0'0'25'16,"0"0"-12"-16,-12-39-4 16,12-1-8-16,15 0 0 15,-2-18 0-15,2 0 0 16,1-8 0-16,3-5-1 16,-3 5 1-16,3 3-1 15,-3 0 1-15,-1 12-1 16,1 8 0-16,-1 16 1 15,2 7-1-15,-6 20 0 16,-11 0 1-16,20 36-1 16,-12-5 0-16,0 16 0 15,-5 4 1-15,1 11-1 16,-4 1 0-16,8 4 0 0,-8-5 0 16,5-3 0-16,2-2 0 15,-7-8 0 1,4-10 0-16,3-4-1 0,1-3 1 15,-3-13-1-15,2 4 0 16,-7-23 0-16,16 28-2 16,-16-28-3-16,-16 7-6 15,16-7-7-15,0 0-27 16,-20-3-89-16</inkml:trace>
          <inkml:trace contextRef="#ctx0" brushRef="#br1" timeOffset="235733.0625">11649 5940 142 0,'-7'-15'52'0,"3"-1"-30"16,4 16-10-16,0 0-7 15,16-31-1-15,7 31-2 16,-11 0-1-16,12 0 0 16,-4 0-1-16,3 8 0 15,0 0 0-15,-7-8-1 16,12 23-2-16,-28-23-7 15,26 16-3-15,-10-9-11 16,-1-7-41-16</inkml:trace>
          <inkml:trace contextRef="#ctx0" brushRef="#br1" timeOffset="235998.6886">12193 6046 199 0,'5'36'20'16,"-5"-2"-9"-16,-8 2-2 15,8 3-8-15,-16-4 0 16,4 8-1-16,-8-11 0 15,1-6 0-15,7 10-2 16,-14-15-7-16,6-7-3 16,-4-10-8-16,1-8-34 0</inkml:trace>
        </inkml:traceGroup>
        <inkml:traceGroup>
          <inkml:annotationXML>
            <emma:emma xmlns:emma="http://www.w3.org/2003/04/emma" version="1.0">
              <emma:interpretation id="{3A4C739F-F2F5-40AF-8267-1AF8C77BA0C6}" emma:medium="tactile" emma:mode="ink">
                <msink:context xmlns:msink="http://schemas.microsoft.com/ink/2010/main" type="inkWord" rotatedBoundingBox="14372,10568 16678,10522 16706,11862 14400,11909"/>
              </emma:interpretation>
            </emma:emma>
          </inkml:annotationXML>
          <inkml:trace contextRef="#ctx0" brushRef="#br1" timeOffset="236750.5536">12604 5392 142 0,'0'0'52'0,"0"25"-31"16,0-14-8-16,0 20-7 15,-15-8-3-15,15 16-1 16,-8 5-1-16,8 10 0 15,-11 2 0-15,6 2-1 0,1 0 0 16,4-2 1-16,-3-2-1 16,3-7-1-16,0-8 1 15,0-15-1-15,7 3 0 16,-7-27-1-16,20 8-3 16,-20-8-6-16,24-28-5 15,-5-3-20 1,-4-8-63-16</inkml:trace>
          <inkml:trace contextRef="#ctx0" brushRef="#br1" timeOffset="237081.7744">12812 5513 122 0,'0'0'63'0,"-12"20"-38"16,4 0-11-1,-3 7-9-15,-9-7-2 16,20 15 0-16,-11-8-2 15,18 12 1-15,-7-7-1 0,12 7 0 16,0-7-1 0,7-1 1-16,1-4-1 0,0 5 0 15,-2-9 0 1,2 4 0-16,-4-7 0 0,-8 3 0 16,4-3 0-16,-12 3 0 15,0-7 0-15,-12 4 0 16,4-4 1-16,8-16-2 15,-20 26 2-15,20-26-2 0,-11 12 1 32,11-12 0-32,0 0 0 15,-20 0 0-15,20 0 0 16,-19-4-1-16,19 4 0 16,-24-15 1-16,24 15-2 15,-27-12-1-15,27 12-3 16,-20-12-7-16,4-11-9 0,1-1-32 15,-1-7-80-15</inkml:trace>
          <inkml:trace contextRef="#ctx0" brushRef="#br1" timeOffset="237269.2768">12750 5537 165 0,'19'-18'37'0,"8"5"-19"0,-3 9-7 16,3-9-7-16,4 26-2 15,-12-9 0-15,9 9-2 16,-5-3 0-16,-3 1 0 16,4 10 0-16,-24-21-2 15,35 16-4-15,-19-9-5 16,-5-7-6-16,-11 0-21 0</inkml:trace>
          <inkml:trace contextRef="#ctx0" brushRef="#br1" timeOffset="238082.6232">13226 5772 111 0,'-31'7'69'0,"15"5"-41"0,-7 1-13 16,7-2-10-1,4 17-1-15,-7-13-2 0,19 13 0 16,-12-13-1-16,20 4 0 16,-8-19-1-16,20 20 1 15,-5-20-1-15,5-7 0 16,-1-1 0-16,1-8 0 15,-4-4 0-15,-5-3 0 16,-2 0 0-16,-9-1 0 16,8 1 0-16,-8-1 0 15,-8 1 0-15,-1-1-1 16,6 8 1-16,-10 1-1 16,13 15 0-16,-7-24 0 15,7 24-1-15,0 0-1 0,0 0-2 16,0 0-7-16,12-8-10 15,8 8-30 1,-20 0-68-16</inkml:trace>
          <inkml:trace contextRef="#ctx0" brushRef="#br1" timeOffset="237738.8773">13575 5243 142 0,'-16'20'52'0,"4"-3"-30"15,-4 4-10-15,1 16-6 16,-12-6-3-16,23 20-1 16,-20 4-1-16,9 10 0 15,-9 6 0-15,9 8-1 16,-5 3 0-16,8 8 1 0,-4-8-1 16,5-8-1-1,-1-7 1-15,4-12 0 0,0-4-1 16,-4-25 0-1,12 6-2-15,0-32-5 0,-11 8-4 16,11-8-9-16,0-35-33 16</inkml:trace>
          <inkml:trace contextRef="#ctx0" brushRef="#br1" timeOffset="238379.4987">13485 5913 108 0,'15'44'70'15,"-15"-17"-42"-15,16 0-14 16,-4-4-9-16,-12-23-2 16,28 9 0-16,-28-9-2 15,31-25 0-15,-20 2 0 16,4 0-1-16,-7-9 1 16,0-2-1-16,-8-6 1 15,0 4-1-15,-11-3 0 0,3 8 0 16,-7 4 0-16,-5 3-1 15,7 13 0-15,-10-1-1 16,23 12-3-16,-19 23-7 16,11-7-9-16,4 4-31 15,4-5-80-15</inkml:trace>
          <inkml:trace contextRef="#ctx0" brushRef="#br1" timeOffset="238598.2498">13747 6105 184 0,'-8'31'26'0,"-8"-11"-12"15,1 3-5-15,-1-4-8 0,1-6-1 16,-1-7-1-16,16-6-2 15,-24 17-8-15,24-17-6 16,-11-20-20-16,11-3-66 16</inkml:trace>
          <inkml:trace contextRef="#ctx0" brushRef="#br1" timeOffset="239285.7507">13927 5431 183 0,'0'0'27'0,"0"0"-13"0,0-11-7 16,19 19-3-1,-19-8-2-15,24 0 0 16,-9 0-1-16,13 11 0 0,-5 1-1 16,1 8 1-16,-4-2-1 15,-5 12 0-15,-4-4 0 0,-11 1 1 16,0 1-1 0,-11-1 0-16,-4-3 0 15,-2 3 0-15,-2-7 0 0,4-4 0 16,-1 3 0-1,8-3 0-15,8 3 0 0,0 1 0 16,8-4 0 0,3 3 0-16,5 1 0 0,-1 3 0 15,5 0 0-15,-4 1 0 16,-4 3 0 0,-4-3 0-16,-8 3 0 0,0-3 0 15,-8 4 0-15,-8-2 0 16,-8 2 0-16,-3 3 0 15,-4-3 0-15,-4-9-1 16,4 4 1-16,-5-10-1 16,8 2 0-16,-6-15-1 15,18 0-1-15,-11-20-3 16,11-3-6-16,4-12-7 0,9-5-30 16,3-10-76-1</inkml:trace>
          <inkml:trace contextRef="#ctx0" brushRef="#br1" timeOffset="239551.3794">14114 5352 170 0,'28'0'34'0,"0"6"-17"15,-5 1-6-15,-23-7-9 16,43 52 1-16,-27-21-1 15,7 23 0-15,-12 5-1 16,1 11 0-16,-12 8-1 16,0 9 0-16,-4 3 1 0,-11 0-1 15,-9 3 0 1,-7-6-1-16,-8-1-1 16,-27-16-7-16,-1-11-2 0,-20-20-7 15,-14-16-27-15</inkml:trace>
          <inkml:trace contextRef="#ctx0" brushRef="#br2" timeOffset="210273.2554">14846 5072 158 0,'0'0'42'0,"-8"23"-24"15,8-23-7 1,-15 24-8-16,15-9-1 0,0 1 0 16,0 7-1-16,0-11 0 15,0 7-1-15,0-3 1 16,0-4-1-16,0-12 0 15,7 23 0-15,-7-23 0 16,0 0-1-16,8 25-1 16,-8-25-3-16,0 0-6 0,0 0-7 15,0 0-22-15,0 0-83 16</inkml:trace>
          <inkml:trace contextRef="#ctx0" brushRef="#br2" timeOffset="210554.5027">14830 5463 173 0,'0'16'32'15,"-7"-1"-16"-15,3 1-6 16,4-16-7-16,0 23-2 16,0-23 0-16,0 28 0 15,0-28 0-15,0 19-1 16,0-19-1-16,4 16-1 0,-4-16-6 16,15 23-4-16,-15-23-9 15,0 16-34-15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4:50.0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C893B39-FA70-4B86-AB08-F796B1B4E4ED}" emma:medium="tactile" emma:mode="ink">
          <msink:context xmlns:msink="http://schemas.microsoft.com/ink/2010/main" type="inkDrawing" rotatedBoundingBox="15159,17816 17458,17719 17462,17795 15162,17893" semanticType="underline" shapeName="Other">
            <msink:sourceLink direction="with" ref="{D92C5034-3B89-49D7-9C17-A1428D3A518F}"/>
            <msink:sourceLink direction="with" ref="{F3F06849-E5DF-4406-AD51-B92DB59ED97F}"/>
          </msink:context>
        </emma:interpretation>
      </emma:emma>
    </inkml:annotationXML>
    <inkml:trace contextRef="#ctx0" brushRef="#br0">13348 12441 75 0,'0'0'47'0,"0"0"-13"16,0 0-11-16,-16-20-7 15,16 20-6-15,0 0-3 16,0 0-1-16,-4-11-2 16,4 11-1-16,0 0 0 15,0 0-1-15,0 0-1 16,0 0 0-16,0 0-1 15,0 0 1-15,0 0 0 16,0 0-1-16,0 0 1 16,0 0-1-16,0 0 1 0,12 0-1 15,-12 0 0-15,19 0 1 16,-19 0-1-16,24 0 0 16,-9 0 0-16,5-5 0 15,-4 5 0 1,7-3 1-16,0 3-1 0,5-8 0 15,-5 8 0-15,8-8 0 16,-3 8 0-16,3-8 0 16,-3 8 0-16,3-4 0 15,0 0 0-15,1 4 0 16,-5-7 0-16,4 7 0 16,1-4 1-16,3 4-1 15,-3-9 0-15,2 9 0 16,2 0 0-16,-1-4 0 15,4 4 0-15,4 0 0 0,-4-3 0 16,0 3 0 0,0 0 0-16,1-5 0 15,-5 5 0-15,0 0 0 0,-4-7 0 16,0 7 0 0,1 0 0-16,-1-4 0 0,1 4 0 15,3 0 0-15,-4-4 1 16,0 4-1-16,5 0 0 15,3-8 0-15,-4 8 0 16,0-3 0-16,0 3 0 16,4 0 0-16,-3-6 0 0,-1 6 0 15,-4-2 0-15,0 2 0 16,-3 0 0-16,0 0 1 16,-5 0-1-1,0-9 0-15,-4 9 0 0,1 0 0 16,-4 0 0-1,-1 9 0-15,1-9 0 0,-1 0 0 16,5 0 0 0,0 0 0-16,-1 0 0 0,1 0 0 15,4 0 0-15,-5 0 0 16,5 0 1-16,-5 0-1 16,1 0 0-16,-5 0 0 15,5 0 0-15,-4 0 0 16,-1 0 0-16,4 0 0 15,-2 0 0-15,-2 2 0 0,4-2 0 16,-3 0 0 0,-1 0 0-16,-15 0 0 0,25 0 1 15,-25 0-1 1,26 6 0-16,-26-6 0 0,16 7 0 16,-16-7 0-1,20 4 0-15,-20-4 0 0,20 4 0 16,-20-4 0-16,19 4 0 15,-19-4 0-15,15 0 0 16,-15 0 0-16,0 0 0 16,0 0 0-16,0 0 0 15,0 0 0-15,0 0 0 16,0 0 0-16,13 15 0 0,-13-15 0 16,0 0 0-16,0 0 0 15,0 0 0-15,0 0-1 16,0 0 0-16,-28 0-4 15,28 0-5-15,-35-8-5 16,11-7-17-16,-7-13-72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17T20:25:29.5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13-3 75 0,'-21'8'81'0,"21"-8"-44"15,0 17-24-15,0-17-5 16,0 0-3-16,0 0-1 15,0 0-1-15,0 0 0 16,0 0-1-16,0 0-1 16,0 0 0-16,0 0 0 15,0 0 0-15,17-12 0 0,-17 12-1 16,21 0 1-16,-5 0-1 16,-16 0 1-16,29 8-1 15,-8-8 1 1,3 8-1-16,0-8 0 0,6 6 0 15,3-6 0-15,-1 0 0 16,6 0 0-16,-5 0 0 16,0 0 0-16,0 0 1 15,0 0-1-15,0 3-1 16,1-3 2-16,-1 13-2 16,-9-10 1-16,6 5 0 15,-2-3 0-15,5-2 0 16,-4-3 0-16,-4 9 0 0,3-9 1 15,2 4-1-15,-6-4 0 16,2 9 0 0,-2-9 0-16,0 3 0 15,2 3 0-15,2 1 0 0,-7-7 0 16,4 0 0 0,0 4 0-16,-1-4 0 15,2 0 0-15,-2 4 0 0,-3-4 1 16,0 0-1-1,-5 0 0-15,1 0 0 0,-17 0 0 16,24 4 0-16,-24-4 0 16,12 0 0-16,-12 0 0 15,0 0 0-15,0 0 0 16,0 0 0-16,0 0-2 16,0 0-2-16,0 0-6 0,0 0-3 15,-12 17-13-15,-9-17-45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6:57.6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132 155 19 0,'0'0'34'0,"0"0"-3"16,0 0-11-16,-16-9-2 16,16 9-4-16,0 0-1 15,-16-7 1 1,16 7-2-16,-15-8-1 0,15 8-2 15,-16-8-2-15,16 8-1 16,-20 0-1-16,20 0-1 16,-20 0-1-16,20 0 1 15,-15 0-2-15,15 0 0 16,-16 0 0-16,16 0 0 16,0 0-1-16,0 0 1 15,0 0-1-15,0 0 0 16,0 0 0-16,0 0 0 15,0 0-1-15,16 12 1 16,-16-12-1-16,12-4 1 0,-12 4-1 16,20-11 0-16,-20 11 0 15,23-9 1 1,-23 9-1-16,27-11 0 0,-27 11 0 16,28-9 0-16,-13 5 0 15,-2 4 0-15,2-7 1 16,-15 7-1-16,23-8 0 15,-23 8 0-15,24-8 0 16,-24 8 0-16,27-8 0 16,-27 8 0-16,27-7 0 0,-15 3 0 15,4 4 0-15,-1-8 0 16,-2 8 0 0,2-8 0-16,-15 8 0 15,24-7 0-15,-9 3 0 0,-15 4 0 16,20-8 0-16,-20 8 0 15,19-8 0 1,-19 8 0-16,17 0 0 0,-17 0 0 16,0 0 0-16,0 0 0 15,11 0 0-15,-11 0 0 16,0 0 0-16,0 0 0 16,0 0 0-16,0 0 0 15,0 0 0-15,0 0 0 16,0 0 0-16,0 0 0 0,0 0 0 15,0 0 0-15,15 12 0 16,-15-12 0-16,0 0 0 16,0 0 0-1,12 15 0-15,-12-15 0 16,0 0 0-16,0 0 0 0,4 16 0 16,-4-16 0-16,0 0-1 15,0 0 1-15,0 0 0 16,0 0-1-16,0 0 0 15,0 0-5-15,0 0-4 16,0 0-6-16,0-16-16 16,0 1-73-16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7:01.50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118 9 92 0,'0'0'77'0,"0"0"-51"16,0 0-13-16,0 0-5 0,-16-8-3 16,16 8-1-16,0 0-1 15,0 0-1-15,0 0 0 16,0 0 0-1,-15-4-1-15,15 4 0 16,-16 4 0-16,16-4-1 0,-20 16 1 16,20-16-1-16,-23 19 0 15,23-19 1-15,-16 20-1 16,16-20 0-16,0 0 0 16,-12 19 0-16,12-19 1 15,0 0-1-15,0 0 0 16,0 15 0-16,0-15 1 15,17 9-1-15,-17-9 0 0,26 4 0 16,-2-4 1 0,-1 0-1-16,5-8 0 0,-1 3 0 15,-3 5 0 1,3-8 1-16,-3 8-1 0,-9-3 0 16,1 3 0-16,-16 0 0 15,20 0 0-15,-20 0 0 16,0 0 0-16,0 0 0 15,0 0 0-15,11 0 0 16,-11 0 0-16,0 0 0 16,23 0 0-16,-23 0 0 15,20-8 0-15,-20 8 0 16,28-4-1-16,-28 4 1 16,19 0-1-16,-19-15-4 0,0 15-5 15,16-16-4 1,-12 0-14-16,4-3-56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44:12.26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2DA65A-6960-4D09-BE87-4868A6482FC7}" emma:medium="tactile" emma:mode="ink">
          <msink:context xmlns:msink="http://schemas.microsoft.com/ink/2010/main" type="writingRegion" rotatedBoundingBox="1508,11471 23930,11709 23857,18586 1434,18347"/>
        </emma:interpretation>
      </emma:emma>
    </inkml:annotationXML>
    <inkml:traceGroup>
      <inkml:annotationXML>
        <emma:emma xmlns:emma="http://www.w3.org/2003/04/emma" version="1.0">
          <emma:interpretation id="{02C5EA87-7563-43B7-B0E0-BB8A04FAAEAF}" emma:medium="tactile" emma:mode="ink">
            <msink:context xmlns:msink="http://schemas.microsoft.com/ink/2010/main" type="paragraph" rotatedBoundingBox="2178,12250 23712,11334 23924,16326 2390,17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6D3C83-1A56-4468-BB43-881A6F9747C0}" emma:medium="tactile" emma:mode="ink">
              <msink:context xmlns:msink="http://schemas.microsoft.com/ink/2010/main" type="line" rotatedBoundingBox="2178,12250 22859,11370 22984,14289 2302,15168">
                <msink:destinationLink direction="with" ref="{4A9F9C28-38FC-4191-9D83-289D28F2439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A5574DD-C648-42E2-A7FD-F9E2F758EA88}" emma:medium="tactile" emma:mode="ink">
                <msink:context xmlns:msink="http://schemas.microsoft.com/ink/2010/main" type="inkWord" rotatedBoundingBox="2201,12793 7068,12586 7154,14618 2287,14826"/>
              </emma:interpretation>
            </emma:emma>
          </inkml:annotationXML>
          <inkml:trace contextRef="#ctx0" brushRef="#br0">3267 8063 180 0,'-17'7'29'0,"-9"4"-15"15,-2 12-4-15,17 13-9 16,-25-1 1-16,16 23-1 16,-6 1 0-1,9 20 0-15,6 0-1 0,6 5 1 16,5 7-1-16,8-1 0 16,9-8 0-16,-6-11-1 15,20 0-2-15,-3-25-7 16,11-23-4-16,-1-23-12 15,6-18-49-15</inkml:trace>
          <inkml:trace contextRef="#ctx0" brushRef="#br0" timeOffset="703.1265">3740 7858 178 0,'0'0'30'15,"8"24"-15"-15,-8 2-6 16,-16 2-7-16,16 23 0 16,-15 0-1-16,10 20 0 15,-10 3 0-15,7 12-1 16,-8 0 0-16,8 0 1 15,1 4-1-15,-1-8 0 16,0-12 0-16,8-6 0 16,-4-22 0-16,4-3 0 15,-4-15 0-15,4-24-1 0,0 0 1 16,-4-24 0 0,4-15 0-16,0-8 0 15,0-15 0-15,0-9 0 0,4-7 0 16,4-8-1-1,3 0 1-15,5 8 0 0,8 8 0 16,0 6 0-16,-1 13 0 16,0 18 0-16,8 4 1 15,-3 13-1-15,-5 16 0 16,5 0 0-16,-1 16 0 16,-4 13 0-16,1-3 0 15,-5 10 0-15,-11 2 0 16,0 5 0-16,-8-4 0 0,-8 5 0 15,-3-9 0-15,-5-4 0 16,-8 0 0 0,5-7-1-16,-1-5 0 0,-3-11-2 15,18 12-1-15,-10-20-6 16,15 0-8-16,0-16-21 16,0-7-71-16</inkml:trace>
          <inkml:trace contextRef="#ctx0" brushRef="#br0" timeOffset="984.3769">4405 7901 172 0,'0'0'32'16,"8"27"-15"-1,-16-3-7-15,-4 23-7 0,-19-4-1 16,7 19 0-16,-19 5-1 15,4 19-1 1,0 0 1-16,-4 12 0 16,4 0-1-16,4-5 0 0,3-3 0 15,5-11-1 1,11-5 0-16,-4-27 0 0,20 5-2 16,-15-36-3-16,15-16-5 15,0 0-10-15,0 0-27 16,0-16-86-16</inkml:trace>
          <inkml:trace contextRef="#ctx0" brushRef="#br0" timeOffset="1328.665">4115 8269 163 0,'0'0'39'16,"0"0"-22"-16,-3 12-6 15,3 3-8 1,0-15-1-16,11 32-1 16,-7-17-1-16,4 6 1 15,8 1-2-15,-13-6-1 0,17 0-7 16,-4-1-4-16,-16-15-12 16,27 4-40-16</inkml:trace>
          <inkml:trace contextRef="#ctx0" brushRef="#br0" timeOffset="1906.7896">4554 8751 175 0,'0'0'32'0,"0"0"-17"16,0 0-4-16,0-36-9 16,7 4 0-16,1-26-1 15,8 0 0-15,-1-17 0 16,9-4-1 0,-9-3 1-16,9 2-1 15,0-4 1-15,-5 10-1 0,1 7 0 16,-1 8 1-16,-7 16-1 15,0 12 0-15,-1 15 0 16,-11 16 0-16,20 12 1 16,-9 15-2-16,-6 9 1 15,6 7 0-15,-2 16 0 16,-3-1 0-16,7 5 0 16,-1 3 0-16,-4-7 0 0,-1 5 0 15,4-10 0-15,2-8 0 16,-6 2-1-1,1-13 0-15,8 8 0 0,-16-24-3 16,4 12-6 0,-4-11-4-16,0-4-14 0,0-16-56 15</inkml:trace>
          <inkml:trace contextRef="#ctx0" brushRef="#br0" timeOffset="2094.2921">4741 8320 181 0,'0'0'28'0,"0"-16"-14"0,0 16-4 16,19 0-9-1,-7 0-1-15,4 0 0 16,12 0-2-16,-5 0-3 0,0-8-6 16,8 8-9-16,2 0-25 15,-2 8-77-15</inkml:trace>
          <inkml:trace contextRef="#ctx0" brushRef="#br0" timeOffset="-2598.7687">939 8304 147 0,'0'31'47'0,"-5"1"-27"15,-3 7-8 1,5 5-9-16,-12-2-1 0,15 13 0 15,-13-9-1-15,6 10 0 16,-5-5-1-16,5-4 1 16,-10 3-1-16,2-2 0 15,-4-5 0-15,-5-9 0 16,-3 2 0-16,-9-4 0 16,5-2 0-16,-5-11 0 15,-2 1 0-15,-1-8 0 16,0-4 0-16,7-8 1 15,1 0-1-15,12 0 0 0,-1-8 1 16,20 8-1-16,-5-15 1 16,22 7-1-1,2-1 1-15,16 2-1 0,4-2 0 16,8 6 0-16,1-5 0 16,6 4 0-16,0 4 0 15,-6-8-1-15,2 13 0 16,-14-17-4-16,7 12-4 15,-12-12-7-15,-3 5-14 16,-2-9-68-16</inkml:trace>
          <inkml:trace contextRef="#ctx0" brushRef="#br0" timeOffset="-3020.5904">516 8281 136 0,'-16'23'54'0,"5"-7"-32"15,11-1-9-15,0-15-10 16,27 8-1-16,5-8-1 15,2-12 0-15,14 1 0 16,-1-13 0-16,4 5-1 16,0-7 1-16,-12-3-1 15,-1 1 0-15,-10 5 0 16,-9-1 0-16,-11 9 0 0,-8 15 0 16,-3-23 0-1,-13 23 0-15,0 11 1 16,-8 1-1-16,1 16 0 15,-8 3 0-15,7 11 0 16,-3 9 0-16,0 8 1 0,-1 8-1 16,8 0 0-16,1 3 0 15,7-4 0-15,4 1-1 16,1-12 0-16,19-4-2 16,-12-24-3-16,15-12-7 15,4-15-9-15,6-27-35 16</inkml:trace>
          <inkml:trace contextRef="#ctx0" brushRef="#br0" timeOffset="-2442.5331">1314 8828 165 0,'16'28'35'0,"-16"-13"-18"15,4 2-7-15,-4-2-10 16,8 4-3-16,-8-2-9 16,0-17-6-16,0 0-27 15,0 0-65-15</inkml:trace>
          <inkml:trace contextRef="#ctx0" brushRef="#br0" timeOffset="29060.9793">1771 7333 111 0,'-3'-15'64'0,"3"15"-35"15,-16-8-19-15,4-4-5 16,12 12-1-16,-26-11-1 15,26 11-1-15,-28 0 0 16,28 0 0-16,-28 15-1 16,28-15 0-16,-27 24 0 0,20-9 0 15,-9 9-1-15,7 8 1 16,-2 2-1-16,3 13 0 16,1 4 1-1,2 8-1-15,5 3 0 0,-8 1 0 16,8-5 0-16,0 2 0 15,8-9 1-15,-8-5-1 16,0-7 0-16,0 0 0 16,0-7 0-16,-11-5 0 15,3-3 0-15,-4-4 0 16,-3-4 0-16,-1-9 0 16,-4 1 0-16,4-8 1 15,1 0-1-15,-1 0 0 16,1-5 0-16,15 5 0 15,-16-7 0-15,16 7 0 0,0 0 0 16,0 0 1-16,0 0-1 16,19 0 0-16,-19 0-1 15,28 19 1-15,-13-3 0 16,1 0 0-16,0 7 1 16,-1 5-1-16,-3-1 0 15,-4 8 0-15,0 1 0 0,-4 10 0 16,-4 1 0-1,0 1 0-15,0 6 0 0,-4 1 0 16,4 3 0-16,-8 6 0 16,8-6 0-16,-8 1 0 15,8 8 0-15,0-5 0 16,0-3 0-16,8-1 0 16,0-7 0-16,0-4 1 15,-1-4-1-15,6-8 0 16,-2-12 0-16,1-2 0 15,0-6 0-15,-12-15 0 0,23 28-1 16,-23-28-3-16,0 0-5 16,0 0-5-16,19-28-11 15,-19 1-46-15</inkml:trace>
          <inkml:trace contextRef="#ctx0" brushRef="#br0" timeOffset="-953.1263">2112 8093 172 0,'-12'19'34'0,"4"1"-19"0,0 8-4 16,16 10-10-16,-19-3 1 16,11 21-1-16,-4-2 0 15,4 16-1-15,-8 1 1 16,5-1-1-16,3 8-1 15,-13-3 1-15,13-1-2 16,-11-20 0-16,15 6-3 0,-4-21-7 16,-8-19-8-16,8-20-32 15,0 0-77-15</inkml:trace>
          <inkml:trace contextRef="#ctx0" brushRef="#br0" timeOffset="-359.3754">2257 8413 173 0,'-12'24'31'15,"5"11"-16"-15,-6 9-8 16,2-8-5-16,11 5-1 16,0-2 0-16,11 5 0 0,2-9-1 15,6-11 1 1,5-8-1-16,3-6 1 15,4-10-1-15,-4-7 0 0,5-17-1 16,-5-3 1 0,-3-4 0-16,-4-9 0 15,-13-2 0-15,1 4 0 0,-8-2 0 16,-8 8 0-16,-7 2 1 16,3 9 0-16,-7 2-1 15,2 11 1-15,6-4 0 16,11 12 0-16,0 0-1 15,0 0 0-15,11-11 1 16,9 11-1-16,3-8 0 16,9 4 0-16,-5 4 0 0,4-3 0 15,-3 3 0-15,-5 3 0 16,1 9 0-16,-4 3 0 16,-9 9 0-16,-3 3 0 15,-1 8 0-15,-7 4 0 16,8 1 0-16,-8-1 0 15,5-5 0 1,2-2 0-16,-2-13 0 0,6 1 1 16,-11-20-1-16,23 12 0 15,-11-16 0-15,4-7 0 16,-5-6 1-16,1-6-1 16,-7 3 0-16,-5-7 0 15,0-1-1-15,0-3 1 16,-5 11-1-16,-10-11-1 0,15 31-3 15,-8-26-6-15,0 10-6 16,8 16-21-16,-8-20-74 16</inkml:trace>
          <inkml:trace contextRef="#ctx0" brushRef="#br0" timeOffset="2330.8875">5296 8567 193 0,'-7'34'22'0,"3"-3"-9"16,-3-11-5 0,7 11-7-16,-13-7 0 0,6-1-1 15,-1 13-2-15,-12-13-7 16,9-3-4-16,-9-9-10 16,4-11-37-16</inkml:trace>
        </inkml:traceGroup>
        <inkml:traceGroup>
          <inkml:annotationXML>
            <emma:emma xmlns:emma="http://www.w3.org/2003/04/emma" version="1.0">
              <emma:interpretation id="{B39EC79B-EBE2-4712-A1AC-8AD9CF1CC851}" emma:medium="tactile" emma:mode="ink">
                <msink:context xmlns:msink="http://schemas.microsoft.com/ink/2010/main" type="inkWord" rotatedBoundingBox="7261,12841 9796,12305 10308,14726 7773,15262"/>
              </emma:interpretation>
            </emma:emma>
          </inkml:annotationXML>
          <inkml:trace contextRef="#ctx0" brushRef="#br0" timeOffset="4380.0312">7139 8501 178 0,'0'38'30'16,"-7"5"-15"-16,-5-8-6 16,-12-12-7-16,12 9 0 15,-11-13-2-15,7-10-1 16,16-9-1-16,-34 11-7 0,21-26-5 15,1-5-13 1,9-7-48-16</inkml:trace>
          <inkml:trace contextRef="#ctx0" brushRef="#br0" timeOffset="4926.9065">7374 7972 191 0,'0'0'23'0,"0"0"-10"0,0 0-4 16,0 0-7-16,27 0 0 15,-27 0-1-15,36 15 0 16,-20-3 0-16,2 7-1 16,-5 1 1-16,-2-1-1 15,-11 9 0-15,0-1 0 16,-8 1 0-16,0-1 0 16,-3-3 0-16,-1-4 0 0,4-1 0 15,0 2 0-15,8-10 0 16,5 8 0-16,3-4 0 15,3 9 0 1,4-1-1-16,-3 1 1 0,1 3 0 16,2 0 1-16,-7 2-1 15,-5 1 0 1,-3-2 0-16,0-2 0 0,-11 3 0 16,-1-7 0-16,-11 6 0 15,-1-5 0-15,-3-2 0 16,-9-6 0-16,5 4-1 15,-5-10 1-15,10 2-1 16,-13-15 0-16,19 12-1 16,-11-27-4-16,15 3-4 15,4-4-6-15,4-11-19 0,8-5-70 16</inkml:trace>
          <inkml:trace contextRef="#ctx0" brushRef="#br0" timeOffset="5223.78">7605 7780 169 0,'31'-12'35'16,"9"12"-19"-16,-6 8-5 16,-3 0-8-16,9 26 0 15,-9-6-1-15,5 22-1 0,-13-2 0 16,4 18 0-1,-15 1 0-15,0 16 0 16,-12-2-1-16,0 13 0 0,-15 0 1 16,-5 4-1-1,-4-4 0-15,-3-12 0 0,-9-4-1 16,-3-14 1-16,0-6-2 16,-19-22-7-16,3-17-2 15,-8-19-7-15,1-16-23 16</inkml:trace>
          <inkml:trace contextRef="#ctx0" brushRef="#br0" timeOffset="2708.1515">5743 7952 202 0,'0'0'18'0,"-16"0"-7"16,16 0-2-16,-12 28-8 16,12-5-1-16,-8 8 1 0,5 9-1 15,-2 2 1-15,5 17-1 16,-11 4 0-16,11 3 0 15,-7 4 0-15,2-7 0 16,5 1-1-16,0-18 1 16,8-3-2-16,-8-32 0 15,23 5-4-15,-7-32-5 16,7-11-6-16,1-20-22 16,0-11-73-16</inkml:trace>
          <inkml:trace contextRef="#ctx0" brushRef="#br0" timeOffset="3051.9045">5962 8026 178 0,'-12'16'28'0,"5"12"-13"16,-1-5-5-16,0 4-8 16,16 8 0-16,-8-4-1 15,15 8 0-15,1-7 0 16,3 3-1-16,-4-7 1 15,5 3-1-15,-4-3 0 16,4 3 0-16,-9-4 0 0,-3 0 1 16,-8 1-1-1,9-1 0-15,-9 1 0 0,-9-1 1 16,1-3-1-16,-3-5 0 16,-1-4 0-16,-4-2 0 15,16-13 0-15,-28 15 0 16,28-15 0-16,-23 0-1 15,23 0 0-15,-34-20-1 16,34 20-3-16,-33-27-5 16,18-4-7-16,-8-4-18 15,-1-16-73-15</inkml:trace>
          <inkml:trace contextRef="#ctx0" brushRef="#br0" timeOffset="3239.4044">5876 8026 169 0,'23'-16'35'0,"1"9"-17"0,-1 3-8 16,5 4-5 0,-5 0-3-16,8 4 0 15,0-4-2-15,0 11 0 16,1-2 1-16,-5-2-2 16,5 5 1-16,-8-8-2 0,7 13-1 15,-20-15-6-15,17-2-5 16,-5 0-10-16,0 0-43 15</inkml:trace>
          <inkml:trace contextRef="#ctx0" brushRef="#br0" timeOffset="3926.9059">6549 8233 128 0,'0'0'59'0,"-28"18"-35"16,17-7-10-16,-1 8-10 15,-4-8-2-15,16 12 1 16,-12-3-2-1,16 4 0-15,-4-9 0 0,12 1 0 16,-12-16 0-16,20 16-1 16,-20-16 0-16,27-12 0 15,-16 4 1-15,-3-7-1 16,4-1 0-16,-4-4 0 16,-3 0 0-16,-5 1 0 15,0 0-1-15,0-1 1 16,-5 4 0-16,-3-3-1 15,8 19-1-15,-4-31-1 16,16 31-4-16,-12 0-6 0,0 0-10 16,28-20-36-1,-13 16-67-15</inkml:trace>
          <inkml:trace contextRef="#ctx0" brushRef="#br0" timeOffset="3614.4048">6927 7807 194 0,'-18'0'21'0,"-6"11"-8"16,1 6-4-16,7 14-7 16,-8 4-1-16,8 20 0 15,-7 3-1-15,8 13 1 16,-4 7-1-16,2 12 0 15,-2 0 1-15,4 8-1 16,-5-5 0-16,12-10 0 0,-8-9 0 16,4-14-1-1,12-14 0-15,-11-23 0 0,22 2-3 16,-11-25-4-16,-8-32-5 16,1 0-10-1,7-2-41-15</inkml:trace>
          <inkml:trace contextRef="#ctx0" brushRef="#br0" timeOffset="4176.9063">6830 8324 104 0,'16'40'75'0,"-12"-18"-47"0,3 10-13 16,1 0-10-16,-8-32-1 15,20 27-2-15,-20-27-1 16,19 0 1-16,-19 0-2 16,28-24 1-16,-20 0 0 15,7-3-1-15,-10-4 0 0,-2-5 0 16,-3 5 0-16,-3-4 0 15,-5 11 0-15,-4-3-2 16,12 27 0-16,-28-27-3 16,28 27-7-16,-19 0-8 15,19 0-30-15,0 0-82 16</inkml:trace>
          <inkml:trace contextRef="#ctx0" brushRef="#br0" timeOffset="30591.0491">7879 6891 88 0,'0'0'77'16,"0"0"-46"-16,-12-15-19 15,12 15-3-15,0 0-4 16,0 0 0-16,0 0-2 16,0 0-1-16,0 0 0 0,0 0 0 15,0 0-1-15,12 12 0 16,-12 3-1-16,11 12 1 16,-3 5-1-16,-4 11 1 15,-4 4-1-15,5 8 0 16,-5-4 0-16,0 3 0 15,0-3 1 1,0 0-1-16,3-8 0 0,5-3 0 16,-4-6 0-16,0-6 0 15,3-4 0-15,5-5 0 16,-12-19 0-16,24 12 0 16,-13-12 0-16,6-12 0 15,-2-4 0-15,1 0 0 16,-1-3 0-16,-4-5 0 15,2 5 0-15,-6 3 0 16,-7 1 0-16,0 15-1 16,-15-12 1-16,-1 12 0 15,-4 4 0-15,0 4 0 16,-3 3 0-16,4 9 0 0,3-4 0 16,1 8 0-16,-2 3 0 15,6 4 0-15,-1 0 0 16,4 4 1-1,5 0-2-15,-5 5 2 0,8 2-1 16,-4-3 0-16,4 4 0 16,4-3 0-16,-4 3 0 15,8-1 0-15,0-2 0 0,-1 4 0 16,-3-1 0-16,5 4 0 16,-9-8 0-16,6 7 0 15,-6 1 0 1,5 2 0-16,-5-4 0 0,8 7-1 15,-8-6 1-15,4 1 1 16,-1 4-1-16,5 4 0 16,-8-4 0-1,12 3 0-15,-8 5 0 0,3-9 0 16,-7 6 0-16,5-2 1 16,-5 1-1-16,0 0 0 15,-5-4 1-15,2 4-1 16,-5-4 0-16,4 4 0 15,-4-9 0-15,0-2 0 16,1-5 0-16,-6-8 0 16,2-7 0-16,-4-9-1 0,-1-3 0 15,-7-20-1 1,23 8-7-16,-40-23-3 16,13-1-9-16,-5-3-32 0</inkml:trace>
        </inkml:traceGroup>
        <inkml:traceGroup>
          <inkml:annotationXML>
            <emma:emma xmlns:emma="http://www.w3.org/2003/04/emma" version="1.0">
              <emma:interpretation id="{F04C80A3-5711-43DB-A56D-4E0EFA01D94C}" emma:medium="tactile" emma:mode="ink">
                <msink:context xmlns:msink="http://schemas.microsoft.com/ink/2010/main" type="inkWord" rotatedBoundingBox="10123,13115 11845,13349 11675,14602 9953,14368"/>
              </emma:interpretation>
            </emma:emma>
          </inkml:annotationXML>
          <inkml:trace contextRef="#ctx0" brushRef="#br0" timeOffset="10576.0118">9467 8006 184 0,'0'0'26'0,"23"8"-13"15,-23-8-4-15,28 4-8 16,-1-4 0-16,-8 0-1 0,9 0 0 16,-5-12 0-16,-3 5 1 15,-4-1-2-15,-1-3 2 16,-15 11-1 0,13-21 0-16,-13 21 0 0,0 0 0 15,-20-7 1-15,20 7-1 16,-24 15 0-16,4 5 1 15,1 7-1-15,0 9 0 16,-1 3 0-16,1 12 0 16,-1 7 1-16,4 1-1 15,1 8 0-15,2 3 0 16,2 5 0-16,3-5 0 16,1 0 0-16,7-7 1 15,0-5-1-15,0-7 0 16,0-8 0-16,7-7 0 15,-7-12 0-15,8-9-1 16,-8-15 1-16,0 0 0 0,0 0 0 16,0 0-1-1,-23-24 1-15,11-3 0 0,1-8-1 16,-6 0 1 0,6-13 0-16,3 7 0 15,0-8 1-15,8 10-1 0,8-3 0 16,3 10 1-16,9 6-1 15,4 5 0-15,3 5 1 16,4 5-1-16,0 8-1 16,1-6 1-16,-5 9-1 15,-3-8-1-15,7 16-4 16,-7-8-6-16,-8 0-9 16,-5 0-28-16</inkml:trace>
          <inkml:trace contextRef="#ctx0" brushRef="#br0" timeOffset="10794.7604">9917 8601 167 0,'-7'44'36'16,"-10"0"-19"-16,1-3-6 15,-3-13-9-15,4 11 0 16,-8-8-1-16,6 1-1 15,1-4-1-15,-7-21-2 16,23-7-6-16,-15 20-6 16,15-20-14-16,-16-12-54 0</inkml:trace>
          <inkml:trace contextRef="#ctx0" brushRef="#br0" timeOffset="9357.2575">8685 7792 142 0,'0'0'49'16,"0"0"-27"-16,0 0-10 15,0 0-8-15,0 0-1 16,0 32-1-16,-8-14 0 16,8 26-1-16,0-2 1 15,0 21-2-15,-9 9 1 16,-2 8-1-16,-1 10 1 0,4 5-1 16,5 2 0-1,-5-3 0-15,4-4 0 0,0-8 0 16,4-15 0-16,0-12 0 15,0-12 0-15,4-15 0 16,-4-13-1-16,0-15 1 16,0 0 0-16,0-24 0 15,0-3 0-15,0-16-1 16,0-8 1-16,-11-7 0 16,6-13 0-16,-6 0 0 15,11-6 0-15,-4 2 0 16,4-3 0-16,4 7 0 15,12 4 0-15,-1 9 1 16,1 7-2-16,7 4 2 16,0 8-1-16,5 7 0 0,-5 9 0 15,5 8 0 1,-1 7 0-16,4 8 0 16,-3 8 0-16,-5 7 0 0,5 5 1 15,-8 11-2-15,-1 0 2 16,-7 14-1-16,-9-7 0 15,-3 4-1-15,-11 1 2 16,-5 1-2-16,-8-5 1 16,-7 0 0-16,0-4 0 15,-8-7-1-15,8-5 1 16,0-7-1-16,6-5-1 16,-6-14-1-16,31 3-4 15,0 0-7-15,-3-24-10 16,14 4-42-16</inkml:trace>
          <inkml:trace contextRef="#ctx0" brushRef="#br0" timeOffset="8607.2605">8336 7846 19 0,'24'0'109'0,"-24"0"-54"15,0 0-31-15,0 0-17 0,0 0-1 16,12 0-2 0,-12 0-1-16,0 0 0 0,0 0-1 15,-5 20-1-15,5-20 1 16,-18 35-1 0,2-12 0-16,-4 9 0 0,-3 11 0 15,3 12-1-15,-4 0 0 16,4 15 0-16,5 2 1 15,12 5-2-15,3 5 1 16,3-4 0-16,12 1 0 16,1-6 0-16,4-6 0 15,8-13 0-15,-2 5 0 0,-1-15-1 16,1-1-1-16,-13-24-1 16,2 1-7-16,-15-20-6 15,16 12-15-15,-16-12-61 16</inkml:trace>
          <inkml:trace contextRef="#ctx0" brushRef="#br0" timeOffset="9701.0085">9459 7824 180 0,'0'0'28'16,"0"27"-13"-16,-16 8-7 16,-3-13-5-16,7 26-1 15,-11 2 0-15,3 14-1 0,-11 1-1 16,3 11 1 0,-3 2-1-16,-5 4 0 15,-2 0 0-15,6-1 0 0,1-6 0 16,0-4 0-1,8-9 0-15,-5-7 0 16,16-12-1-16,-3-15 0 0,15-1-1 16,-16-27-2-16,16 0-4 15,0 0-6-15,-8-24-15 16,8 1-52-16</inkml:trace>
          <inkml:trace contextRef="#ctx0" brushRef="#br0" timeOffset="9888.5084">9111 8367 136 0,'0'0'52'0,"11"27"-30"0,-11-15-9 16,0 11-11-1,8 5-1-15,4 3-2 0,-8-7-1 16,11 6-8-16,2-2-7 15,-17-28-23-15,19 31-63 16</inkml:trace>
        </inkml:traceGroup>
        <inkml:traceGroup>
          <inkml:annotationXML>
            <emma:emma xmlns:emma="http://www.w3.org/2003/04/emma" version="1.0">
              <emma:interpretation id="{0555F25C-2CB1-4732-B4E8-99B8CAF8656B}" emma:medium="tactile" emma:mode="ink">
                <msink:context xmlns:msink="http://schemas.microsoft.com/ink/2010/main" type="inkWord" rotatedBoundingBox="12070,13190 14534,13085 14599,14617 12135,14722"/>
              </emma:interpretation>
            </emma:emma>
          </inkml:annotationXML>
          <inkml:trace contextRef="#ctx0" brushRef="#br0" timeOffset="12357.2639">11001 8413 115 0,'-32'8'68'0,"8"8"-42"16,-2 4-12-16,6-13-10 16,12 25-1-16,-4-16 0 15,20 3-2-15,-8-19 0 0,32 16 0 16,-6-24 0-16,6-4-1 16,3-7 0-16,-4-5 0 15,0-3 0 1,-11-1 0-16,-4 1 0 0,-8 4 0 15,-8-1 0-15,-8 4 0 16,0 0 0-16,-8 5-1 16,16 15 1-16,-23-23-1 15,23 23 0-15,-12-20-2 16,12 20-2-16,0 0-4 16,17-19-10-16,-2 19-23 15,1-8-75-15</inkml:trace>
          <inkml:trace contextRef="#ctx0" brushRef="#br0" timeOffset="12013.5128">11451 7689 176 0,'0'0'32'15,"-8"31"-17"-15,-4-3-5 16,-4-5-7-16,5 32-1 15,-17-4-1-15,13 24 0 16,-16 3 0-16,3 8-1 16,-3 12 1-16,3 1-1 15,0 9 1-15,-3-2-1 16,8 3-1-16,-5-15 1 16,13-4 0-16,-1-19-1 15,8-12 1-15,0-19-2 0,16-10-1 16,-8-30-6-16,0 0-4 15,5-23-12-15,-2-8-39 16</inkml:trace>
          <inkml:trace contextRef="#ctx0" brushRef="#br0" timeOffset="12591.6387">11227 8364 67 0,'8'38'95'15,"-8"-11"-58"1,16 1-23-16,-1 3-6 16,-7-16-3-16,15 5-2 15,-23-20-1-15,33 0 0 0,-18-15-1 16,4-1 0-16,-3-12-1 15,-1 5 1-15,-6-8-1 16,2 3 1-16,-6-3-1 16,-5 0 0-16,0 11 0 15,-13 1-1-15,13 19 0 0,-27-19-2 16,27 19-3-16,-16 22-7 16,5-6-11-16,3 4-37 15</inkml:trace>
          <inkml:trace contextRef="#ctx0" brushRef="#br0" timeOffset="12810.3897">11724 8645 180 0,'-8'46'29'0,"-11"-10"-14"15,-1-2-5-15,1 2-9 0,-9-9-1 16,1-6 0 0,8 2-5-16,-1-12-6 0,-3-11-7 15,23 0-23-15,-16-39-80 16</inkml:trace>
          <inkml:trace contextRef="#ctx0" brushRef="#br0" timeOffset="11185.3869">10370 7972 178 0,'0'0'29'0,"-19"23"-13"16,15 0-6-16,-4 13-8 16,-3-1 0-16,11 16-1 15,-16 3 0-15,12 9-1 16,-8 0 0-16,4 3 0 15,0 1 0-15,1-17-1 16,7 1-1-16,0-27 0 16,12-1-2-16,-12-23-5 0,19-11-7 15,5-16-17-15,-1-17-64 16</inkml:trace>
          <inkml:trace contextRef="#ctx0" brushRef="#br0" timeOffset="11544.758">10632 8070 96 0,'0'0'79'16,"-34"23"-50"-16,17 9-13 15,-6 3-10-15,0-9-2 16,19 18-2-16,-11-12 0 16,15 10-1-16,3-7 0 15,13 5 0-15,4-6 0 16,0 3-1-16,-1-3 0 0,4 1 0 15,-8 0 0-15,5 1 0 16,-12-1 0 0,-3-3 1-16,-5 2-1 0,-8-6 0 15,-1 0 0-15,-7-5 0 16,1-4 0-16,-1-3 0 16,-4-8 0-16,1-1 0 15,4-7 0-15,-5 0-1 16,4 0 0-16,-7-23-1 15,23 23-2-15,-31-31-4 16,15 3-7-16,1-3-15 16,-5-12-60-16</inkml:trace>
          <inkml:trace contextRef="#ctx0" brushRef="#br0" timeOffset="11747.8878">10434 8147 142 0,'31'-31'52'0,"-11"4"-31"15,3 15-9-15,11 12-8 16,-10-7-1-16,11 14-1 16,-7-7-1-16,3 12 0 0,0-5-1 15,5 1-1-15,-1 8 0 16,-11-16-2-16,19 8-2 16,-12-8-8-16,0-12-8 15,5 5-31-15,-5-17-80 16</inkml:trace>
        </inkml:traceGroup>
        <inkml:traceGroup>
          <inkml:annotationXML>
            <emma:emma xmlns:emma="http://www.w3.org/2003/04/emma" version="1.0">
              <emma:interpretation id="{B028A12E-5888-45D0-816D-BD2C946CBF3E}" emma:medium="tactile" emma:mode="ink">
                <msink:context xmlns:msink="http://schemas.microsoft.com/ink/2010/main" type="inkWord" rotatedBoundingBox="13913,14625 14242,13090 14684,13185 14356,14720"/>
              </emma:interpretation>
            </emma:emma>
          </inkml:annotationXML>
          <inkml:trace contextRef="#ctx0" brushRef="#br0" timeOffset="13169.7652">12378 7921 199 0,'-12'15'19'16,"0"5"-7"-16,0 11-3 16,-3 8-8-16,7 16 0 15,-4 4 0 1,1 15-1-16,-5 8 1 0,4 1-1 16,1 2 0-16,-2-2 0 15,10-9-1-15,3-12 1 16,0-3-1-16,0-28 0 15,19 1-2-15,-19-32-5 16,16-8-5-16,-4-11-9 16,3-24-38-16</inkml:trace>
          <inkml:trace contextRef="#ctx0" brushRef="#br0" timeOffset="13451.0157">12578 7682 158 0,'23'0'42'15,"-12"12"-24"-15,5 14-6 16,8 14-9-16,-13-5-1 16,17 24 0-16,-17 8 0 15,4 18-1-15,-15 2 0 16,8 18 0-16,-16 1 0 0,-7 15-1 15,-8-4 0 1,-4 5 0-16,-13-8 0 0,-7-4 0 16,-7-8-2-1,-20-25-4-15,-1-10-4 0,-19-28-5 16,-12-19-19-16</inkml:trace>
        </inkml:traceGroup>
        <inkml:traceGroup>
          <inkml:annotationXML>
            <emma:emma xmlns:emma="http://www.w3.org/2003/04/emma" version="1.0">
              <emma:interpretation id="{C86A4513-2FDB-4A58-85E3-84038057E346}" emma:medium="tactile" emma:mode="ink">
                <msink:context xmlns:msink="http://schemas.microsoft.com/ink/2010/main" type="inkWord" rotatedBoundingBox="14721,12805 16699,11632 18100,13996 16123,15169">
                  <msink:destinationLink direction="with" ref="{CE3D10AF-DA5D-4A4E-A1C4-7A1F3CD42F1E}"/>
                </msink:context>
              </emma:interpretation>
            </emma:emma>
          </inkml:annotationXML>
          <inkml:trace contextRef="#ctx0" brushRef="#br0" timeOffset="-64921.9129">15066 7310 71 0,'-17'0'76'15,"17"0"-42"-15,0 0-17 16,0 0-7-16,0 0-3 16,-8-23-2-1,8 23-1-15,0 0-2 0,0 0 1 16,0 0-1-16,0 0-1 16,0 0 1-16,0 0-1 15,0 0 0-15,0 0 0 16,0 0-1-16,0 0 1 15,-8 19-1-15,8-4 0 16,-7 5 0-16,7 8 1 16,-8 3-2-16,5 8 1 15,3 5 0-15,-5 2-2 16,13 17-1-16,-11-8-7 16,3-5-5-16,3 9-15 15,-3-12-60-15</inkml:trace>
          <inkml:trace contextRef="#ctx0" brushRef="#br0" timeOffset="-64357.6482">15269 7886 163 0,'0'0'39'0,"0"0"-22"16,-20 10-6-16,4 2-8 0,13 16-2 16,-17 0 0-16,8 11 0 15,-12 4 0-15,9 7-2 16,-1 17-2-16,-7 0-7 15,0-1-5-15,3 5-14 16,-8-13-58 0</inkml:trace>
          <inkml:trace contextRef="#ctx0" brushRef="#br0" timeOffset="-59959.8959">14635 7483 67 0,'0'0'37'16,"0"0"-7"-16,0 0-8 15,0 0-5-15,0 0-5 16,0 0-2 0,0 0-3-16,0 0-2 0,0 0-1 15,0 0-1-15,0 0 0 0,0 0-1 16,0 0-1-16,0 0 1 16,0 0-1-16,0 0 0 15,0 0 0-15,0 0 0 16,0 0 0-16,0 0 0 15,0 0 0-15,0 0 0 16,0 0-1-16,0 0 1 0,0 0-1 16,0 0 1-16,0 0-1 15,0 0 0 1,-20 0 1-16,20 0-1 16,0 0 0-16,-16 0 0 15,16 0 0-15,0 0 1 0,-19 0-1 16,19 0 0-16,0 0 0 15,-24 3 0-15,24-3 0 16,-15 0 0-16,15 0 0 16,-16 0 0-16,16 0 0 15,-16 8 1-15,16-8-1 16,-19 0 0-16,19 0 0 16,-19 5 0-16,19-5 0 0,-20 0 0 15,1 0 0-15,19 0 0 16,-28 7 0-16,17-7 0 15,-9 0 1-15,4 3-1 16,-7-3 0 0,3 0 0-16,-3 0 0 0,-1 0 1 15,-3 0-1-15,-1 0 0 16,1 0 0-16,4 0 0 16,0 5 0-16,-5-5 0 15,4 0 0-15,0 3 0 16,1-3 0-16,4 0 0 15,-1 0 0-15,1 0 0 16,-5 0 0-16,5 8 0 16,-5-8 0-16,0 0 0 15,1 0 0-15,-4 4 1 16,-1-4-1-16,5 3 0 16,-5-3 0-16,5 9 0 0,0-9 0 15,3 4 0-15,1-4 0 16,3 4 0-16,1-4 0 15,-2 0 0-15,17 0 0 16,-19 0 0-16,19 0 0 16,-15 0 0-16,15 0 0 15,-16 0 0-15,16 0 0 16,0 0 0-16,-17-8 0 16,17 8 0-16,-15 0 0 15,15 0 0-15,-19 0 0 16,19 0 0-16,-20 0 0 0,20 0 0 15,-19 4 0-15,19-4 0 16,-17 0 0-16,17 0 0 16,0 0 0-16,-15 8 0 15,15-8 0-15,0 0 0 16,0 0 0-16,0 0-1 16,-11 15 1-16,11-15 0 15,0 0 0-15,0 0 0 16,8 12-1-16,-8-12-1 15,0 0-2-15,18 16-7 16,-18-16-6-16,25-4-23 16,-14-20-74-16</inkml:trace>
          <inkml:trace contextRef="#ctx0" brushRef="#br0" timeOffset="-58050.4847">13497 7361 39 0,'3'-15'108'16,"-3"15"-62"-16,0 0-26 15,0-17-13-15,0 17-2 16,0 0-2-16,0 0-1 15,0 0-1-15,-11 17 0 16,2-6-1-16,6 12 0 16,-5 9 0-16,0 7-1 15,8 19-2-15,-7 9-7 0,2 0-7 16,5 7-19-16,0-4-67 16</inkml:trace>
          <inkml:trace contextRef="#ctx0" brushRef="#br0" timeOffset="-56900.851">13610 8070 53 0,'8'-16'101'16,"-8"16"-60"-16,-8-16-22 16,0 4-13-16,-7 16-2 15,-10-4-1-15,14 16-1 16,-16 3 0-16,11 12-1 15,-7 1 0-15,10 11-1 16,2-3 1-16,11 6-1 16,0-7 1-16,11 4-1 15,9-15 0-15,4-5 0 16,-1-7 0-16,9-12 0 16,3-8 0-16,0-8 0 15,-4-8 0-15,0-11 0 0,-3-4 0 16,-5-4 0-1,-3 0 0-15,-8-5 0 16,-8 1 0-16,-4 4 1 0,-16 5-1 16,-4 10 0-1,-3 1 0-15,-8 6 1 0,3 10-2 0,-7-1 0 16,8 16-2-16,-1-4-8 16,2-4-5-16,1 7-17 15,6-7-68-15</inkml:trace>
          <inkml:trace contextRef="#ctx0" brushRef="#br1" timeOffset="-44290.9713">14866 6183 149 0,'0'0'46'0,"0"0"-27"0,0 0-7 16,0 0-9-16,0 0-1 15,8 23-1-15,-8-23 1 16,0 11-1-16,0-11 0 16,0 25 0-16,0-10-1 15,3 10 1-15,-3-6-1 16,4 4 1-16,-4 0-1 16,0 9 0-16,5-1 0 0,-5 4 0 15,3-4 0-15,-3 5 0 16,0 3 0-16,5-4 0 15,-5 4 0 1,7 0 0-16,-7 0 0 0,4-8 0 16,-4 9 0-1,0-9 0-15,0 4 0 0,0-3 0 16,0-1 0-16,4-4 0 16,-4-3 0-16,0 3 1 15,3 2-2-15,-3 1 1 16,13-2 0-16,-13-5 0 15,3 4 0-15,5-4 0 16,-8-3 0-16,4 0 0 16,-4-3 0-16,4-3 0 0,-4-14 0 15,0 19 0 1,0-19 0-16,0 25 0 16,0-25 0-16,0 19 0 15,0-19 0-15,0 15 0 16,0-15 0-16,0 20 0 15,0-20 0-15,0 0 0 0,0 16 0 16,0-16 0-16,0 0 0 16,0 0-1-16,0 0 0 15,-8-8-4-15,8 8-5 16,-11-20-7-16,3 4-19 16,0 1-71-16</inkml:trace>
          <inkml:trace contextRef="#ctx0" brushRef="#br0" timeOffset="50251.5172">15163 8868 172 0,'0'0'34'0,"19"16"-18"16,-3-9-6-16,12 9-7 0,-9-8-1 16,8 7-1-1,1-6 0-15,3 6-1 0,-8-3 1 16,1 3-1-16,-4-6 0 16,-5 1 0-16,1 2-1 15,-16-12-1-15,20 20-2 16,-20-20-7-16,0 0-4 15,0 0-20-15,0 0-70 16</inkml:trace>
        </inkml:traceGroup>
        <inkml:traceGroup>
          <inkml:annotationXML>
            <emma:emma xmlns:emma="http://www.w3.org/2003/04/emma" version="1.0">
              <emma:interpretation id="{5C0B5ADE-B66C-4667-ADC1-75379C24F915}" emma:medium="tactile" emma:mode="ink">
                <msink:context xmlns:msink="http://schemas.microsoft.com/ink/2010/main" type="inkWord" rotatedBoundingBox="20274,13120 20548,13108 20573,13688 20299,13700">
                  <msink:destinationLink direction="with" ref="{CE3D10AF-DA5D-4A4E-A1C4-7A1F3CD42F1E}"/>
                </msink:context>
              </emma:interpretation>
            </emma:emma>
          </inkml:annotationXML>
          <inkml:trace contextRef="#ctx0" brushRef="#br0" timeOffset="-144376.5781">18531 7673 149 0,'0'0'47'15,"19"-3"-26"-15,-19 3-9 0,31 0-8 0,-31 0-1 0,36 0-1 32,-21-8-1-32,9 19 0 0,-8 1-1 0,3 7 1 31,-11 1-1-31,-8 0 0 15,0 3 0-15,-11 4 0 0,-5 1 1 0,-4-7-1 16,8-7 0-16,-3 2 0 31,15-16 0-31,-19 19 0 16,19-19 0-16,-8 20 0 0,8-20 0 0,23 23 0 0,-7-3 0 31,-1-1 0-31,5 5 0 16,-4 0 0-1,7 3 0-15,-7 1 0 0,-8 3 0 16,-8-8 0-16,-8 5 0 0,0-5-1 0,-12-4 1 31,-3 1 0-31,-8-11 0 16,-1 2 0-16,5-7 0 16,-9-4 0-16,10-8-1 0,-7-10-1 0,26-3-8 31,-5-7-2-31,5 1-11 0,2-8-36 0</inkml:trace>
        </inkml:traceGroup>
        <inkml:traceGroup>
          <inkml:annotationXML>
            <emma:emma xmlns:emma="http://www.w3.org/2003/04/emma" version="1.0">
              <emma:interpretation id="{F968745F-9957-4496-99CC-F9F3BCBBD139}" emma:medium="tactile" emma:mode="ink">
                <msink:context xmlns:msink="http://schemas.microsoft.com/ink/2010/main" type="inkWord" rotatedBoundingBox="22396,12993 23009,13222 22773,13854 22159,13624">
                  <msink:destinationLink direction="with" ref="{CE3D10AF-DA5D-4A4E-A1C4-7A1F3CD42F1E}"/>
                </msink:context>
              </emma:interpretation>
            </emma:emma>
          </inkml:annotationXML>
          <inkml:trace contextRef="#ctx0" brushRef="#br0" timeOffset="-143767.1368">20686 7688 185 0,'13'0'27'0,"-13"0"-13"15,15 16-5-15,-15-16-7 16,-15 20 0-16,-9-5-2 15,0 9 1-15,-11-1-1 16,0 10 1-16,-4-9-1 0,4-3 0 0,3-1 1 0,1-4-1 31,11-1 0-15,17-3 1-16,3-12-1 0,16 21 0 0,7-14 0 0,11-3 0 16,10 0 0-1,11-4 0-15,3 8 1 0,9-8-1 16,-4 0 0-16,-1-8 0 15,-3 8 0-15,-5-8 0 16,-11 8 0-16,-4-7 0 16,-11 7 0-16,-8-5-1 31,-4 5 1-31,-16 0-2 16,11 0 0-16,-22-19-4 15,11 19-5-15,0 0-7 0,-20-20-23 0,7 8-83 31</inkml:trace>
          <inkml:trace contextRef="#ctx0" brushRef="#br0" timeOffset="-143517.1883">20925 7681 178 0,'0'0'30'0,"-15"-8"-14"0,15 8-8 16,-13 15-5-16,-2-7 0 15,15 24-1-15,-11 0-1 16,11 14 0-16,-8 5 0 15,0 12 0-15,0 3-1 16,4 5 0-16,-4-8 1 16,5-1-2-16,3-7 1 0,-5-9-1 15,5-2 0-15,0-29-2 16,0 5-8-16,0-20-2 16,0 0-13-16,-7-12-52 15</inkml:trace>
        </inkml:traceGroup>
      </inkml:traceGroup>
      <inkml:traceGroup>
        <inkml:annotationXML>
          <emma:emma xmlns:emma="http://www.w3.org/2003/04/emma" version="1.0">
            <emma:interpretation id="{DEFDCC04-4B2E-4367-A0AB-924E28956EC6}" emma:medium="tactile" emma:mode="ink">
              <msink:context xmlns:msink="http://schemas.microsoft.com/ink/2010/main" type="line" rotatedBoundingBox="12332,14260 23902,14383 23880,16441 12310,16318"/>
            </emma:interpretation>
          </emma:emma>
        </inkml:annotationXML>
        <inkml:traceGroup>
          <inkml:annotationXML>
            <emma:emma xmlns:emma="http://www.w3.org/2003/04/emma" version="1.0">
              <emma:interpretation id="{0AC65158-C794-40B2-B596-191800C54311}" emma:medium="tactile" emma:mode="ink">
                <msink:context xmlns:msink="http://schemas.microsoft.com/ink/2010/main" type="inkWord" rotatedBoundingBox="12187,15751 15420,14583 15792,15612 12559,16781"/>
              </emma:interpretation>
            </emma:emma>
          </inkml:annotationXML>
          <inkml:trace contextRef="#ctx0" brushRef="#br2" timeOffset="142640.804">10480 10648 118 0,'0'0'62'16,"0"0"-35"-16,0 0-20 15,20 0-1-15,-1-23-2 0,20 7-1 16,1-23-1-1,14 7 0-15,5-14 0 0,11 6-1 16,5-11-1 0,7 9 1-16,0-2 0 0,0 6-1 15,5 10 0-15,-10 5 0 16,-2 7 1-16,-4 4-1 16,-9 12 0-16,-8 0 0 15,-6 8 0-15,-13 7 0 16,-4 6 0-16,-4 6 0 15,-7-3 0-15,-4 2 0 16,3-2 0-16,1-5 0 16,3-4 0-16,8-6 0 15,9-9 0-15,7-9 0 0,12-6 1 16,7-4-1-16,12-13 0 16,4-2 0-16,12-10 0 15,4 5 0 1,0 0 0-16,0 0 0 15,-9 4 0-15,-6 4 1 0,-13 6-1 16,-7 10 0-16,-20-1 0 16,-8 9 0-16,-15 7 1 15,-20 0-1-15,15-4 0 16,-15 4 0-16,0 0 0 16,0 0 0-16,0 0 0 15,0 0 0-15,0 0-1 16,0 0 1-16,23 0-4 15,-23 0-6-15,-7-15-3 16,7 15-15-16,-5-29-52 16</inkml:trace>
          <inkml:trace contextRef="#ctx0" brushRef="#br2" timeOffset="143015.8053">12776 9756 147 0,'0'0'49'0,"0"0"-29"16,0 0-8-16,0 0-9 15,16 27 0 1,-16-27-1-16,35 32 0 0,-15-17-1 16,7 13 0-16,-7-1-1 15,8 5 1-15,-17 3-1 16,1 5 0-16,-12 1 1 16,0 2-1-16,-12 1 0 15,1-1 0-15,-9-4-1 16,-8-8 0-16,17 8-5 15,-12-18-5-15,-2-10-5 16,6-11-21-16</inkml:trace>
          <inkml:trace contextRef="#ctx0" brushRef="#br1" timeOffset="56112.6452">13461 9185 75 0,'16'-12'90'0,"-16"12"-59"16,0 0-17-16,0 0-5 15,0 0-3-15,0 0-2 16,0 0-1-16,0 0-1 16,0 0 0-16,-12 20-1 15,12-20 1-15,-19 31-2 16,3-16 1-16,1 17 0 15,-5-9-1-15,0 9 0 16,-4-5 1-16,1 1-1 16,0-5 0-16,3 1 0 15,4-2 0-15,5-6 0 16,-1-4-1-16,12-12 1 16,-11 19-1-16,11-19-1 15,0 0-1-15,0 0-4 0,0 0-6 16,11-15-11-16,-11 15-39 15</inkml:trace>
          <inkml:trace contextRef="#ctx0" brushRef="#br1" timeOffset="56409.5206">13356 9227 118 0,'0'0'66'0,"0"0"-39"0,0 0-13 16,15-3-9-16,4 23-2 16,-19-20-1-16,44 23 0 15,-17-7 0-15,12 7-2 16,-8 0 1 0,5 5 0-16,-5-4-1 0,0-1 0 15,-3 1 0-15,-8-5 0 16,-5 0 0-16,-15-19-2 15,27 31-1-15,-27-31-7 16,0 0-4-16,0 0-12 16,0 0-56-16</inkml:trace>
          <inkml:trace contextRef="#ctx0" brushRef="#br1" timeOffset="57425.1495">13434 9306 29 0,'0'0'115'15,"0"0"-67"-15,0 11-27 16,0-11-14-16,0 0-2 15,0 0-1-15,0 0-2 16,4 20 0-16,-4-20 0 16,0 20 0-16,0-20-1 15,0 27 0-15,0-7-1 0,0 7 1 16,0 0-1-16,0 1 1 16,0 3-1-16,0 6 0 15,0-4 0-15,0 11 0 16,0-5 0-16,0 4 0 15,0-3 0-15,0 2 1 16,0-3-1-16,0 0 0 16,0-3 0-16,0-1 0 15,0-8 0-15,0 1 0 16,0 3 0-16,0-3 0 16,0 3 0-16,8-8 0 15,-8 3 0-15,8 3 0 16,-8-5 0-16,7-1 0 15,-7-4 0-15,4-3 0 0,-4-1 0 16,0-15 0-16,7 24 0 16,-7-24 0-16,0 20 0 15,0-20 0-15,0 0 0 16,0 0 0-16,5 11 0 16,-5-11 0-16,0 0 0 15,0 0 0-15,0 0 0 16,0 0 0-16,0 0 0 15,0 0 0-15,0 0-1 16,0 0 1-16,-5 20-2 16,-10-20-6-16,15 0-4 15,0 0-8-15,0 0-32 16</inkml:trace>
        </inkml:traceGroup>
        <inkml:traceGroup>
          <inkml:annotationXML>
            <emma:emma xmlns:emma="http://www.w3.org/2003/04/emma" version="1.0">
              <emma:interpretation id="{41B0845A-A3EF-427B-84EC-E48D59FA0F85}" emma:medium="tactile" emma:mode="ink">
                <msink:context xmlns:msink="http://schemas.microsoft.com/ink/2010/main" type="inkWord" rotatedBoundingBox="15728,14062 17344,14368 17055,15895 15439,15588"/>
              </emma:interpretation>
            </emma:emma>
          </inkml:annotationXML>
          <inkml:trace contextRef="#ctx0" brushRef="#br0" timeOffset="50001.5167">15202 8860 131 0,'0'0'55'16,"0"0"-35"-16,0 0-10 16,19 4-4-16,-19-4-1 15,0 0-2-15,0 0 0 16,0 0-1-16,0 0 0 16,0 0-1-16,0 0 0 15,-8 15 0-15,8-15 0 16,-23 20-1-16,7-4 0 15,1 3 0-15,-8-3 1 0,-5 8-1 16,1-5 0-16,-1 4 0 16,5-3 0-1,0-5 0-15,7 1 0 16,-4-4 0-16,20-12 0 0,-15 19-1 16,15-19 0-16,0 0-1 15,0 20-2-15,0-20-7 16,0 0-5-16,8-20-18 15,-1 5-68-15</inkml:trace>
          <inkml:trace contextRef="#ctx0" brushRef="#br0" timeOffset="50845.2705">15249 8939 88 0,'0'0'84'0,"-16"7"-51"15,16-7-17-15,-7 20-11 16,7-20-1-16,-5 19-1 16,5-19-1-16,-3 31 0 15,-5-15-1-15,8 8 0 16,-12-1 0-16,12 8 0 15,-8 1-1-15,5 4 0 16,-5-6 1-16,8 6-1 16,-8-2 0-16,8 3 0 15,0-3 0-15,-4 1 0 16,4 0 0-16,0-4 0 0,-8 5 0 16,8-5 0-16,0 1 0 15,0-1 0 1,0-4 0-16,0 0 0 0,8-3 0 15,-8-4 0-15,4-1 0 16,-4-3 0-16,8 0 0 0,-8-16 0 16,8 20 1-1,-8-20-1-15,3 23 0 16,-3-23 0-16,0 19 0 0,0-19 0 16,0 24 0-16,0-24 0 15,4 19 0-15,-4-19 0 16,0 21 0-16,0-21 0 15,4 15 0 1,-4-15 0-16,0 15 0 0,0-15 0 16,0 0-1-16,-4 16 1 15,4-16 0-15,0 0-1 16,-7 19-1-16,-9-19-7 16,16 0-3-16,0 0-9 15,0 0-32-15</inkml:trace>
          <inkml:trace contextRef="#ctx0" brushRef="#br0" timeOffset="51423.3947">15213 10233 158 0,'0'0'43'0,"-3"20"-25"16,3-20-6-16,0 24-9 0,0-24 0 15,0 19-2 1,0-7 0-16,0 11 0 0,0-3 0 16,3-1-1-16,-3 1 0 15,0-1 0 1,5-3 0-16,-5-16 0 0,3 20 0 15,-3-20-1-15,0 0 0 16,0 0-4-16,0 0-5 16,0 0-6-16,0 0-17 15,5-20-71-15</inkml:trace>
          <inkml:trace contextRef="#ctx0" brushRef="#br1" timeOffset="189529.5962">13872 8993 92 0,'0'0'80'15,"-12"-19"-48"1,12 19-16-16,0 0-11 0,0 0-2 16,0 0 0-16,0 0-2 15,4 19 1-15,-4-19 0 16,0 43-1-16,0-12 0 16,8 16 0-16,-8 4-1 15,0 16 1-15,0-1-1 16,8 13 0-16,-8-1 1 15,8-4-1-15,-5 0 0 0,1-3 0 16,4-13-1-16,0-7 1 16,4-8-1-1,-8-14 1-15,3-7-1 0,-7-22 0 16,0 0 0 0,0 0-1-16,0-19-1 0,-11-13-1 15,11 10 0-15,-20-26-1 16,20 5 0-16,-15-12-1 15,10 0 1-15,-10-7 1 16,4-1 4-16,3-3 2 16,-8-1 2-16,16 0 0 15,-15 0 1-15,15 13 0 16,-5-8-1-16,13 18-1 16,-8-2 0-16,23 22 0 0,-7-11-2 15,12 23 1 1,-8 0 0-16,14 16-1 15,-6 4 0-15,7 16-1 0,-8 8 1 16,4 10-1 0,-11 0 0-16,-4 11 1 0,-4 1-1 15,-12 0 0-15,0-3 0 16,-16-4 0-16,-4-7 0 16,-7-9-1-16,3 0 1 15,-10-16-2-15,9 9-1 16,-13-24-3-16,11-3-6 15,2-5-10-15,7-8-36 16,5-3-73-16</inkml:trace>
          <inkml:trace contextRef="#ctx0" brushRef="#br1" timeOffset="190107.7228">14091 9580 142 0,'0'0'51'15,"20"12"-29"-15,-20-12-10 16,34 24-9-16,-34-24 0 16,32 22-1-16,-32-22-1 15,32 32 1-15,-29-20-1 0,9 11-1 16,-12-12 0 0,0 13 1-16,-12-8-1 0,1 3 0 15,-5-3 0-15,4-3 0 16,12-13 0-16,-16 18 0 15,16-18 1-15,0 0-1 16,16 12 0 0,0-12 0-16,4 8 0 0,-2-8 0 15,7 4 0-15,-2-4-1 16,4 0 0-16,-12-16-4 16,5 8-5-16,0-7-6 15,-4-12-19-15,-1-9-76 16</inkml:trace>
        </inkml:traceGroup>
        <inkml:traceGroup>
          <inkml:annotationXML>
            <emma:emma xmlns:emma="http://www.w3.org/2003/04/emma" version="1.0">
              <emma:interpretation id="{E13BD756-0EE3-41BE-9B04-1F391E385D0D}" emma:medium="tactile" emma:mode="ink">
                <msink:context xmlns:msink="http://schemas.microsoft.com/ink/2010/main" type="inkWord" rotatedBoundingBox="17080,15686 19384,14738 19697,15499 17393,16448"/>
              </emma:interpretation>
            </emma:emma>
          </inkml:annotationXML>
          <inkml:trace contextRef="#ctx0" brushRef="#br3" timeOffset="66473.2319">17103 9501 167 0,'0'0'36'0,"-16"16"-19"15,16-16-7-15,-23 12-8 16,23 15 0-16,-11-3-1 0,11 19 0 15,-17 1 0-15,14 5-1 16,-1 7 0-16,-8 2 1 16,5 5-2-16,2-4 1 15,5-4-1-15,-3-16-1 16,11 7-2-16,-8-26-4 0,0-20-8 16,23 11-17-16,-3-26-60 15</inkml:trace>
          <inkml:trace contextRef="#ctx0" brushRef="#br3" timeOffset="67213.6591">17248 9760 53 0,'0'0'101'0,"-12"31"-61"16,-3-15-21-16,10 7-13 15,5 17-2-15,-11-13-2 16,11 15 0-16,0-13 0 15,11 6-1-15,-2-20 0 0,7 5 0 16,-1-12-1-16,1-8 0 16,7 0 0-16,0-16 0 15,1 0 0-15,-1-4 0 16,0-6 0-16,2-6 0 16,-10 0 0-16,-4-2 0 15,2 1 0-15,-13 3 1 16,0-2-1-16,-13 13 1 15,2-5-1-15,11 24 1 16,-27-23 0-16,27 23-1 16,-19-9 1-16,19 9 0 15,0 0-1-15,0 0 0 16,23 0 1-16,-4 0-1 16,1 0 0-16,3 0 0 15,-3 0 0-15,3 0 0 16,-4 5 0-16,-3-1 0 15,-16-4 0-15,20 27 0 16,-20-7 0-16,0 4 0 16,0 3 0-16,-11 8 0 0,2 4 0 15,1 0 0-15,0 4 0 16,8 4 0-16,0-7 0 16,8-6 0-16,4-2 1 15,8-12-2-15,4-5 2 0,2-15-1 16,2-15-1-16,3-9 1 15,-3-7 0-15,0-9 0 16,-5 2 0-16,-8-10 0 16,-3 2 0-16,-12 7 0 15,-8 3 0-15,-8 6 0 16,-7 6 0-16,-8 8 0 16,-5 12 0-16,2 4-1 15,2 8 0-15,-3-4 0 16,23 19-4-16,-8-11-6 0,20-12-5 15,-8 15-23-15,8-15-73 16</inkml:trace>
          <inkml:trace contextRef="#ctx0" brushRef="#br3" timeOffset="64899.8892">16614 9713 75 0,'16'-16'92'16,"-16"16"-57"-16,16-19-23 0,-16 19-4 15,4-16-3-15,-4 16-2 16,0 0 0-16,0 0-1 16,-36 12-1-16,5 3 0 15,-16 9-1-15,-8 7 0 16,-7 8 1-16,-12 8-1 15,-5 0 0-15,-3 8 1 16,-4 0-1-16,15 4 0 16,1-8 0-16,16 0 1 15,6-5-1-15,17-3 0 16,11-3 0-16,17-9 0 16,10 0 0-16,9-8 0 15,7 5 0-15,5-4 0 16,3-5 0-16,-3 5-1 15,0-5 1-15,-5 1 0 0,-8-2 0 16,-7 3 0 0,-8 2 0-16,-15 5 0 15,-10-1 0-15,-6 8 0 16,-8-3 0-16,-4 6 0 0,-4 2 0 16,-4-5 0-16,5 0 0 15,-1-4 0-15,12-3-1 16,-1-12-1-16,17 3 0 15,-13-19-4-15,32 0-6 16,-16-8-10-16,16-8-33 0,5-3-79 16</inkml:trace>
        </inkml:traceGroup>
        <inkml:traceGroup>
          <inkml:annotationXML>
            <emma:emma xmlns:emma="http://www.w3.org/2003/04/emma" version="1.0">
              <emma:interpretation id="{DE918371-42CC-40EF-818E-AA2C225FA564}" emma:medium="tactile" emma:mode="ink">
                <msink:context xmlns:msink="http://schemas.microsoft.com/ink/2010/main" type="inkWord" rotatedBoundingBox="19988,14526 21452,14842 21219,15921 19756,15605"/>
              </emma:interpretation>
            </emma:emma>
          </inkml:annotationXML>
          <inkml:trace contextRef="#ctx0" brushRef="#br3" timeOffset="67884.5394">18242 9399 39 0,'-4'-22'110'0,"4"22"-64"16,-11-20-26-16,3 0-12 0,8 20-4 16,-25-11-1-16,25 11-1 15,-31 11 0 1,20 5-1-16,-12 4 0 0,3 14 0 15,-3 9 0 1,7 12 0-16,-4 8-1 16,8 7 0-16,1 1 1 0,6 7-1 15,5-7 0 1,8-5 0-16,4-7 0 0,-1-9-1 16,14-7 0-16,-6-22-1 15,8 2-2-15,-7-16-7 16,-1-14-6-16,1-9-22 15,-1-12-78-15</inkml:trace>
          <inkml:trace contextRef="#ctx0" brushRef="#br3" timeOffset="68478.2858">18438 9317 134 0,'0'0'55'15,"0"0"-32"-15,0 0-10 16,-5 40-9-16,-10-16-2 16,15 23 0-16,-8-1-1 15,8 25 1-15,-11 0-1 16,11 10 0-16,-13-3 0 16,10 5-1-16,-6-5 0 15,3-4 0-15,-3-8 1 0,5-11-1 16,-3-11 0-16,7-13 0 15,-5-8-1-15,5-23 1 16,0 17 0-16,0-17 0 16,0-28 0-16,0-3 0 15,0-8 0-15,0-12 0 16,0-8-1-16,0-11 1 16,8-10 0-16,0-1 0 15,1 3 0-15,6 0 0 16,4 3 0-16,1 9 0 15,3 3 0-15,1 15 0 16,-1 10 0-16,5 14 0 16,-5 4 0-16,0 9 0 15,1 11 0-15,-1 11 0 16,-6 9 0-16,-2 9 1 0,-4 4-1 16,-3 11 0-1,-8 3 0-15,0-1 0 16,-8 10 0-16,-7-5 0 15,-1-5 0-15,-7-3 0 0,-1-3 0 16,1-8 0-16,-5-10 0 16,5-11-1-16,3 2 0 15,-3-13 0-15,23 0-1 16,-23-20-4-16,23 1-5 16,7-1-10-16,4-3-31 15,9-5-82-15</inkml:trace>
          <inkml:trace contextRef="#ctx0" brushRef="#br3" timeOffset="68759.5367">18982 9255 170 0,'0'0'35'0,"-8"16"-19"16,-9-4-7-16,9 27-7 15,-18-4 0-15,6 20 0 16,-16 7-1-16,13 9 0 16,-12 3 0-16,8 4-1 15,-4 0 1-15,3-3-1 16,0-5 0-16,5-3 0 16,7-13 0-16,1-11-1 0,7-4 0 15,8-39-1-15,0 25-7 16,0-25-4-16,0 0-12 15,15-25-46-15</inkml:trace>
          <inkml:trace contextRef="#ctx0" brushRef="#br3" timeOffset="69290.7871">18903 10030 156 0,'-11'11'42'0,"11"-11"-23"16,-8-23-7-16,19 8-9 15,-11-28-1-15,16 0-1 16,-9-16 0-16,13 0 0 16,-4-8 0-16,4 5-1 15,-1-5 1-15,4 9-1 16,-6 3 0-16,2 8 1 16,0 8-1-16,-3 12 0 15,-5 7 0-15,-11 20 1 16,25-8-1-16,-25 8 0 0,11 28 0 15,-4 2 0 1,-2 10 0-16,-2 10 1 16,-3 7-1-16,8 5 0 0,-8 0 0 15,8 4 0 1,-4-3 0-16,4-4 0 0,-5-5 0 16,5-6 0-16,0-6 0 15,1-6-1-15,2-9 1 16,-3-8-1-16,-1 1 1 15,-7-20-2-15,16 11-1 16,-24-22-4-16,8 11-5 16,-8-28-11-16,-3 9-36 15</inkml:trace>
          <inkml:trace contextRef="#ctx0" brushRef="#br3" timeOffset="71368.9184">18782 9595 128 0,'0'0'58'0,"0"0"-34"15,0 0-16-15,0 0-2 0,0 0-3 16,12 12 0-16,-12-12-1 15,23 20 0-15,-23-20-1 16,19 27 0-16,-11-7-1 16,0 3 1-16,-1-4-1 15,-2 1 0-15,-5 0 0 16,8-8 0-16,-5 3-1 0,-3-15 0 16,12 24-2-16,-12-24-8 15,0 0-5-15,0 0-20 16,8-16-71-16</inkml:trace>
          <inkml:trace contextRef="#ctx0" brushRef="#br3" timeOffset="69493.9132">18957 9807 160 0,'-23'-20'42'0,"12"5"-25"0,11 15-5 16,-12-32-9 0,31 32-1-16,-3-11-1 0,15 6 0 15,-3-3 0-15,3 8-1 16,4 0-1-16,-11 0-1 16,10 13-2-16,-9-6-6 15,-2 1-7-15,0 4-21 16,-7-8-71-16</inkml:trace>
          <inkml:trace contextRef="#ctx0" brushRef="#br3" timeOffset="70415.7864">19455 9999 172 0,'0'0'34'16,"12"19"-17"-16,-12-4-7 16,0-15-8-16,3 40 0 0,-6-16-1 15,-2 2-1 1,-10 2 1-16,3-1-1 15,-7 5-1-15,-5-9-1 0,12 5-4 16,-11-12-5-16,-1-8-8 16,9-8-27-16</inkml:trace>
        </inkml:traceGroup>
        <inkml:traceGroup>
          <inkml:annotationXML>
            <emma:emma xmlns:emma="http://www.w3.org/2003/04/emma" version="1.0">
              <emma:interpretation id="{93F2C56C-3D85-417D-8E4A-D7997F418D54}" emma:medium="tactile" emma:mode="ink">
                <msink:context xmlns:msink="http://schemas.microsoft.com/ink/2010/main" type="inkWord" rotatedBoundingBox="21538,14658 23925,14758 23858,16369 21471,16270"/>
              </emma:interpretation>
            </emma:emma>
          </inkml:annotationXML>
          <inkml:trace contextRef="#ctx0" brushRef="#br3" timeOffset="75732.9764">21368 9471 131 0,'-28'-13'56'0,"28"13"-31"0,-16-11-12 16,16-13-9-16,20 24 0 15,-20 0-2-15,24 0 0 16,-24 0-1-16,43 0 1 15,-20 8-1 1,13 4-1-16,-13-5 1 0,4 9 0 16,-7 4-1-16,0-1 0 15,-13 5 0-15,-7 1 0 16,-4 1 0-16,-7 1 0 16,-14 0 0-16,6 1 1 15,-12-1-1-15,4-3 0 16,-1-1 0-16,1-3 0 0,4-1-1 15,-1-3 1-15,12 0 0 32,0 3 0-32,12-3 0 15,8 4 0-15,4-1 0 16,-1 4 0-16,9 1 0 16,4 0 1-16,-4-1-1 15,3 5 0-15,-8-6 0 16,1 7 0-16,-4 1 0 0,-4-2 0 15,-8 8 0-15,-8-6 0 16,-12 2 0-16,-7 0 0 16,0-5 0-16,-9 0-1 15,-3-8 1-15,1-3-1 16,5-4 1-16,-1-12-1 16,14 0-1-16,-8-20-1 15,28 20-5-15,-8-38-6 16,8 10-11-16,8-11-46 15</inkml:trace>
          <inkml:trace contextRef="#ctx0" brushRef="#br3" timeOffset="74962.6779">20972 10089 181 0,'8'34'29'15,"-8"-2"-15"-15,0 4-4 16,0-1-9-16,-16-8 0 16,1 5 0-16,-13-6-1 15,-3-6-1-15,11 8-2 0,-14-12-7 16,6-9-5-16,5-7-15 16,7-20-64-16</inkml:trace>
          <inkml:trace contextRef="#ctx0" brushRef="#br3" timeOffset="74400.1724">20214 9822 149 0,'-17'28'47'0,"-6"-5"-27"15,12 8-8-15,11 9-9 16,-16-16-1-16,20 7 0 16,-4-16-1-16,15 9 0 15,-15-24-1-15,31 12 1 16,-6-21-1-16,-6-2 1 15,1-9-1-15,-5-7 0 16,1 4 0-16,-9-9 0 16,-7 5 0-16,0-1 0 15,0 1 0-15,-7 3 0 16,-4 9 0-16,-6-1 0 16,17 16-1-16,-23-16 1 15,23 16-2-15,-19-7 1 16,19 7-3-16,0 0-2 0,0 0-9 15,23 15-12-15,-4-15-48 16</inkml:trace>
          <inkml:trace contextRef="#ctx0" brushRef="#br3" timeOffset="73478.3673">20022 9497 43 0,'-16'4'106'0,"-4"9"-60"16,5 14-26-16,-5 12-14 15,-7-16-1-15,23 28-1 0,-12-16-2 16,21 12 0-16,-5-11 0 15,15 11-1-15,1-16 0 16,4 4-1-16,3-3 1 16,4-1-1-16,-4-4 0 15,-3-3 0-15,-4-1 0 16,-4 5 0-16,-9-5 1 0,-3 1-1 16,-8-1 0-16,1-5 0 15,-5 3 0-15,-3-2 0 16,3-6 0-1,-4-2 1-15,1 1-1 0,15-12 0 16,-28 12 0-16,28-12 0 16,-20 3-1-16,9-6 1 15,11 3-1-15,-24-16 0 16,24 16-1-16,-23-32-2 16,23 9-7-16,-12-5-6 15,4-7-20-15,0-7-72 16</inkml:trace>
          <inkml:trace contextRef="#ctx0" brushRef="#br3" timeOffset="73681.4247">19940 9439 173 0,'20'0'33'15,"6"0"-17"-15,2 4-6 0,-5-4-9 16,16 12 0-1,-8-4-1-15,5 3 0 0,-1 5 0 16,-8-9-1-16,13 13-2 16,-24-16-5-16,7 0-7 15,0-4-14-15,-3-4-57 16</inkml:trace>
          <inkml:trace contextRef="#ctx0" brushRef="#br3" timeOffset="74009.5483">20715 9251 183 0,'-5'27'27'0,"-7"10"-12"16,1 5-6-16,-1 13-7 15,-15 7 0-15,10 20-1 16,-9 0-1-16,-2 16 1 16,1-4 0-16,3 4-1 15,1-8 0-15,4-4 0 16,3-8 0-16,1-11 0 16,6-16 0-16,1-12-1 0,8-8-1 15,0-31-1-15,0 0-7 16,0 0-4-16,0 0-16 15,0-27-55-15</inkml:trace>
          <inkml:trace contextRef="#ctx0" brushRef="#br3" timeOffset="76264.2306">21724 9333 170 0,'23'-7'35'0,"-7"7"-18"16,4 7-7-16,3-7-7 15,12 16-1-15,-16 3 0 16,20 20-1-16,-15 4 0 15,11 17 0-15,-11 10 0 16,3 17 0-16,-11 2-1 0,-1 17 1 16,-2 0-1-16,-10 7 1 15,-3-3-1 1,-11 3 0-16,-9-3 1 16,-4-10-1-16,-19-1 0 0,-8-17 0 15,-8-3-1-15,-15-21 1 16,-4-7 0-16,-24-36-3 15,9-15-6-15,-21-23-2 16,5-32-8-16,-9-34-27 16</inkml:trace>
          <inkml:trace contextRef="#ctx0" brushRef="#br3" timeOffset="74728.2984">20593 9815 128 0,'7'35'60'15,"-7"-4"-36"-15,0 0-11 16,8 9-9-16,-11-29-1 16,18 13 0-16,-15-24-2 0,28 12 1 15,-12-19-1-15,7-2-1 16,0-6 0 0,5-5 1-16,-5-4-1 15,-4-3 0-15,-2 0 0 0,-6-1 1 16,-11-3-1-16,0 0 0 15,-11 4 0-15,-1-2 0 16,-8 10 0-16,1 3-1 16,-1 9 1-16,-8 3-1 15,13 8 0-15,-9-4-1 16,21 27-2-16,-17-20-4 16,12 13-7-16,8-3-15 15,0-17-57-15</inkml:trace>
          <inkml:trace contextRef="#ctx0" brushRef="#br3" timeOffset="73087.6694">19826 9388 173 0,'0'0'33'0,"0"0"-17"0,0 0-5 15,0 0-9-15,0 40 0 16,-7-18-1-16,7 22 0 16,-16 3 0-1,4 19 0-15,-11 5-1 0,7 7 1 16,-4 0-1-16,1 0 0 15,3 2 1-15,0-14-1 16,8-12 0-16,1-11-1 16,7-7 0-16,4-25 0 15,15 1-1-15,-19-32-3 16,28 1-6-16,-9-8-5 16,8-13-23-16,-2-10-75 15</inkml:trace>
        </inkml:traceGroup>
      </inkml:traceGroup>
    </inkml:traceGroup>
    <inkml:traceGroup>
      <inkml:annotationXML>
        <emma:emma xmlns:emma="http://www.w3.org/2003/04/emma" version="1.0">
          <emma:interpretation id="{9DBDFD19-9A02-492F-90BF-ABA9819284B5}" emma:medium="tactile" emma:mode="ink">
            <msink:context xmlns:msink="http://schemas.microsoft.com/ink/2010/main" type="paragraph" rotatedBoundingBox="1508,15168 17626,15799 17519,18524 1401,17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DC9052-AE2A-4A66-ACB7-13DC03144716}" emma:medium="tactile" emma:mode="ink">
              <msink:context xmlns:msink="http://schemas.microsoft.com/ink/2010/main" type="line" rotatedBoundingBox="1508,15168 17626,15799 17519,18524 1401,17893"/>
            </emma:interpretation>
          </emma:emma>
        </inkml:annotationXML>
        <inkml:traceGroup>
          <inkml:annotationXML>
            <emma:emma xmlns:emma="http://www.w3.org/2003/04/emma" version="1.0">
              <emma:interpretation id="{E2CEDAC1-DD8E-44AD-800A-FD52AD1BAAEF}" emma:medium="tactile" emma:mode="ink">
                <msink:context xmlns:msink="http://schemas.microsoft.com/ink/2010/main" type="inkWord" rotatedBoundingBox="2027,15862 2920,16798 1938,17736 1045,16800"/>
              </emma:interpretation>
            </emma:emma>
          </inkml:annotationXML>
          <inkml:trace contextRef="#ctx0" brushRef="#br1" timeOffset="184258.0648">-161 10817 147 0,'0'-16'49'0,"0"16"-30"15,0 0-10-15,-23-19-4 16,23 19-2-16,0 0 0 16,0 26-2-1,0 2 1-15,8 23-2 0,-5 16 1 16,9 19-1-16,-4 24 0 15,3 14 0-15,-2 5 0 16,7 5 0-16,-8-5 0 16,3-11 0-16,1-17 0 15,-9-19 0-15,5-23 0 16,-8-20 0-16,0-16 0 16,0-23 0-16,-23-15 0 0,4-17 0 15,-6-11-1-15,-6-11 1 16,0-13 0-16,-4-15 0 15,0-8 0-15,3-12 0 16,5 0 1-16,4 1-1 16,8-1 0-16,7 4 0 15,8 8 0-15,11 7 0 16,9 21 1-16,14 8-1 16,2 7 0-16,10 15 1 15,10 13-1-15,3 7 0 16,6 12 0-16,2 12 0 15,0 11 0-15,-4 16 0 16,-4 5 0-16,-9 10 0 16,-7 5 0-16,-15 7 0 15,-13 1 0-15,-15 3 0 16,-8 1 0-16,-12-9 0 16,-3 0-1-16,-5-7 1 15,5 1-1-15,-8-25-2 16,20 4-5-16,-6-20-5 0,17-15-11 15,0 0-39 1</inkml:trace>
          <inkml:trace contextRef="#ctx0" brushRef="#br1" timeOffset="184648.6927">351 11490 160 0,'25'19'40'15,"-2"1"-21"-15,0-4-8 16,8 11-9-16,-18-11 0 0,10 7 0 16,-15-5-1-16,3 11 0 15,-11-9 0 1,0 11-1-16,-8-7 1 0,-3 3-1 16,-5-3 0-1,-4 2 0-15,-7-6 0 0,3 0 0 16,5-9 1-16,-5 1-1 15,9-8 0-15,-1-4 0 16,16 0 0-16,-16 0 0 16,16 0 0-16,0 0 0 15,32-4 0-15,-17 4 0 16,9-7 0-16,0 7 0 16,4-5 0-16,-2-3 0 15,2 8 0-15,-5-7 0 0,1 7-1 16,-9-12 0-1,13 12-1-15,-20-17-8 0,7 2-3 16,1-3-13 0,-4-6-44-16</inkml:trace>
          <inkml:trace contextRef="#ctx0" brushRef="#br1" timeOffset="184929.9419">641 11091 188 0,'0'0'25'16,"28"16"-11"-16,-13-16-4 0,5 7-9 16,-4-7 0-16,11 0-1 15,-7 0 1-15,3 0-1 16,-3 0 0-16,-1 0 0 15,-7 0-1-15,-12 0 0 16,23 0-2-16,-23 0-7 16,0 0-4-16,0 0-14 15,-23 0-59-15</inkml:trace>
          <inkml:trace contextRef="#ctx0" brushRef="#br1" timeOffset="185086.1918">697 11227 183 0,'7'12'28'16,"5"4"-14"-16,3-5-5 16,-15-11-8-16,36 20 0 15,-13-11 0-15,5-9-2 16,10 7-7-16,-6-11-4 0,-1-8-10 16,4-11-36-16</inkml:trace>
        </inkml:traceGroup>
        <inkml:traceGroup>
          <inkml:annotationXML>
            <emma:emma xmlns:emma="http://www.w3.org/2003/04/emma" version="1.0">
              <emma:interpretation id="{58C738C7-816A-44C5-8D9D-2D862CB9033D}" emma:medium="tactile" emma:mode="ink">
                <msink:context xmlns:msink="http://schemas.microsoft.com/ink/2010/main" type="inkWord" rotatedBoundingBox="3419,15634 7088,15902 6951,17776 3282,17508"/>
              </emma:interpretation>
            </emma:emma>
          </inkml:annotationXML>
          <inkml:trace contextRef="#ctx0" brushRef="#br3" timeOffset="175539.2986">1870 10237 100 0,'0'0'78'16,"-32"-19"-50"0,13 11-12-16,4 8-13 0,-18-12 0 15,18 16 0-15,-12-4-1 16,12 12-1-16,-1 0 0 16,4 8 0-16,4-2-1 15,8 18 1-15,8-1-1 16,4 7 0-16,-1 11 0 15,1-2 1-15,4 6-1 16,-5 2 0-16,-3 4 0 0,1-5 0 16,-18-7 0-16,1 0 0 15,-11-7 0-15,-1-5 1 16,-3-12-1-16,-5 0 0 16,1-11 0-16,4-1 0 15,-5-7 0-15,13-3 1 16,-5-5-1-16,20 0 0 15,-19 7 0-15,19-7 0 16,0 0 1-16,0 0-2 16,0 24 1-16,8-9 0 15,-1 9 0-15,1 7 0 16,0 9 0-16,3 6 0 16,-6 5 0-16,2 12 0 15,-3-1 0-15,4 8 0 16,-4 1 0-16,-1 7 0 15,6-11 0-15,-6 3 0 0,5-3 1 16,-3-8-2 0,2 0 1-16,1-13-1 0,11 8-4 15,-3-18-6-15,-1-8-5 16,2-20-18-16,-2-20-77 16</inkml:trace>
          <inkml:trace contextRef="#ctx0" brushRef="#br2" timeOffset="146002.9263">2187 11107 158 0,'-16'-21'34'0,"16"21"-18"16,-8-11-7-16,8 11-2 16,0 0-3-16,0 0-1 15,0-16-1-15,0 16-1 16,0 0 0-16,0 24 0 0,0-24 0 15,-12 31-1-15,1-8 1 16,3 9-1 0,0 3 0-16,-4 3 0 15,4 6 0-15,4 3 0 16,4-1 0-16,-3 2-1 16,3-1 1-16,0-8-1 0,12 8-1 15,-12-19 0-15,11 11-3 16,-11-19-6-16,8-5-9 15,7-11-29-15,1-12-79 16</inkml:trace>
          <inkml:trace contextRef="#ctx0" brushRef="#br2" timeOffset="146643.5533">2421 11271 115 0,'0'0'65'0,"-19"8"-39"15,7 8-12 1,4 2-11-16,-8-3-1 0,4 18-1 16,6-10 0-16,6 12 0 15,-9-7 0-15,18-1 0 16,-3-7 0-16,11-1 0 16,-2-8-1-16,12-3 1 15,-4-8-1-15,5-8 0 16,0-3 0-16,0-4 1 15,-2-5-1-15,-2-4 0 0,-4 0 0 16,-8-3 0 0,-4 3 1-16,-8 2-1 15,-8 2 0-15,-1 4 1 0,-7 5-1 16,5 3 0 0,-9 4 0-16,9 4 1 0,11 0-1 15,-24 0 0-15,24 0 0 16,0 0 0-16,0 0 0 15,15 0 0-15,-2-8 0 16,7 8 0-16,-5 0 0 16,4 8 0-16,1-4 0 15,-5 0 0-15,5 8 0 16,-4 3 0-16,0 9 0 0,-1 3 0 16,1 4 0-16,-4 1 0 15,3-1 0 1,9 0 0-16,-9-3 0 0,9-9 0 15,-1-11 0-15,5-8 0 16,3-8 0-16,-4-7 0 16,0-13 1-1,1 5-1-15,-13-8 0 0,5-1 0 16,-16 0 0-16,-4 1 0 16,-4 0 0-16,-8 4 0 15,-3 3 0-15,-9 1-1 16,4 6 1-16,-6 2-2 15,6 15-2-15,-4 0-7 16,4 0-7-16,5 0-22 0,15 0-79 16</inkml:trace>
          <inkml:trace contextRef="#ctx0" brushRef="#br2" timeOffset="147159.1827">3376 10832 160 0,'-19'8'38'0,"-1"0"-19"16,0 8-11-16,1 15-4 16,-12 4-2-16,11 20 0 15,-11 0-1-15,15 15 0 0,-4-4 0 16,13 13-1 0,7-6 0-16,7-1 0 15,9-10-1-15,-1-11 1 16,13-4-1-16,-5-16 0 15,13-4-2-15,-9-27-2 0,5-7-8 16,-1-5-12 0,0-20-34-16,8-6-64 0</inkml:trace>
          <inkml:trace contextRef="#ctx0" brushRef="#br2" timeOffset="147690.4303">3627 10848 142 0,'-8'-16'50'0,"0"1"-29"16,8 15-9-16,-17 7-9 16,2 1 0-16,15 17-2 15,0 5 1-15,0 20-2 16,0 1 1-16,0 20 0 16,8-1-1-16,-4 9 0 15,-4-1 1-15,3 0-1 16,-3-8 0-16,8-6 0 15,-8-10 0-15,9-10-1 16,-9-18 1-16,3-1 0 16,-3-14 0-16,0-11 0 15,0 0 0-15,-7-16-1 16,-1-4 1-16,0-11 0 16,0-11 0-16,-4-9-1 0,4-8 1 15,5-4 0-15,-5-11 0 16,8-1 0-16,4 1 0 15,3 7 0-15,13 5 0 16,-4 8 0-16,12 6 0 16,-2 13 1-16,2 12-1 15,3 7 0-15,-3 12 0 16,-5 8 0-16,-3 12 0 16,-1 3 0-16,-3 4 1 15,-12 8-1-15,-4 5 0 16,0-1 0-16,-4 4 0 15,-12-3 0-15,-3 3 0 16,-4-8-1-16,-5 0 1 0,-3-7-2 16,11-1 0-16,-11-15-2 15,31-8-8-15,-20 8-9 16,20-8-31-16,12-12-75 16</inkml:trace>
          <inkml:trace contextRef="#ctx0" brushRef="#br2" timeOffset="148002.9302">4515 10758 169 0,'0'0'35'15,"15"4"-19"-15,-15-4-5 16,-20 27-9-16,5 8 0 15,-13 5-1-15,1 18 0 0,-8 5 0 16,-4 11-1 0,-9 0 1-16,6 13-1 15,-1-5 0-15,0 0 0 16,4-12 0-16,8-7-1 0,3-8 1 16,4-16-1-16,12-3 0 15,-3-33-2-15,15-3-4 16,0 0-6-16,12-21-11 15,-4-9-40-15</inkml:trace>
          <inkml:trace contextRef="#ctx0" brushRef="#br2" timeOffset="148190.4313">4084 11169 122 0,'0'0'63'16,"0"0"-39"-16,3 15-10 0,14 1-12 15,-17-16 1-15,16 31-2 16,-5-15 0 0,4 0 0-16,5 7-2 0,-9-11 0 15,17 11-6-15,-8-3-7 16,-4-12-11-16,4-4-43 16</inkml:trace>
          <inkml:trace contextRef="#ctx0" brushRef="#br2" timeOffset="148846.6822">4408 11622 125 0,'0'0'62'0,"-15"0"-38"0,15-15-11 16,0-16-9-16,15 0-1 15,-10-16-1-15,15 0-1 16,-9-12 0-16,12 8 0 15,-7-8 0-15,7 4-1 16,-6 4 1-16,-2 8-1 16,1 8 1-16,-5 12-1 0,1 0 0 15,-12 23 0-15,20-12 0 16,-20 12 1-16,23 27-1 16,-7-3-1-1,-5 7 2-15,5 8-2 16,-4 8 2-16,8 8-2 0,-5 0 1 15,4-1 0-15,-7 1 0 16,4-4 0-16,-1-5 0 16,-2-10-1-16,-2 0 0 15,-3-18 0-15,4 6-2 16,-12-24-2-16,0 0-7 16,0 0-8-16,0 0-32 15,-5-24-77-15</inkml:trace>
          <inkml:trace contextRef="#ctx0" brushRef="#br2" timeOffset="149034.1827">4597 11376 175 0,'-24'-19'32'15,"5"3"-17"1,11 0-5-16,0 1-8 0,8 15 0 16,16-15-2-16,-1 15 1 15,9-5-1-15,3 5-1 16,4 8 0-16,-4-8-1 15,16 15-3-15,-7-3-7 16,-1-4-8-16,4 5-32 16,-3-13-82-16</inkml:trace>
          <inkml:trace contextRef="#ctx0" brushRef="#br2" timeOffset="149221.6833">5180 11485 162 0,'-12'28'39'0,"-4"4"-22"16,1-10-6-16,-9 2-9 15,9 3 0 1,-2-7-2-16,-2 0 0 0,11 4-4 16,-4-9-7-16,-3-7-6 15,15-8-21-15,-19-12-72 16</inkml:trace>
        </inkml:traceGroup>
        <inkml:traceGroup>
          <inkml:annotationXML>
            <emma:emma xmlns:emma="http://www.w3.org/2003/04/emma" version="1.0">
              <emma:interpretation id="{E3457A65-09E4-47CD-86CD-F84D6802F543}" emma:medium="tactile" emma:mode="ink">
                <msink:context xmlns:msink="http://schemas.microsoft.com/ink/2010/main" type="inkWord" rotatedBoundingBox="7105,15747 9470,15479 9702,17531 7338,17799"/>
              </emma:interpretation>
            </emma:emma>
          </inkml:annotationXML>
          <inkml:trace contextRef="#ctx0" brushRef="#br3" timeOffset="175554.9229">7617 10065 96 0,'0'0'76'0,"23"-11"-46"16,-23 11-17-16,0 0-7 16,0 0-1-16,-8-24-2 15,8 24 0-15,0 0-1 0,0 0 0 16,0 0-1-16,-7 31 0 15,-6-11 0-15,10 11-1 16,-9 0 0-16,9 17 1 16,-5-2-1-16,8 5 0 15,0 0 0-15,8 0 0 16,-1-8 0-16,1-4 0 16,3-12 0-16,1-3 0 15,4-9 0-15,-16-15 0 16,16 16 0-16,-16-16 0 15,0 0 0-15,0 0 0 16,-24 0 0-16,9 0 0 16,-5 0 0-16,4 0 0 15,-4 4 0-15,1 8 0 16,4 0 0-16,3 3 0 0,0 8 0 16,0 5 0-1,0 4 0-15,4 3 0 16,0 3 0-16,1 6 0 15,3-1 0-15,-3 8 0 0,2-5 0 16,5 5 0-16,0 1 0 16,0 2 0-16,0-3 0 15,0 0 0-15,12 4 0 16,-4-4 0-16,0 0 0 16,3-1 0-16,-3 6 0 15,4 2 1-15,-8 1-1 16,4-1 0-16,-8 1 0 15,0 4 0-15,-8-4 1 0,1 3-1 16,-2-11 0-16,5 0 0 16,-3-9 1-1,-1-2-2-15,0-13 1 0,4-8 0 16,4 1-2-16,-16-27-7 16,13-9-3-16,-9-15-8 15,-4-21-32-15</inkml:trace>
          <inkml:trace contextRef="#ctx0" brushRef="#br2" timeOffset="150862.3155">6056 11129 156 0,'-31'8'41'15,"3"5"-22"1,0-2-8-16,13 8-9 16,-4-3 0-16,14 3 0 15,2-3-1-15,11 4 0 16,-8-20-1-16,27 28 1 15,-8-25 0-15,5-3-1 0,-1 0 0 16,5-8 0-16,-9-3 0 16,-4-5 0-16,2 0 0 15,-9-3 0-15,-8 3 0 16,0-11 0-16,0 11-1 16,-8-4-1-16,8 20-1 15,-8-23-5-15,8 23-8 16,0 0-13-16,0-16-57 0</inkml:trace>
          <inkml:trace contextRef="#ctx0" brushRef="#br2" timeOffset="150549.8143">6470 10640 162 0,'-23'0'38'0,"7"13"-20"16,-4 6-7-16,5 4-7 15,7 20-2-15,-11 8-1 16,11 17 0-16,-12 9 0 16,5 9 0-16,-1 4-1 15,1 8 0-15,-1-4 1 0,-1-4-1 16,2-12-1-1,4-7 1-15,3-16 0 0,0-13-1 16,8-11-1-16,0-31-1 16,0 0-7-16,0 0-5 15,0-22-14 1,0-11-58-16</inkml:trace>
          <inkml:trace contextRef="#ctx0" brushRef="#br2" timeOffset="151143.5622">6349 11239 67 0,'12'40'96'0,"-12"-13"-59"16,11 0-20-16,9 1-12 15,-20-28 0-15,24 27-2 16,-24-27-1-16,35 0-1 16,-19-12 0-16,7 0 0 15,-12-6 0-15,9 0-1 16,-12-4 1-16,0 2-1 0,-8-3 0 16,0 2 0-16,-8 2 0 15,-3 0 0 1,11 19-1-16,-32-28-2 0,32 28-5 15,-19-7-6-15,19 7-12 16,-20 0-48-16</inkml:trace>
          <inkml:trace contextRef="#ctx0" brushRef="#br2" timeOffset="151331.0627">6693 11395 118 0,'-11'32'63'0,"2"0"-37"0,-14-6-13 16,0-10-9-16,4 12-3 15,-1-12-2-15,-4-9-5 16,1-7-9-16,7 0-15 16,1-11-43-16</inkml:trace>
          <inkml:trace contextRef="#ctx0" brushRef="#br2" timeOffset="149659.1823">5355 10828 175 0,'0'0'31'0,"16"12"-15"15,-16-12-6-15,-8 24-8 16,12 3-1-16,-8 1 1 16,4 18-2-16,0-3 1 15,4 16-1-15,-4-1 0 16,8-3 0-16,3 7-1 15,-11-9-1-15,20-2-1 16,-20-21-3-16,13-3-8 16,-13-27-9-16,23 12-41 0,-4-27-56 15</inkml:trace>
          <inkml:trace contextRef="#ctx0" brushRef="#br2" timeOffset="150206.0593">5524 10926 170 0,'27'-28'34'0,"-4"9"-17"15,9 4-7-15,7 8-8 16,-11-10 0-16,14 9-1 16,-6 4-1-1,2 4 0-15,-2 4-1 16,-5-4-1-16,8 8-6 0,-7 0-5 16,-1-8-10-16,0 4-38 15</inkml:trace>
          <inkml:trace contextRef="#ctx0" brushRef="#br2" timeOffset="152409.1889">7151 10687 136 0,'24'4'54'0,"-1"4"-31"15,8 11-10-15,-3 16-9 16,-9-11-1-16,20 27-1 0,-19-7 0 16,8 21 0-1,-13-1-2-15,1 10 1 16,-16 4 0-16,3 0-1 0,-11 9 0 16,-3-5 0-1,-9-4 0-15,-8-4 0 16,2-4-1-16,-13-10 1 0,3-2-1 15,-10-27-2 1,14 0-7-16,-7-16-4 0,8-15-11 16,7-15-47-16</inkml:trace>
          <inkml:trace contextRef="#ctx0" brushRef="#br2" timeOffset="152788.5779">7715 11212 178 0,'0'27'27'15,"0"-27"-14"-15,0 20-6 16,0-20-13-16,0 0-9 16,0 0-16-16,0 0-54 0,0 0 2 15</inkml:trace>
          <inkml:trace contextRef="#ctx0" brushRef="#br2" timeOffset="152096.693">6904 10808 100 0,'0'0'78'0,"-8"-15"-49"16,8 15-14-16,0 0-8 16,8-24-4-16,12 24-1 15,-20 0 0-15,36 0-1 16,-17 0 0-16,8 8 0 16,-7 0-1-16,4 8 0 15,-9 0 0-15,-7 7 0 16,-8 1 1-16,0-1-1 15,-16 1 0-15,4-1 0 0,-3-3 0 16,-1-4 0 0,0-1 0-16,9-4 0 0,-1 5 0 15,8 4 0 1,8 0 0-16,4 3 0 0,-1 0 0 16,5 4-1-1,-1 1 2-15,1-1-2 0,-1 1 1 16,-3-5 0-16,-7 1 0 15,-5 0 0-15,0-1 0 16,-9 0 0-16,-2-2 0 16,-5-3 0-16,-4 6 0 15,-3-4 0-15,7 2-1 16,-15-13-1-16,19 11 0 0,-16-20-3 16,28 0-7-16,-26-5-8 15,14-10-26-15,8-5-81 16</inkml:trace>
          <inkml:trace contextRef="#ctx0" brushRef="#br2" timeOffset="150018.5589">5684 10887 173 0,'-11'19'30'0,"-14"1"-14"15,6 0-7-15,7 15-8 16,-3-8 1-16,15 17-1 16,-5-13 0-16,18 11 0 15,-1-9 0-15,11 0 0 16,-4-4-1-16,9-2 0 15,-5 0 0-15,5-3 1 16,-13 3-1-16,-3-3 0 0,0-1 0 16,-12 5 0-1,0-5 0-15,0-3 0 0,-16 3-1 16,4-8 2 0,-4-2-2-16,1-2 1 0,-1-3 0 15,-7-8 0-15,7 8-1 16,-7-8-1-16,7 0-2 15,-11 0-7-15,3-8-7 16,4-11-22-16,-6-1-72 16</inkml:trace>
        </inkml:traceGroup>
        <inkml:traceGroup>
          <inkml:annotationXML>
            <emma:emma xmlns:emma="http://www.w3.org/2003/04/emma" version="1.0">
              <emma:interpretation id="{14DCFB77-9D74-465A-BECE-D835F8AAB6D0}" emma:medium="tactile" emma:mode="ink">
                <msink:context xmlns:msink="http://schemas.microsoft.com/ink/2010/main" type="inkWord" rotatedBoundingBox="10033,16250 14414,16421 14366,17632 9985,17461"/>
              </emma:interpretation>
            </emma:emma>
          </inkml:annotationXML>
          <inkml:trace contextRef="#ctx0" brushRef="#br2" timeOffset="153774.3708">8414 10857 160 0,'0'0'40'15,"0"0"-23"-15,0 0-6 16,-27 15-8-16,15 11-1 16,-14 6-1-16,1 19 0 15,-9 0 1-15,10 24-1 16,-8-6 0-16,9 18-1 16,0-1 1-16,11 4-1 15,8-8 0-15,12-7-1 0,12-9 1 16,-1-19-2-1,28 0-3-15,-4-27-5 16,8-20-6-16,0-5-21 16,3-26-70-16</inkml:trace>
          <inkml:trace contextRef="#ctx0" brushRef="#br2" timeOffset="154618.1233">8645 11008 115 0,'-11'-27'69'15,"3"3"-43"-15,0 13-12 16,4-5-8-16,4 16-4 15,-16 20 0-15,16 15-1 16,-11 0 0-16,11 20 0 16,-20 12 0-16,16 11-1 15,-15 8 1-15,11 16-1 16,0-12 0-16,-4 0 0 16,9-12 0-16,-5-8 0 15,8-15 0-15,-4-12 0 16,4-20 0-16,0-23 0 15,0 0 0-15,0 0 0 0,4-31 0 16,-4-4-1-16,0-8 1 16,0-12 0-1,0-9 0-15,0-5-1 0,8-6 1 16,-5-2 0-16,17 2 0 16,-1 5 0-1,1 7 0-15,8 8 0 0,3 12 0 16,3 12 0-16,2 12 0 15,-1 14 0-15,-4 5 0 16,1 16 0-16,0 7 0 16,-9 9 0-16,-4 3 0 15,-7 8 0-15,-12 0 0 16,0 4 0-16,-15 0 0 16,-9-4 0-16,-8-4 0 0,1-3 0 15,-3-9-1-15,-6-11 0 16,13-1-1-16,-13-19-2 15,17-3-8-15,7-6-6 16,16-2-27-16,0-8-80 16</inkml:trace>
          <inkml:trace contextRef="#ctx0" brushRef="#br2" timeOffset="154789.9989">9361 10954 170 0,'16'-13'34'16,"-16"13"-17"-16,0 0-7 16,-16 21-7-1,-12-2-1-15,9 20-1 16,-19 8 0-16,-2 11 0 0,-3 8 0 15,-4 14-1 1,-3 2 0-16,2 4 0 0,1-4 0 16,9-7 0-16,6-13-1 15,0-8 1-15,21-10-1 16,-9-24-2-16,28-5-5 16,-8-15-6-16,8-15-10 15,4-5-43-15</inkml:trace>
          <inkml:trace contextRef="#ctx0" brushRef="#br2" timeOffset="155883.7522">8927 11251 178 0,'0'0'29'16,"31"20"-14"-16,-11-1-5 16,-9-3-9-16,14 6 0 0,-6 3-1 15,-4-6-1-15,8 9-2 16,-15-5-7-16,4-7-7 0,0-1-17 15,-12-15-73 1</inkml:trace>
          <inkml:trace contextRef="#ctx0" brushRef="#br2" timeOffset="155508.7505">9384 11161 147 0,'0'0'45'15,"13"19"-24"-15,-13-19-9 0,20 0-11 16,6 0 0-16,10-7 0 16,7 7-1-16,-4-12 1 15,4 9 0-15,-8-10-1 16,-3 10 1-16,-13-6-1 0,-4 9 1 15,-15 0-1-15,0 0 1 16,-31 12 0-16,8 4-1 16,-8-1 1-16,0 13 0 15,-1-1-1-15,0 13 1 16,1 2-1-16,0 9 1 16,11 4-1-1,1 4 0-15,4 0 0 0,6 3 0 16,1-3 0-16,8-5 0 15,0-3 0-15,8-4 0 16,1-7 0-16,-1-9 0 16,-1-4 0-16,5-7 0 15,-12-20 0-15,15 16 0 16,-15-16 0-16,0 0 0 0,12-28 0 16,-12 4-1-16,-8-7 1 15,1-8 0 1,-1 1 0-16,0-6 0 15,0 5 0-15,8 0 0 0,0 4 0 16,0 7 1 0,12 5-1-16,7 7 0 15,0 1 1-15,14 11-1 16,-2-5 0-16,3 9 0 0,2-3 0 16,-5-2-1-16,1 5 0 15,-13-3-1-15,4 11-2 16,-23-8-5-16,0 0-8 15,-19-16-18-15,-4 8-64 16</inkml:trace>
          <inkml:trace contextRef="#ctx0" brushRef="#br2" timeOffset="156696.2536">9890 11622 169 0,'20'7'35'16,"-20"-7"-18"-16,18 18-6 16,-18-18-8-16,13 22-2 15,-21-5 0-15,8 9 0 16,-12-2 0-16,1 8-1 15,-6-5 0-15,-2 4 0 0,-1-4-1 16,-3-3 0-16,7 4-1 16,-7-21-2-16,23-7-7 15,-23 12-6-15,23-12-21 16,0-19-74-16</inkml:trace>
        </inkml:traceGroup>
        <inkml:traceGroup>
          <inkml:annotationXML>
            <emma:emma xmlns:emma="http://www.w3.org/2003/04/emma" version="1.0">
              <emma:interpretation id="{AA6E0F59-D7F8-489B-9016-FBFE4480D5EB}" emma:medium="tactile" emma:mode="ink">
                <msink:context xmlns:msink="http://schemas.microsoft.com/ink/2010/main" type="inkWord" rotatedBoundingBox="11916,16463 13356,16356 13426,17300 11986,17407"/>
              </emma:interpretation>
            </emma:emma>
          </inkml:annotationXML>
          <inkml:trace contextRef="#ctx0" brushRef="#br2" timeOffset="156977.5028">10273 11239 178 0,'0'0'30'15,"0"0"-14"-15,7 20-6 16,-14-5-9-16,7 21 1 15,-19 0-1-15,7 13 0 16,-8 7-1-16,1 6 1 16,-1-3-1-16,4-2 0 15,1-4-1-15,2-11 0 16,13-3-1-16,0-39-2 16,0 0-6-16,33 0-6 15,-10-27-20-15,4-4-72 16</inkml:trace>
          <inkml:trace contextRef="#ctx0" brushRef="#br2" timeOffset="157305.6288">10488 11242 136 0,'-23'13'56'16,"3"3"-35"-16,1 8-8 15,7 9-9-15,-8-8-2 16,20 17 0-16,-8-14-1 15,16 11 1-15,-1-7-1 0,18 6-1 16,-2-6 1-16,8 0-1 16,0-6 0-16,0 2 0 15,-3 4 0-15,-4-2 0 16,-9-2 0-16,-7 0 1 16,-16-5-1-16,0 3 0 15,-12-5-1-15,-3-6 1 16,-4-2 0-16,-4-6 0 15,3 1-1-15,-7-12 0 16,16 4-1-16,-16-24-2 16,19 5-6-16,-7-13-7 15,7-2-20-15,4-10-72 16</inkml:trace>
          <inkml:trace contextRef="#ctx0" brushRef="#br2" timeOffset="158055.6294">10758 11466 163 0,'-31'15'38'0,"15"9"-20"15,1 3-10-15,-1-7-5 16,19 8-1-16,-3-12-1 15,24 2 1-15,-4-10-2 16,11-3 1-16,-3-14-1 16,6 2 1-16,6-13-1 15,-9-4 0-15,0-2 0 0,-8-2 0 16,-7 0 0-16,-8 2 0 16,-8 1 0-1,-4 2 0-15,-11 7 0 16,-5 0-1-16,1 9 1 0,-5-4-1 15,8 11 0-15,-3-4-1 16,19 4-2-16,-15 0-2 16,15 0-10-16,0 0-15 15,23 0-56-15,-4 0 4 16</inkml:trace>
          <inkml:trace contextRef="#ctx0" brushRef="#br2" timeOffset="157461.8793">10347 11400 115 0,'23'-39'66'0,"1"3"-39"15,0 9-15-15,11 15-7 0,-12-3-2 16,12 15-1-16,-4 0-2 16,2 0-1-16,1 8-2 15,-6-8-3 1,11 0-9-16,-4 0-15 0,1-8-57 16,3 0 4-16</inkml:trace>
          <inkml:trace contextRef="#ctx0" brushRef="#br2" timeOffset="157711.8779">11266 10946 151 0,'24'-16'47'15,"-4"8"-28"1,-5 16-10-16,-15-8-4 0,0 35-1 16,-15-12-2-16,2 24-1 15,-13 1 0 1,-2 19 0-16,-11 3 0 0,4 12-1 15,-1 0 0-15,2 4 0 16,6-4 0-16,5-7 0 16,7-9 0-16,4-15-1 15,12-11 0-15,-8-22-3 16,20-3-4-16,-12-15-6 16,0 0-11-16,11-22-48 15</inkml:trace>
          <inkml:trace contextRef="#ctx0" brushRef="#br2" timeOffset="158336.8812">11141 11509 96 0,'12'40'82'16,"-4"-9"-53"-1,0-4-14-15,15 4-11 16,-23-31 0-16,31 16-2 16,-14-23-1-16,14 2 0 0,-8-19 0 15,5 2 0 1,-5-10-1-16,0 0 0 0,-11 1 0 15,-8 0 1-15,-4 4-1 16,-12-1 0-16,-4 8 0 16,-10 1-1-16,-2 11 1 15,-11 1-1-15,7 14-1 16,-10-7-3-16,9 11-7 16,10 10-8-16,4-6-34 0,11 9-83 15</inkml:trace>
          <inkml:trace contextRef="#ctx0" brushRef="#br2" timeOffset="158555.63">11579 11658 163 0,'-12'31'39'15,"-7"4"-21"-15,-4-3-7 16,0-12-10-16,-2 6 1 15,-1-6-2-15,-2-4-1 16,12-1-2-16,-4-2-8 16,20-13-6-16,0 0-23 0,-11-24-74 15</inkml:trace>
        </inkml:traceGroup>
        <inkml:traceGroup>
          <inkml:annotationXML>
            <emma:emma xmlns:emma="http://www.w3.org/2003/04/emma" version="1.0">
              <emma:interpretation id="{9A0E7B1B-2586-46C2-84CC-15EC6993B2B3}" emma:medium="tactile" emma:mode="ink">
                <msink:context xmlns:msink="http://schemas.microsoft.com/ink/2010/main" type="inkWord" rotatedBoundingBox="13659,17575 13965,16477 14509,16629 14203,17726"/>
              </emma:interpretation>
            </emma:emma>
          </inkml:annotationXML>
          <inkml:trace contextRef="#ctx0" brushRef="#br2" timeOffset="159102.5072">12342 11086 173 0,'28'8'34'15,"6"12"-18"1,-6-9-8-16,11 37-5 0,-19-13-1 15,15 28 0-15,-19-9-1 16,0 21 0-16,-16 3 0 16,0 4 0-16,-13 5-1 15,-10-1 0-15,-11-2 0 16,-22-1 0-16,-6 4-2 16,-28-18-7-16,-4-13-3 15,-20-21-9-15,-7-22-35 16</inkml:trace>
          <inkml:trace contextRef="#ctx0" brushRef="#br2" timeOffset="158852.5067">12131 11173 184 0,'-8'15'28'16,"-4"5"-14"-16,-11 3-4 15,15 12-8-15,-15-3-1 16,15 16 0-16,-4-2 0 0,4 9-1 15,0-4 0 1,8 3 1-16,0 1-1 0,-3-8-1 16,3 4 1-16,0-12 0 15,3 1-2-15,-6-14 0 16,19 10-3 0,-16-36-5-16,7 15-8 15,-7-15-23-15,19-31-79 0</inkml:trace>
        </inkml:traceGroup>
        <inkml:traceGroup>
          <inkml:annotationXML>
            <emma:emma xmlns:emma="http://www.w3.org/2003/04/emma" version="1.0">
              <emma:interpretation id="{D92C5034-3B89-49D7-9C17-A1428D3A518F}" emma:medium="tactile" emma:mode="ink">
                <msink:context xmlns:msink="http://schemas.microsoft.com/ink/2010/main" type="inkWord" rotatedBoundingBox="15532,16048 15939,18362 15446,18449 15039,16134">
                  <msink:destinationLink direction="with" ref="{9C893B39-FA70-4B86-AB08-F796B1B4E4ED}"/>
                </msink:context>
              </emma:interpretation>
            </emma:emma>
          </inkml:annotationXML>
          <inkml:trace contextRef="#ctx0" brushRef="#br1" timeOffset="58081.399">13461 10640 147 0,'0'0'49'16,"0"0"-29"-16,0 0-8 16,0 0-9-16,0 0 0 15,-4 16-2-15,8 0 1 16,-4-16-1-16,0 23-1 15,0-7 1-15,4-1-1 16,-4 1 0-16,0 0 0 16,4 0 0-16,-4-16 0 15,8 27-1-15,-8-27-2 0,0 0-4 16,12 12-7-16,-12-12-9 16,0 0-40-16</inkml:trace>
          <inkml:trace contextRef="#ctx0" brushRef="#br1" timeOffset="58362.6508">13457 10941 176 0,'0'29'31'0,"0"-29"-15"16,-3 22-7-16,10-6-7 16,-7-16 0-16,8 24-2 15,-8-24 1-15,3 20-1 16,-3-20 0-16,5 15-1 16,-5-15 0-16,0 0-1 15,20 24-5-15,-20-24-6 16,0 0-12-16,0 19-38 15</inkml:trace>
          <inkml:trace contextRef="#ctx0" brushRef="#br1" timeOffset="58643.9">13489 11302 163 0,'0'11'39'0,"8"9"-21"15,-8-4-7 1,0-16-9-16,8 30 0 0,-8-17-1 16,11 10 0-16,-11-11-1 15,12 4 0-15,-12 0 0 16,0-16-1-16,11 15-3 15,-11-15-7-15,0 0-5 16,0 0-20-16,-11-20-75 16</inkml:trace>
          <inkml:trace contextRef="#ctx0" brushRef="#br1" timeOffset="59370.7957">13485 11822 165 0,'0'0'36'0,"0"0"-18"15,15-12-11-15,-15 12-3 16,0 0-2-16,0 0 0 16,0 0 0-16,0 0-1 15,0 0 0-15,0 0 0 16,0 12 0-16,0 4 0 16,-8-1-1-16,8 9 0 15,0 7 1-15,0 5-1 16,0-1 0-16,0 4 0 15,0 4 0-15,8-8 0 16,-3 0 0-16,-5-6 0 0,7-3 0 16,-7-6 0-1,8-9 0-15,-8-11 0 0,4 16 0 16,-4-16-1-16,0 0 1 16,0 0 0-16,15 11-1 15,-18-22-3-15,3 11-6 0,0 0-4 16,-12-24-13-16,4 5-54 15</inkml:trace>
          <inkml:trace contextRef="#ctx0" brushRef="#br0" timeOffset="38964.4262">13531 12260 43 0,'0'0'96'0,"0"0"-56"15,0-11-23-15,0 11-7 16,0 0-3-16,0-16-3 15,0 16 0-15,0 0-1 16,0 0-1-16,0 0 0 16,0 0-1-1,0 0 1-15,0 0-1 0,0 0 0 16,8 16-1-16,-8-16 1 16,-3 27 0-16,-5-8-1 15,8 9 1-15,-4 4-1 16,4-1 0-16,0 4 1 15,0 0-1-15,7 1 0 16,-2-5 0-16,-2 0 0 0,-3-8-1 16,12 1 1-16,-12-24-2 15,8 40-2-15,-8-25-7 16,0-15-8-16,3 15-23 16,-3-15-82-16</inkml:trace>
          <inkml:trace contextRef="#ctx0" brushRef="#br0" timeOffset="39558.1823">13829 12695 88 0,'0'0'77'15,"-28"8"-44"-15,17 3-17 16,-5 5-13-16,-7-8-1 16,8 19 0-16,-5-3 0 15,12 7 0-15,-8-3-1 0,16 3 0 16,-4-4 0 0,12-3 0-16,-1-4-1 15,13-5 1-15,-4-8-1 0,12-7 1 16,3-7-1-1,4-5 0-15,0-11 1 0,0-1-1 16,4-12 0 0,-3 1 0-16,-5 1 0 0,-4-5 0 15,-11 3 1-15,-8 5-1 16,-8 3 0-16,0 10 0 16,0 18 0-16,-36-25 0 15,17 25-1-15,-13 0 0 16,17 17-2-16,-12-17-2 15,11 11-9-15,16-11-14 0,0 0-45 16,0 0-30-16</inkml:trace>
        </inkml:traceGroup>
        <inkml:traceGroup>
          <inkml:annotationXML>
            <emma:emma xmlns:emma="http://www.w3.org/2003/04/emma" version="1.0">
              <emma:interpretation id="{F3F06849-E5DF-4406-AD51-B92DB59ED97F}" emma:medium="tactile" emma:mode="ink">
                <msink:context xmlns:msink="http://schemas.microsoft.com/ink/2010/main" type="inkWord" rotatedBoundingBox="17024,16046 17616,16069 17519,18524 16928,18501">
                  <msink:destinationLink direction="with" ref="{9C893B39-FA70-4B86-AB08-F796B1B4E4ED}"/>
                </msink:context>
              </emma:interpretation>
            </emma:emma>
          </inkml:annotationXML>
          <inkml:trace contextRef="#ctx0" brushRef="#br0" timeOffset="51735.8945">15210 10597 147 0,'0'28'49'0,"-8"-5"-28"15,4 1-9-15,4 6-7 16,-11-14-3-16,11 4-1 16,0-5-1-16,7 1 1 15,-7-16-1-15,8 20 0 16,-8-20 0-16,0 0-1 16,11 15 0-16,-11-15-2 15,0 0-7-15,0 0-6 0,0 0-15 16,0 0-65-16</inkml:trace>
          <inkml:trace contextRef="#ctx0" brushRef="#br0" timeOffset="51985.8969">15218 10962 180 0,'0'15'29'16,"0"0"-15"-16,0-15-4 15,-12 16-9-15,12-16 0 16,7 16 0-16,-7-16-2 16,8 19 0-16,-8-19-2 15,0 0-8-15,0 0-5 16,9 16-19-16,-9-16-72 15</inkml:trace>
          <inkml:trace contextRef="#ctx0" brushRef="#br0" timeOffset="52565.7826">15253 11537 163 0,'0'0'39'0,"0"0"-22"16,0 0-6-16,0 0-8 16,0 0-1-16,-8 15-1 0,8-15 0 15,0 24 1 1,4-1-2-16,-4 0 1 0,0 9-1 15,4 7 1-15,-4 4-1 16,4 0 0-16,0 4 0 16,-4-5 0-16,8-2 1 15,-8-4-1-15,3-8 0 16,-3-5 0-16,5-4 0 16,-5-4 0-16,0-15 0 0,0 25 0 15,0-25 0-15,3 19 0 16,-3-19 0-16,0 15 0 15,0-15-1-15,0 0 1 16,0 16 0 0,0-16-1-16,0 0-1 0,0 0-4 15,0 0-4-15,-11-19-8 16,-1-1-23-16,0-8-83 16</inkml:trace>
          <inkml:trace contextRef="#ctx0" brushRef="#br0" timeOffset="40156.0546">15405 12104 108 0,'-31'16'72'0,"31"-16"-44"16,-27 24-14-16,11-17-9 15,8 17-3-15,-12-6 0 16,14 11-1-16,-7-7 0 16,6 10 0-16,-1 4-1 15,0-2 0-15,8 6-1 16,-12-1 0-16,12 19-4 0,-4-7-6 16,4 0-9-16,0-5-29 15,0-6-79-15</inkml:trace>
          <inkml:trace contextRef="#ctx0" brushRef="#br3" timeOffset="65134.264">15660 10672 142 0,'-13'15'51'0,"2"13"-30"0,-4 3-8 16,-13-11-10-16,17 22 0 16,-12-14-1-16,10 11-1 15,-2-11 0-15,10 6 0 16,5-14 0-16,5 4-1 16,6-9 0-16,9-3 0 15,3-8 0-15,5-4-1 16,11 0-1-16,-19-11-6 15,14-2-4-15,-2-2-11 16,0-4-36-16</inkml:trace>
          <inkml:trace contextRef="#ctx0" brushRef="#br0" timeOffset="40436.3089">15687 12730 175 0,'0'0'32'0,"-12"27"-17"16,1-11-5-16,-6 4-9 15,6 11 0-15,-9 0-1 16,5 8 1-16,-1-3-1 16,-7-5-1-16,12 8-1 15,-14-16-5-15,14 5-6 16,-1-12-12-16,12-16-44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0:41.7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87D5D5-CD9A-4738-B0A9-0736106AD58A}" emma:medium="tactile" emma:mode="ink">
          <msink:context xmlns:msink="http://schemas.microsoft.com/ink/2010/main" type="writingRegion" rotatedBoundingBox="14435,6478 14554,10970 13970,10985 13852,6494">
            <msink:destinationLink direction="with" ref="{CEBBB2CC-6A8D-4E53-BA31-76E016187CA4}"/>
          </msink:context>
        </emma:interpretation>
      </emma:emma>
    </inkml:annotationXML>
    <inkml:traceGroup>
      <inkml:annotationXML>
        <emma:emma xmlns:emma="http://www.w3.org/2003/04/emma" version="1.0">
          <emma:interpretation id="{AA759DBB-34F3-4722-9149-A53581A612F8}" emma:medium="tactile" emma:mode="ink">
            <msink:context xmlns:msink="http://schemas.microsoft.com/ink/2010/main" type="paragraph" rotatedBoundingBox="14435,6478 14554,10970 13970,10985 13852,6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AD3B14-8773-4142-B002-3EBAB9E20DC6}" emma:medium="tactile" emma:mode="ink">
              <msink:context xmlns:msink="http://schemas.microsoft.com/ink/2010/main" type="line" rotatedBoundingBox="14435,6478 14554,10970 13970,10985 13852,6494"/>
            </emma:interpretation>
          </emma:emma>
        </inkml:annotationXML>
        <inkml:traceGroup>
          <inkml:annotationXML>
            <emma:emma xmlns:emma="http://www.w3.org/2003/04/emma" version="1.0">
              <emma:interpretation id="{39437A11-57AE-4023-8D86-F5A079DAEEF3}" emma:medium="tactile" emma:mode="ink">
                <msink:context xmlns:msink="http://schemas.microsoft.com/ink/2010/main" type="inkWord" rotatedBoundingBox="14435,6478 14554,10970 13970,10985 13852,6494">
                  <msink:destinationLink direction="with" ref="{210B3AE0-4FC2-4B40-93DA-5340A66EBB2D}"/>
                </msink:context>
              </emma:interpretation>
            </emma:emma>
          </inkml:annotationXML>
          <inkml:trace contextRef="#ctx0" brushRef="#br0">12093 1348 96 0,'0'0'77'16,"0"0"-46"-16,0 0-20 15,0 0-4-15,0 0-2 16,0 0-2-16,0 0 0 16,0 0-2-16,0 0 1 15,0 0-1-15,-11 15-1 16,11-15 1-16,-31 24-1 16,11-4 1-16,-3-1-1 15,-5 4 0-15,0-3 0 0,1 8 0 16,4-10 0-16,0 6 0 15,6-4 0 1,2-4 0-16,4 4-1 0,11-20-1 16,-8 24 0-16,8-24-3 15,0 0-6-15,0 0-7 16,0 0-28-16,0 0-74 16</inkml:trace>
          <inkml:trace contextRef="#ctx0" brushRef="#br0" timeOffset="296.8716">12066 1469 156 0,'0'0'43'0,"32"20"-25"16,-14-5-7-16,2-7-7 15,16 16-2-15,-8-5-1 16,11 5 0-1,-8-1 0-15,4 1-1 16,-8-9 0-16,1 1 0 16,-8-3-1-16,-5-6 0 15,4 4-1-15,-19-11-2 0,0 0-8 16,0 0-7-16,-11-18-28 16,11 18-75-16</inkml:trace>
          <inkml:trace contextRef="#ctx0" brushRef="#br0" timeOffset="1043.758">12109 1512 144 0,'0'0'50'0,"0"0"-31"16,0 0-6-16,0 0-10 16,-8 24 0-16,8-24-2 15,0 27 0-15,-3-15 1 16,3 11-1-16,0-2 0 16,0 5-1-16,-5-1 1 15,5 5-1-15,0-3 1 16,0 4-1-16,-8-3 0 15,8 4 1-15,0-2-1 0,0 2 0 16,0 0 0-16,0-2 0 16,0 2 0-16,0 3 0 15,0 0 0-15,0 1 0 16,-3-5 0-16,3-1 0 16,0-1 0-16,0 2 0 15,0-8 0-15,0-4 0 16,0 2 0-16,3-2 0 15,-3-3 1-15,0-1-1 16,0 5 0-16,0-1 0 0,0-3 0 16,0 4 0-16,0-5 0 15,-3 5 0 1,3-2 0-16,0 7 0 0,0-5 0 16,0-1 0-1,3 0 0-15,-3 2 0 0,0-2 1 16,5 0-1-16,-5 1 0 15,3-5 0-15,-3 1 0 16,5 0 0-16,-5 0 0 16,0 0 0-16,0-16 0 15,11 23 0-15,-11-23 0 16,0 20 0-16,0-20 0 16,7 15 0-16,-7-15 0 15,0 16 0-15,0-16 0 0,0 0 0 16,0 15 0-1,0-15 0-15,0 0 0 0,0 0 0 16,0 0 0-16,0 0 0 16,0 0 0-16,0 0 0 31,0 16 0-31,0-16-1 0,0 0 0 16,-15-16-3-1,15 16-6-15,0-15-4 0,0 15-13 16,0-28-55-16</inkml:trace>
          <inkml:trace contextRef="#ctx0" brushRef="#br0" timeOffset="1746.8139">12206 3148 100 0,'0'0'79'16,"0"16"-51"-16,0-16-13 16,0 23-8-16,0-23-4 0,0 28-1 15,0-13 0-15,0 11-1 16,0 3 0-16,0 6 0 16,-6-3-1-16,6 11 1 15,-5-9 0-15,5 2-1 16,-8-8 0-16,8-1 0 15,0-4 1-15,-7-7-1 16,7-16-1-16,0 12 1 16,0-12-2-16,0 0-3 15,0 0-5-15,7-16-5 16,-7 16-16-16,0-16-63 16</inkml:trace>
          <inkml:trace contextRef="#ctx0" brushRef="#br0" timeOffset="2074.9413">12200 3841 194 0,'0'20'21'16,"0"-5"-8"-16,0-15-6 15,6 27-5-15,-6-11-1 16,0 11 0-16,0-7-1 16,5 4 1-16,-5-1-1 0,0-4 0 15,0 1 0-15,0-8-1 16,8 7 0-16,-8-19-1 15,7 12-7-15,-7-12-4 16,5 15-10-16,-5-15-40 16</inkml:trace>
          <inkml:trace contextRef="#ctx0" brushRef="#br0" timeOffset="2340.5647">12211 4294 179 0,'0'15'29'0,"0"9"-14"16,-5-11-5-16,-6 6-9 15,16-3 1 1,-5 3-2-16,0-19 0 0,0 31-1 15,0-31-2-15,0 12-7 16,0 9-5-16,0-21-16 16,0 18-57-16</inkml:trace>
          <inkml:trace contextRef="#ctx0" brushRef="#br0" timeOffset="2918.6914">12191 5093 180 0,'0'0'29'0,"-11"0"-14"15,11 0-8 1,-16 8-4-16,16-8-1 0,0 12 0 15,0 7-1-15,-8-4 0 16,8 10 0 0,-4 7-1-16,4 6 1 0,0 5-1 15,0 7 1-15,-3 7-1 16,3-4 1-16,0 2-1 16,3-1 0-16,-3-3 0 15,8 1 1-15,-4-17-1 16,0 1 0-16,0-10 0 15,4-1 0-15,-5-6 0 0,-3-8 0 16,0-11 0 0,8 15-1-16,-8-15 1 0,0 0 0 15,0 0 0 1,0 0-1-16,0 0 0 0,0 0 0 16,9 16-3-16,-9-16-6 15,0 0-4-15,-13-16-11 16,13 16-48-16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0:05.0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A4913DF-E359-4668-BDEF-AABE57F01954}" emma:medium="tactile" emma:mode="ink">
          <msink:context xmlns:msink="http://schemas.microsoft.com/ink/2010/main" type="inkDrawing" rotatedBoundingBox="6766,11751 21177,11129 21190,11444 6780,12066" semanticType="underline" shapeName="Other">
            <msink:destinationLink direction="with" ref="{C5DEF89F-6E0E-4766-90B9-C2443B58B09D}"/>
            <msink:destinationLink direction="with" ref="{13DEFD20-612E-4B4C-9136-11ED814B8C31}"/>
          </msink:context>
        </emma:interpretation>
      </emma:emma>
    </inkml:annotationXML>
    <inkml:trace contextRef="#ctx0" brushRef="#br0">-1 659 118 0,'0'0'60'0,"0"0"-35"0,0 0-18 15,0 0-2-15,0 0-1 16,0 0-1-16,0-20-1 15,0 20 0-15,0 0-1 16,27-3 1-16,-27 3-1 16,20 0-1-16,-20 0 1 15,26 0 0-15,-9 0-1 0,2-3 0 16,1 3 1-16,3 0-1 16,5-5 0-1,3 5 0-15,0-4 1 16,5 4-1-16,-2-8 0 0,2 8 0 15,-1 0 0-15,4 0 0 16,-3 0 0-16,-1 0 0 16,0 0 0-16,0 0 0 15,8 0 0-15,-4 0 1 16,4 0-1-16,-4 0 0 16,5 0 0-16,2-3 0 15,5 3 0-15,0-5 0 16,-4 2 1-16,4 3-1 15,4-5 0-15,3 5 0 16,1-7 0-16,3 7 0 16,2-8 0-16,-2 8 0 0,8-8 0 15,1 5 0 1,-5-2 0-16,9 3 1 16,-2-3-1-16,3-3 0 0,5 0 0 15,5 0 0-15,1 0 0 16,3 1 0-1,3-6 0-15,1 6 0 0,4-5 0 16,-5 5 0-16,10-6 0 16,-9 7 0-16,4 1 0 15,-5-7 0-15,5 9 0 16,4-2 0-16,-5-3 0 16,-2 1 0-16,3-1 0 0,-1 3 0 15,1 2 0-15,0-1 0 16,-5 4 0-16,1-8 0 15,4 8 0 1,0-3 0-16,-4 3 0 0,-1-5 0 16,5 5 0-16,1-10 1 15,2 5-1-15,-3 5 0 16,-1-8 0-16,5 0 0 16,1 8 0-16,2-9 0 15,-4 7 0-15,1-3 0 0,-4-6 0 16,4-1 0-16,-1 0 0 15,1 4 0-15,-4-3 0 16,7 3 1-16,1 0-2 16,-1 1 2-16,1 2-1 0,-1-3 0 15,5 5 0-15,0-5 0 16,0 4 0-16,-1-4 0 16,4 5 0-16,0-2 0 15,2-3 0-15,1 4 0 16,-1-4 0-16,-2 1 0 15,-3 3 0-15,6-4 0 16,-2 4 0-16,3 0 0 16,1-3 0-16,-5 1 0 0,5 4 0 15,3 2 0-15,-3-4 0 16,3 4 0 0,-8-5 0-16,8 5 0 0,-3-7 0 15,-1 7 0-15,0-8 0 16,-3 4 1-16,0-4-1 31,-1 1 0-31,0-1 0 16,-3 0 0-16,3-3 0 15,5 2 0-15,-5-2 0 0,5-1 0 16,-2 4 0-16,2-3 0 16,3 3 0-16,-3 4-1 15,-1-1 1-15,4-3 0 16,-3 5 0-16,-5 3 0 15,4 0 0-15,-3-4 0 16,0 4 0-16,-1 0 0 16,-8-4 0-16,-3 4 0 15,0 0 0-15,-5 4 0 0,-2-4 0 16,-5 7 1-16,4-7-1 16,-9 8 0-16,2-8 0 15,-2 5 0-15,2-5 0 16,-1 0 0-16,-4 4 0 15,0-4 0-15,0 3 0 0,0-3 0 16,0 0 0-16,-7 0 0 16,-1 0 0-16,-4 0 0 15,-7 0 0-15,-4 0 0 16,0 0 0-16,-5 8 0 16,1-4 0-16,0 4 0 15,0 0 0-15,-1 0 0 16,5 0 0-16,0-1 0 15,0 1 0-15,3 0 0 16,1 0 0-16,-8 3 0 16,3-3 0-16,-8 0 0 15,-10 0 0-15,-5-1 0 16,-7-2 0-16,-9-5 0 0,-19 0 0 16,24 6 0-16,-24-6 0 15,0 0 0-15,0 0 0 16,0 0-1-16,-16 17 0 15,-4-28-4-15,20 11-5 16,-26-8-7-16,9-8-17 16,1-8-80-16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0:25.0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0F8D55-38D0-43C9-A2E6-6383E18AF075}" emma:medium="tactile" emma:mode="ink">
          <msink:context xmlns:msink="http://schemas.microsoft.com/ink/2010/main" type="inkDrawing" rotatedBoundingBox="15803,8428 15832,11287 15726,11288 15697,8429" shapeName="Other"/>
        </emma:interpretation>
      </emma:emma>
    </inkml:annotationXML>
    <inkml:trace contextRef="#ctx0" brushRef="#br0">87 0 92 0,'0'0'75'16,"0"0"-43"-16,-24 18-22 16,24-18-3-16,-7 21-3 15,7-21-1-15,-5 27 0 16,5-27-1-16,0 40 0 16,-11-17-1-16,11 3 0 0,-4 7 0 15,4 2 0 1,-8-1 0-16,5 6-1 15,-2 3 0-15,-3 0 0 0,4 0 1 16,4 5-2 0,-3 2 1-16,3 1 1 0,0 0-2 15,0 4 2-15,0-1-1 16,0 2 0-16,0-2 0 16,0 1 0-16,0-1 0 15,0-3 0-15,0 8 0 0,0-8 0 16,0 4 1 15,0 0-1-31,0 0 0 0,0 0 0 16,0-1 0-16,0 4 0 15,-5 2 0-15,5-6 0 16,0 1 0-16,0 0 0 16,0-4 0-16,0 0 0 15,0 0 0-15,5 0 1 16,2-4-1-16,-2-1 0 0,-2-7 0 15,5 8 0-15,-8-4 0 16,8 4 0 0,-8-4 0-16,0 4 0 15,0-4 1-15,0 1-1 0,0 3 0 16,0-9 0 0,4 1 0-16,-4 1 1 15,4-5-1-15,3 0 0 0,1-7 0 16,-4-1 0-16,0-4 0 15,-4 1 0-15,4 0 0 16,-4-1 1-16,0 2-1 16,-4-7 0-16,-4 6 0 15,0-1 0-15,5-4 0 16,-5 1-1-16,4-8 1 0,4-12 0 16,0 15 0-1,0-15 0-15,0 0-1 0,0 0 0 16,0 0 0-16,8-19-1 15,7 19-2 1,-15-20-8-16,0-7-5 0,4-8-22 16,-4-16-71-16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0:26.2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38D8D3-BF40-4A07-9E41-7B3FAC7F0C16}" emma:medium="tactile" emma:mode="ink">
          <msink:context xmlns:msink="http://schemas.microsoft.com/ink/2010/main" type="inkDrawing" rotatedBoundingBox="17047,11139 17090,8246 17176,8247 17132,11140" semanticType="callout" shapeName="Other">
            <msink:sourceLink direction="with" ref="{EA23458C-5BA1-4951-B44A-BB4E65271EE3}"/>
            <msink:sourceLink direction="with" ref="{DC70A612-4042-41A6-8F30-FF4352A3A022}"/>
          </msink:context>
        </emma:interpretation>
      </emma:emma>
    </inkml:annotationXML>
    <inkml:trace contextRef="#ctx0" brushRef="#br0">108-4 48 0,'0'0'99'0,"0"-15"-58"15,0 15-25-15,0 0-8 16,0 0-1-16,-8-17-3 16,8 17-1-16,0 0-1 15,0 24 0-15,0-24 0 16,0 27-1-16,-12-7 0 0,12 11 0 15,-8 4 0-15,8 5 0 16,-12 11-1-16,12 4 0 16,-8-2 1-1,8 15-1-15,0-5 0 16,0 3 1-16,0 0-1 0,8 1 0 16,-8 3 0-1,0-3 0-15,9 4 0 0,-9-1 0 16,0-3 0-16,0 3 0 15,3 1 0-15,-3 2 1 16,3-2-1-16,-3-4 0 16,5 3 0-16,-5-7 0 15,7 3 0-15,-7 0 0 16,0 2 0-16,0-6 0 16,0 0 0-16,0-4 1 15,-7 2-2-15,7-1 2 16,-5-9-1-16,5 6 0 0,-3-10 0 15,3 5 0-15,0-4 0 16,-3 4 0 0,3-4 0-16,-9 0 0 0,1-4 0 15,5 5 0-15,3-10 0 16,-8 5 0-16,8-7 1 16,0 3-1-16,0-4 0 15,0 0 0-15,0-4 0 16,0 4 0-16,-5-4 0 15,5-3 0-15,0-3 0 16,-7-11 0-16,7-14 0 0,-4 20-1 16,4-20 1-16,0 0 0 15,0 0-1-15,-15-28 0 16,15 28-5-16,0-35-4 16,-5-12-6-16,-2-12-19 15,-1-26-70-15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0:27.9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5DEF89F-6E0E-4766-90B9-C2443B58B09D}" emma:medium="tactile" emma:mode="ink">
          <msink:context xmlns:msink="http://schemas.microsoft.com/ink/2010/main" type="inkDrawing" rotatedBoundingBox="18626,8251 18751,11096 18687,11099 18562,8254" semanticType="callout" shapeName="Other">
            <msink:sourceLink direction="with" ref="{BA4913DF-E359-4668-BDEF-AABE57F01954}"/>
            <msink:sourceLink direction="with" ref="{10A78CBF-F409-4399-9B1B-797EF5A1677C}"/>
          </msink:context>
        </emma:interpretation>
      </emma:emma>
    </inkml:annotationXML>
    <inkml:trace contextRef="#ctx0" brushRef="#br0">18 0 58 0,'0'0'93'0,"0"0"-51"16,0 0-27-1,0 0-6-15,0 0-4 0,7 19-1 16,-7-19-2-16,-7 27 0 16,-1-10 0-16,8 10-1 15,-5-4 0-15,5 12 0 16,-3 0 0-16,3 8-1 15,0 5 1-15,0 9-1 16,0 3 0-16,0 3 0 16,0-1 0-16,0 9 0 15,0-8 0-15,3 7 0 16,-3-8 0-16,8 5 1 0,0 0-1 16,1-8 0-1,-3 3 0-15,3 0 0 16,-1 2 0-16,0-1 0 0,-5-2 0 15,2-2 0 1,2 0 0-16,-3 0 0 16,-4-1 0-16,4-7 0 0,-4 3 0 15,4-2 0-15,-4-6 0 16,7-2 0-16,-7 2 0 16,0 1 0-16,0-4 0 15,0 1 0-15,0 2 0 16,0 1 0-16,0 2 0 15,0-3 0-15,0 5 0 0,5-5 0 16,-5 1 0-16,0 0 0 16,0 1 0-16,0-9 0 15,0-1 0-15,0 1 0 16,3 0 1-16,-3-3-1 16,0-1 0-1,4 0 0-15,-4 1 0 0,8-1 0 16,-8-5 0-16,5 2 0 15,2-13 0-15,-3 6 0 16,-4-14 0-16,0-11 0 16,8 20-1-16,-8-20 0 15,0 0 0-15,-19-24-5 16,6 4-6-16,1-14-6 16,-3-9-28-16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0:29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3DEFD20-612E-4B4C-9136-11ED814B8C31}" emma:medium="tactile" emma:mode="ink">
          <msink:context xmlns:msink="http://schemas.microsoft.com/ink/2010/main" type="inkDrawing" rotatedBoundingBox="20149,11248 20226,8211 20294,8213 20217,11249" semanticType="callout" shapeName="Other">
            <msink:sourceLink direction="with" ref="{BA4913DF-E359-4668-BDEF-AABE57F01954}"/>
            <msink:sourceLink direction="with" ref="{10A78CBF-F409-4399-9B1B-797EF5A1677C}"/>
          </msink:context>
        </emma:interpretation>
      </emma:emma>
    </inkml:annotationXML>
    <inkml:trace contextRef="#ctx0" brushRef="#br0">134-7 58 0,'0'0'100'16,"0"-15"-62"-16,0 15-19 16,0 15-12-16,0-15-2 15,-8 28-3-15,-4-9 0 16,12 21 0-16,-11-1-1 16,11 12 0-16,-16-1 0 15,12 17-1-15,0 3 0 0,0 4 1 16,-4 9-1-16,8 7 0 15,-8 4 0-15,5 4 0 16,-1 0 0-16,4-5 0 16,-8 5 0-16,5-8 0 15,3-1 0-15,-9-6 0 16,9-5 1-16,-4-7-1 16,4 4 0-16,0-9 0 15,0 5 0-15,4-9 0 16,-4 0 0-16,9 2 0 15,-3-6 0-15,-6 0 0 16,5 1 0-16,-5-4 0 16,0 4 0-16,0-8 0 15,0 3 0-15,0 5 0 0,0-8 0 16,0 0 1 0,-5 0-1-16,5 0 0 0,-3 0 0 15,3 3 0-15,-8-3 0 16,8-5 0-1,0 2 0-15,-4-1 0 0,4-4 0 16,0-7 0 0,0-11 0-16,-4 1 0 0,4-3 0 15,0-23-1-15,0 11 0 16,-12-31-4-16,9-1-5 16,3-16-7-16,-8-22-19 15,0-19-75-15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4T04:50:06.05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3AB055-CD77-4285-97DF-0AA1ACA55035}" emma:medium="tactile" emma:mode="ink">
          <msink:context xmlns:msink="http://schemas.microsoft.com/ink/2010/main" type="writingRegion" rotatedBoundingBox="626,11457 20731,10844 20974,18832 869,19444"/>
        </emma:interpretation>
      </emma:emma>
    </inkml:annotationXML>
    <inkml:traceGroup>
      <inkml:annotationXML>
        <emma:emma xmlns:emma="http://www.w3.org/2003/04/emma" version="1.0">
          <emma:interpretation id="{BF7A2CCE-4FA5-4F9B-8714-9453D02CD9C7}" emma:medium="tactile" emma:mode="ink">
            <msink:context xmlns:msink="http://schemas.microsoft.com/ink/2010/main" type="paragraph" rotatedBoundingBox="6636,11382 20717,10842 20790,12752 6709,132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BC37002-2BD9-4F2F-A857-8E47CE3099DE}" emma:medium="tactile" emma:mode="ink">
              <msink:context xmlns:msink="http://schemas.microsoft.com/ink/2010/main" type="line" rotatedBoundingBox="6636,11382 20717,10842 20790,12752 6709,13291"/>
            </emma:interpretation>
          </emma:emma>
        </inkml:annotationXML>
        <inkml:traceGroup>
          <inkml:annotationXML>
            <emma:emma xmlns:emma="http://www.w3.org/2003/04/emma" version="1.0">
              <emma:interpretation id="{0003D0DF-89DC-45D0-8EEE-66602259F793}" emma:medium="tactile" emma:mode="ink">
                <msink:context xmlns:msink="http://schemas.microsoft.com/ink/2010/main" type="inkWord" rotatedBoundingBox="7005,11664 7024,13007 6694,13012 6676,11669">
                  <msink:destinationLink direction="with" ref="{2A363822-1D36-48FC-B5A8-3A78AB413378}"/>
                  <msink:destinationLink direction="with" ref="{913FEF89-FFDF-4EA2-9FD4-554BA3D0C3F0}"/>
                  <msink:destinationLink direction="from" ref="{8A900E64-948D-45D9-B5F4-CEBA85DE1BBA}"/>
                </msink:context>
              </emma:interpretation>
            </emma:emma>
          </inkml:annotationXML>
          <inkml:trace contextRef="#ctx0" brushRef="#br0">4810 6528 169 0,'0'0'34'15,"0"20"-17"-15,0-20-7 16,-9 20-8-16,9 8 0 16,-11-1-1-16,11 13 0 0,-5 6-1 15,5 6 0-15,0 10 0 16,0 5-1-1,13 10-5-15,2-2-6 16,-7-8-6-16,7-9-25 0</inkml:trace>
          <inkml:trace contextRef="#ctx0" brushRef="#br0" timeOffset="1140.6307">4790 7492 154 0,'-24'11'41'0,"24"-11"-22"16,-35 24-10-16,12-20-6 16,10 20 0-16,-2-8-1 0,7 14-1 15,-3-2 0 1,11 11 0-16,0-4-1 15,3 8 1-15,10-8-1 16,5 1 1-16,6-13-1 0,8-3 1 16,-1-9-1-16,3-11 0 15,-1-11 0 1,1-6 1-16,-2-9-1 0,-1-5 0 16,-12-1 0-16,-7-3 0 15,1-4 0-15,-13 3 0 16,-13 1 0-16,-2 7 0 15,-8 7 0-15,-5 0 0 16,0 5 0-16,-3 4-2 16,12 12-2-16,-4 0-6 15,-2 0-6-15,25 0-18 0,-19-8-67 16</inkml:trace>
        </inkml:traceGroup>
        <inkml:traceGroup>
          <inkml:annotationXML>
            <emma:emma xmlns:emma="http://www.w3.org/2003/04/emma" version="1.0">
              <emma:interpretation id="{FC760FB4-4ED4-4539-BDC0-D79D303CCF16}" emma:medium="tactile" emma:mode="ink">
                <msink:context xmlns:msink="http://schemas.microsoft.com/ink/2010/main" type="inkWord" rotatedBoundingBox="8747,11527 12862,11369 12912,12663 8796,12820">
                  <msink:destinationLink direction="with" ref="{6AFE8722-100D-4F68-9ABF-89DDA35963CC}"/>
                  <msink:destinationLink direction="with" ref="{6BA1C993-174D-4EFC-8293-872333A82337}"/>
                  <msink:destinationLink direction="with" ref="{E4C7EF5F-4738-46E1-8763-A55B7634DD68}"/>
                  <msink:destinationLink direction="with" ref="{38B4B4FE-1048-4ABF-AA17-546556D42908}"/>
                  <msink:destinationLink direction="with" ref="{6207C757-960E-4035-AF7E-0A640B20DB12}"/>
                  <msink:destinationLink direction="with" ref="{A1EEE5A5-A50C-4DF8-9877-E2189BD07F15}"/>
                  <msink:destinationLink direction="with" ref="{3633F616-D2F0-48D5-889F-DB363BD4ED98}"/>
                  <msink:destinationLink direction="with" ref="{98CA8E27-6966-4230-B08D-41863149D646}"/>
                </msink:context>
              </emma:interpretation>
            </emma:emma>
          </inkml:annotationXML>
          <inkml:trace contextRef="#ctx0" brushRef="#br0" timeOffset="4596.9806">9011 7071 165 0,'0'0'37'15,"0"0"-20"-15,0 0-6 16,19 11-9-16,5 3 0 15,-24-14-1-15,31 37 0 0,-19-19 0 16,0 14 0 0,-5-1-1-16,-7 4 0 15,-12 0 1-15,-7 2-1 0,-8 5 0 16,-4-3 0-16,-8 0 0 16,-1-3 0-16,1-4 0 15,3-10 0-15,2-6 0 16,6-3 0-16,8-13 0 15,20 0 0-15,0 0 0 16,-8-18 0-16,8 18 1 0,40-19-1 16,-9 12 0-16,8 2 1 15,0 3-1-15,12 2 0 16,-4 0 0-16,1 7 0 16,-2 4 0-16,-7-3 0 15,4 4-1-15,-7-9 1 16,6 14-3-16,-17-10-6 15,6-7-3-15,3 0-10 16,2-12-38-16</inkml:trace>
          <inkml:trace contextRef="#ctx0" brushRef="#br0" timeOffset="4034.4754">8839 6393 179 0,'0'0'29'16,"0"0"-14"-16,0 0-6 0,-16 23-7 15,16 4-1-15,-12 5 0 16,4 2-1 0,-4 14 0-16,1-1-1 0,3 12 0 15,-7-9-3-15,7 4-7 16,8-2-6-16,0-9-22 16,8-8-71-16</inkml:trace>
          <inkml:trace contextRef="#ctx0" brushRef="#br0" timeOffset="5487.6065">10779 6928 170 0,'0'0'34'16,"0"0"-17"-16,0 0-7 15,16 0-8-15,-16 0 0 16,23 0-1-16,-23 0 0 16,27 27-1-16,-19-10 1 15,0 10-1-15,-8 0 0 16,-8 9 0-16,0-5 0 0,-7 0 1 16,-1-4-1-16,1 1 0 15,2-5 0 1,6-3 0-16,7-1 0 0,0-7 0 15,4 5 0 1,8-3 0-16,-1 2 0 0,1 5 0 16,4-3 0-16,-5 2 0 15,1 0 0-15,-4-1 0 16,-8 1 1-16,0-1-1 16,-4 2 0-16,-12-7 0 15,1 2 0-15,-12-1 0 16,-1-2 0-16,-7-6-1 15,4 1 0-15,-13-19-1 16,21 11-4-16,-5-17-5 0,5-6-8 16,12-8-30-16,3-8-83 15</inkml:trace>
          <inkml:trace contextRef="#ctx0" brushRef="#br0" timeOffset="4987.6042">10693 6236 162 0,'0'0'38'16,"16"0"-20"-16,-16 0-7 15,0 0-9-15,0 23 0 16,-13-7-1-16,13 11-1 15,0 8-1-15,-7 5-2 16,11 14-3-16,4 1-8 16,-8 4-11-16,3 8-45 15</inkml:trace>
          <inkml:trace contextRef="#ctx0" brushRef="#br0" timeOffset="3018.851">6769 6522 156 0,'0'0'43'16,"16"-20"-24"-16,-16 20-8 0,15-4-8 15,-15 4 0-15,0 0-2 16,0 0 0-16,0 0 0 16,-19 24-1-1,11-1 0-15,-3 8 0 16,3 12 0-16,-4 4-1 0,-1 12-1 15,18 15-3-15,-1-3-6 16,-4-5-8-16,11 1-23 16,-6-17-82-16</inkml:trace>
          <inkml:trace contextRef="#ctx0" brushRef="#br0" timeOffset="3393.8533">7019 7154 165 0,'0'0'38'0,"0"-19"-21"16,0 19-6-16,0 0-8 15,0 0-1 1,0 28-1-16,-8-8 0 0,-3 11-1 15,4 4 0-15,-1 8 1 16,0 7-2-16,-9 1 1 16,17 8-2-16,-15-15-3 15,7 2-5-15,8-7-7 16,8-19-18-16,-8-20-76 16</inkml:trace>
        </inkml:traceGroup>
        <inkml:traceGroup>
          <inkml:annotationXML>
            <emma:emma xmlns:emma="http://www.w3.org/2003/04/emma" version="1.0">
              <emma:interpretation id="{EA23458C-5BA1-4951-B44A-BB4E65271EE3}" emma:medium="tactile" emma:mode="ink">
                <msink:context xmlns:msink="http://schemas.microsoft.com/ink/2010/main" type="inkWord" rotatedBoundingBox="14065,10974 20752,10847 20788,12765 14101,12892">
                  <msink:destinationLink direction="with" ref="{EC38D8D3-BF40-4A07-9E41-7B3FAC7F0C16}"/>
                </msink:context>
              </emma:interpretation>
            </emma:emma>
          </inkml:annotationXML>
          <inkml:trace contextRef="#ctx0" brushRef="#br0" timeOffset="8507.2562">13408 6885 104 0,'43'-27'74'0,"-12"7"-47"0,17 20-12 15,2 0-11-15,-10 0-1 16,6 12-3-16,9 4-4 16,-9 8-7-16,2-17-10 15,11 9-28-15,-17-16-74 16</inkml:trace>
          <inkml:trace contextRef="#ctx0" brushRef="#br0" timeOffset="8007.2547">13831 6083 167 0,'0'0'37'0,"0"0"-21"15,0 0-5-15,0 32-8 16,-16-25-1-16,12 12-1 0,-7 1 0 15,3 4-1-15,-4 11 0 16,-1-4-1-16,10 16-1 16,-17-4-5-16,12 4-5 15,-3 4-9 1,3 0-32-16</inkml:trace>
          <inkml:trace contextRef="#ctx0" brushRef="#br0" timeOffset="8366.6326">13603 6901 136 0,'-34'35'54'16,"10"9"-32"-16,-3-10-9 15,11-3-8-15,8 9-3 16,4-13-1-16,8 4 0 15,7-7 0 1,14 3-1-16,-2-4 1 0,4-2-1 16,-4-2 0-16,5-3 0 15,-5 0 0-15,-7-1 1 16,-12 2-1-16,-4 1 0 16,-8 2 0-16,-12 0 0 15,-3 3 0-15,-5-4-1 16,-3 1 0-16,-8-12-1 15,8 7-3-15,0-15-7 0,-12-6-8 16,7-11-32-16,5-19-77 16</inkml:trace>
          <inkml:trace contextRef="#ctx0" brushRef="#br0" timeOffset="6538.5017">12340 6823 151 0,'-19'11'45'0,"-1"17"-26"16,-8-7-7-16,-11-3-9 16,16 17-1-16,-20-4 0 15,16 5-1-15,-5-5 0 0,8 6 0 16,5-12 0-16,12 12 0 16,7-19 0-16,7 6-1 15,12-8 0-15,12-1 1 16,5-7-1-16,12 0 0 15,6-8 0-15,1 0 0 16,8 0 0-16,-9-8-1 16,5 4 0-16,-12-12 0 15,-1 13-1-15,-22-21-3 16,3 8-6-16,-11 5-7 16,-12-5-22-16,-4 1-79 15</inkml:trace>
          <inkml:trace contextRef="#ctx0" brushRef="#br0" timeOffset="6772.8772">12462 6877 134 0,'0'0'56'16,"-17"20"-33"-16,9 7-10 16,8 4-9-16,-15-3-2 15,15 20 0-15,-16-2-1 16,13 10 0-16,-9-6 0 15,1 8-1-15,3 1 1 16,-4 4-2-16,4-5 1 16,-4-15-2-16,16 9-4 15,-4-13-5-15,8-20-9 16,-5-3-27-16,-3-16-89 0</inkml:trace>
          <inkml:trace contextRef="#ctx0" brushRef="#br0" timeOffset="5988.3864">12257 6029 162 0,'0'0'39'15,"0"0"-21"-15,0 0-7 16,0 34-9-16,-15-18 0 16,12 20 0-16,-13-2-2 15,8 9 1 1,-4 12-1-16,0-4 0 0,1 5-1 15,3-10-1-15,11 13-3 16,-3-16-7-16,0-8-7 16,5-4-30-16,-5-31-81 15</inkml:trace>
          <inkml:trace contextRef="#ctx0" brushRef="#br0" timeOffset="9797.4321">16835 5782 162 0,'-4'18'38'0,"-8"-1"-21"16,5 10-6-16,2 5-9 15,-14 3-1-15,7 12-1 16,0 13-3-16,-4 1-7 16,1 6-6-16,7 7-17 15,-7-5-65-15</inkml:trace>
          <inkml:trace contextRef="#ctx0" brushRef="#br0" timeOffset="8944.756">15141 5950 173 0,'0'0'33'16,"0"0"-18"-16,0 23-5 15,0 1-8-15,-16 4-1 16,8 7 0-16,-7 15-1 16,-1 1-1-16,9 24-2 15,-13-5-6-15,8 1-7 16,8 3-15-16,1-8-56 0</inkml:trace>
          <inkml:trace contextRef="#ctx0" brushRef="#br0" timeOffset="9429.1326">15274 6761 142 0,'0'0'51'0,"-23"-9"-30"0,3 18-9 15,-4 9-8 1,-11 2-2-16,8 19 0 15,-8 8-1-15,4 16 0 16,-8 0 0-16,11 15 0 0,0 0 0 16,13 0-1-1,4-7 0-15,11-8 1 0,11-16-1 16,4-15 0-16,16-18 0 16,1-14-1-16,3-23 1 15,0-5 0-15,-3-3 0 16,-5-8 0-16,-8 0 0 15,-10-3 0-15,-9 10 0 16,-12 0 0-16,-8 9 0 0,-11 3 0 16,0 8-1-16,-8 1 1 15,8 11-1-15,-9-7-2 16,29 9-2-16,11-2-7 16,-16-11-8-16,32-4-28 15,7-17-82 1</inkml:trace>
          <inkml:trace contextRef="#ctx0" brushRef="#br0" timeOffset="12268.6224">18079 6870 165 0,'0'0'37'0,"0"0"-19"16,0 24-7-16,15 3-9 15,-6-8-1-15,6 21 1 16,1-2-1-1,7 17 0-15,-7 0 0 0,7 11-1 16,-7-7 0-16,-4 9 1 16,-12-10-1-16,0 0 0 15,-12-3 0-15,-7-8 0 16,-9-5 0-16,-3-14 0 16,-9-8-1-16,1-9 1 15,5-11 0-15,-6-11 0 16,13-12 0-16,4-12-1 15,11-13 1-15,12-6 0 0,12-5 0 16,7-4 0 0,12 0 0-16,9-7 0 0,2 4 0 15,9 7 0 1,-4 1 0-16,0 7 0 0,-8-1 0 16,-8 9 1-16,-7 4-1 15,-9 8 0-15,-15 8 0 16,-11 3 0-16,-9 12 0 15,-8 0 0-15,-6 8 0 16,-2 0 0-16,1 11-1 16,0-2 1-16,8 2-2 15,-4-11-2-15,11 12-7 16,20-12-5-16,-11 16-20 0,11-16-75 16</inkml:trace>
          <inkml:trace contextRef="#ctx0" brushRef="#br0" timeOffset="10212.6797">16468 6666 165 0,'0'0'37'0,"0"0"-20"16,0 0-6-1,34-8-9-15,-11 1-1 0,13 7 0 16,-1 0 0-16,9 4 0 16,-10 4-1-16,2 7 1 15,-5 4-1-15,-11 5 1 16,-8 7-1-16,-12 9 0 15,-9-6 1-15,-2 10-1 32,-17 2 0-32,-3 2 0 0,-4-1 1 15,-4 4-1-15,3-10 0 16,-3 4 0-16,8-2-1 16,3-12 1-16,10 4-1 15,-10-19-2-15,20 11-1 16,-12-15-7-16,20-12-6 15,-19-4-23-15,11-12-75 0</inkml:trace>
          <inkml:trace contextRef="#ctx0" brushRef="#br0" timeOffset="10368.6768">16416 7011 160 0,'24'-8'40'0,"-9"0"-23"15,9 8-8-15,7 11-5 16,-11 1-2-16,7 8-1 15,5 7-2-15,-9-7 0 0,16 11-3 16,-12-7-7-16,1-13-9 16,7 1-25-1,-3-12-77-15</inkml:trace>
          <inkml:trace contextRef="#ctx0" brushRef="#br0" timeOffset="12502.9972">18756 7531 179 0,'-8'31'23'0,"-20"-22"-17"0,28-9-6 15,0 0-28-15,-7-16-48 16</inkml:trace>
          <inkml:trace contextRef="#ctx0" brushRef="#br0" timeOffset="11503.0005">18396 5715 179 0,'0'0'29'15,"-20"13"-15"-15,12 1-4 16,-3 11-9-16,-4 1 0 15,-2 11-1-15,-2 9 0 0,-1 8-1 16,0 17 1-16,1-3-3 16,-1 4-8-16,9 15-5 15,-4-13-20-15,15 4-64 16</inkml:trace>
        </inkml:traceGroup>
      </inkml:traceGroup>
    </inkml:traceGroup>
    <inkml:traceGroup>
      <inkml:annotationXML>
        <emma:emma xmlns:emma="http://www.w3.org/2003/04/emma" version="1.0">
          <emma:interpretation id="{1DDD7948-5021-426B-A486-BF5AD91AD587}" emma:medium="tactile" emma:mode="ink">
            <msink:context xmlns:msink="http://schemas.microsoft.com/ink/2010/main" type="paragraph" rotatedBoundingBox="681,13259 17157,12757 17217,14731 741,15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950C2D-2212-4930-A39B-0F7A5ADEA5E2}" emma:medium="tactile" emma:mode="ink">
              <msink:context xmlns:msink="http://schemas.microsoft.com/ink/2010/main" type="line" rotatedBoundingBox="681,13259 17157,12757 17217,14731 741,15233"/>
            </emma:interpretation>
          </emma:emma>
        </inkml:annotationXML>
        <inkml:traceGroup>
          <inkml:annotationXML>
            <emma:emma xmlns:emma="http://www.w3.org/2003/04/emma" version="1.0">
              <emma:interpretation id="{E1112A2B-5EDC-45DB-9CD5-E94EE93D737B}" emma:medium="tactile" emma:mode="ink">
                <msink:context xmlns:msink="http://schemas.microsoft.com/ink/2010/main" type="inkWord" rotatedBoundingBox="681,13259 17157,12757 17217,14731 741,15233"/>
              </emma:interpretation>
            </emma:emma>
          </inkml:annotationXML>
          <inkml:trace contextRef="#ctx0" brushRef="#br0" timeOffset="75521.9918">2559 8646 185 0,'-50'24'27'15,"-1"-1"-14"-15,5 8-3 16,13 20-9-16,-5 4 1 15,6 16-1-15,9-1-1 16,8 17 1-16,7-6-1 16,8 9 1-16,11-3-1 15,9-18-1-15,11-1 0 16,-3-25-2-16,18-4-7 16,-2-19-4-16,2-17-13 0,-2-15-58 15</inkml:trace>
          <inkml:trace contextRef="#ctx0" brushRef="#br0" timeOffset="75959.4941">2923 8705 179 0,'-15'16'29'0,"4"3"-14"16,-1 13-6-16,7 10-7 15,-6 9-1-15,7 12 0 16,-8 3 0-16,5 17 0 16,-1-4-1-16,4 10 1 15,-4-7-1-15,0-3 0 16,-4-9 1-16,8-8-1 16,-8-14 0-16,4-6 0 15,1-18 0-15,7-24 0 16,-24 8 0-16,12-28 0 0,4-11 0 15,1-16 0-15,-1-11-1 16,4-17 1-16,4-4 0 16,0-10 0-16,12-1 0 15,0 0 0-15,8 3 0 16,3 13 0-16,4 17 0 16,5 8 0-16,-1 15 0 15,5 15 0-15,-2 6 0 16,2 13 0-16,-1 8 0 0,-4 11 0 15,-3 5 0-15,-1 7 0 16,-12 4 0-16,1 12 1 16,-16-3-1-1,0 2 0-15,-16-2 0 0,-3-1 0 16,-4-4 0 0,-5-8 0-16,5-4-1 0,-8-11 0 15,14 3-1-15,-14-22-4 16,15 3-6-16,16 0-8 15,-11-19-27-15,11 6-94 16</inkml:trace>
          <inkml:trace contextRef="#ctx0" brushRef="#br0" timeOffset="76271.9907">3722 8693 193 0,'0'0'22'0,"-28"28"-9"16,9 7-6-16,-9-16-5 16,13 25 0-16,-13 0-1 15,1 13 0-15,-5-2-1 16,6 11 0-16,-7-3 1 15,7 4-1-15,-2-5 0 0,0-3 0 16,9-8-1-16,-1-9 0 16,13 2 0-16,-12-24-3 15,19-1-6-15,0-19-7 16,0 0-13-16,0-35-73 16</inkml:trace>
          <inkml:trace contextRef="#ctx0" brushRef="#br0" timeOffset="76459.4938">3370 9011 156 0,'0'0'43'15,"15"15"-25"-15,-11 0-7 16,-4-15-9-16,24 40 0 16,-16-21-2-16,11 12 1 0,1 1-2 15,-9-13-1 1,21 5-6-16,-9-4-7 0,-4-13-14 15,6 5-57 1</inkml:trace>
          <inkml:trace contextRef="#ctx0" brushRef="#br0" timeOffset="76881.3719">3725 9304 176 0,'0'0'31'0,"-15"-8"-16"15,15-8-5 1,4-7-9-16,4-16 1 16,15 0-1-16,-7-20 0 0,7 8 0 15,5-7-1-15,-1 7 1 16,-3 0 0-1,-1 12-1-15,-7-1 1 0,-1 17-1 16,-3 4 0-16,-12 19 1 16,16-8-1-16,-16 8 0 15,15 27 0-15,-7 4 0 16,3 5 0-16,6 2 1 16,-2 10-1-16,1 3 0 15,3-4 0-15,-2-1 0 16,-2 6 0-16,-4-9-1 0,5-5 0 15,-12-3 0-15,15 9-2 16,-27-17-7 0,8-3-4-16,0-9-13 15,0-15-51-15</inkml:trace>
          <inkml:trace contextRef="#ctx0" brushRef="#br0" timeOffset="77053.2454">3886 9089 188 0,'-12'-17'25'0,"12"17"-12"16,15 0-4-16,-15 0-8 15,33 0 0-15,-7 9-2 0,2-9 0 16,15 16-5-16,-8-5-5 16,5-7-8-1,-6 4-26-15,2-8-85 0</inkml:trace>
          <inkml:trace contextRef="#ctx0" brushRef="#br0" timeOffset="77225.1204">4446 9265 162 0,'0'23'40'16,"3"5"-23"-16,-11-10-6 15,-7-2-9-15,11 12 0 16,-16-8-1-16,5 3-2 15,-5 1-2-15,-7-1-6 16,-1-11-7-16,8 0-17 0,-11-12-65 16</inkml:trace>
          <inkml:trace contextRef="#ctx0" brushRef="#br0" timeOffset="77568.874">4805 8682 194 0,'-12'11'22'0,"4"9"-9"15,1-1-4-15,7 10-8 16,-8 5 0-16,8 13 0 16,0 7-1-16,0 10 0 15,-4 2 1-15,4 0-1 16,0 1-1-16,-7-16 1 16,14 4-2-16,-11-28-2 15,16-8-6-15,-12-19-4 16,27-7-16-16,-7-20-59 15</inkml:trace>
          <inkml:trace contextRef="#ctx0" brushRef="#br0" timeOffset="77959.511">5064 8814 131 0,'-12'24'58'15,"12"8"-35"-15,0-9-10 0,8 1-8 16,7 15-3-16,-3-16 0 16,19 9-1-16,-12-10 0 15,17 10 0-15,-8-8 0 16,3 3-1-16,0-8 0 16,0 5 1-16,-3-4-1 15,-5 3 0-15,0-4 1 16,-7 1-1-16,-4 0 0 0,0-1 1 15,-12-3-1-15,-4 4 0 16,-7-9 1-16,-2 5-1 16,-10-4 0-16,3 0 0 15,-8-5 0 1,2-3 0-16,6-4 0 0,-7 0 0 16,7-4-1-16,-8-11-1 15,9 6-1-15,-16-22-6 16,12-3-5-16,-1-14-13 15,4-3-51-15</inkml:trace>
          <inkml:trace contextRef="#ctx0" brushRef="#br0" timeOffset="78147.0012">5095 8752 173 0,'19'-23'34'0,"4"7"-18"16,2 4-6-16,-14-4-6 15,28 16-2 1,-15-7-1-16,15 14 0 0,-8-7 0 15,5 8-1-15,-5-4 0 16,0 4-1 0,0 8 0-16,-8-16-2 0,13 11-6 15,-13-3-4-15,5 0-12 16,-1-8-47-16</inkml:trace>
          <inkml:trace contextRef="#ctx0" brushRef="#br0" timeOffset="78757.1541">5776 9002 151 0,'-16'24'45'16,"-4"-4"-25"-16,12 6-8 15,8 14-9-15,-7-21-1 16,22 13-1-16,-7-16 1 16,20 4-1-16,-5-20 0 15,5 7 0-15,3-14-1 0,-3-2 0 16,-5-6 1-16,-4-1-1 16,-4-8 0-16,-7 5 0 15,-8-5 0-15,0 4 0 16,0 1 0-16,-8-4 0 15,1 4-1-15,-9-5 1 16,16 24-2-16,-11-36-2 16,11 36-4-16,15-23-6 15,-15 23-13-15,27-19-53 16</inkml:trace>
          <inkml:trace contextRef="#ctx0" brushRef="#br0" timeOffset="78443.8747">6233 8458 173 0,'-15'24'34'15,"-5"-1"-18"-15,1 13-6 16,-5-15-4-16,9 24-5 15,-13 2 0-15,13 20 0 16,-5 7-1-16,4 9 1 16,-7 7-1-16,3 0 0 15,1 8 1-15,-1-9-1 16,9-7-1-16,-9-15 1 16,12-8-1-16,-4-23 0 0,16-3-3 15,-4-33-5-15,0 0-4 16,-15-18-12-16,15-18-43 15</inkml:trace>
          <inkml:trace contextRef="#ctx0" brushRef="#br0" timeOffset="79038.4037">6205 9053 122 0,'20'36'64'16,"0"-9"-39"-16,-4-4-12 0,-16-23-8 15,34 24-2 1,-34-24-1-16,36-4 0 16,-24-12-1-16,4 1 0 0,-5-13 0 15,4 5-1-15,-10-8 1 16,-1 3 0-16,-8-3-1 15,-1 7 0-15,-6 1 0 16,-9 3 0-16,5 9 0 16,-9 3-1-16,9 8 0 0,-9 0 0 15,17 16-5-15,-9-5-4 16,8 1-7-16,1 4-21 16,7-16-76-16</inkml:trace>
          <inkml:trace contextRef="#ctx0" brushRef="#br0" timeOffset="79288.4081">6805 9007 187 0,'3'31'26'0,"-3"-4"-12"15,-12 0-5-15,12 5-7 16,-31-10 0-16,12 11-1 0,-9-6-1 16,5 0 0-16,-5 5 0 15,5-9-1 1,11 16-2-16,-12-23-4 0,24-16-6 16,-19 16-8-16,19-16-33 15</inkml:trace>
          <inkml:trace contextRef="#ctx0" brushRef="#br0" timeOffset="79632.1606">7168 8659 186 0,'0'19'26'0,"-11"0"-12"15,-1 5-4 1,4 11-9-16,-15-3 1 0,3 10-1 16,1 2 0-16,7 2-1 15,-4-3 1-15,16 5 0 16,0-13-1-16,12 3 1 16,7-14-1-16,9 3 1 15,6-11-1-15,6-4 0 16,-1-8 0-16,4-4-1 15,4-8 1-15,-8-12-1 16,4 9-1-16,-20-28-3 16,13 8-5-16,-13-1-5 15,-7-7-16-15,-4-5-65 16</inkml:trace>
          <inkml:trace contextRef="#ctx0" brushRef="#br0" timeOffset="79819.656">7422 8670 149 0,'-19'0'47'0,"4"15"-26"16,-5 5-9-16,-8-1-9 16,20 25 0-16,-15-5-1 15,11 17-1-15,-4-7 0 16,8 10-1-16,1 0 0 16,3-5-1-16,8 5-2 15,-8-12-7-15,8-11-3 0,8-12-14 16,-12-24-47-16</inkml:trace>
          <inkml:trace contextRef="#ctx0" brushRef="#br0" timeOffset="80147.7827">7560 8388 162 0,'15'0'40'0,"-3"0"-23"16,8 12-5-16,3 15-10 16,0-3 0-16,16 15 1 15,-7-4-2-15,7 20 0 16,-8-4 0-16,5 15 0 16,-10 1-1-16,-1 7 1 15,-10 0-1-15,-7 8 1 16,-8-7-1-16,0-5 0 0,-12-3 0 15,1-8-1-15,-14-8 1 16,-6-17 0 0,5-2-1-16,-14-24-1 0,21 11-2 15,-29-19-6-15,21-11-4 16,4-9-15-16,6-11-58 16</inkml:trace>
          <inkml:trace contextRef="#ctx0" brushRef="#br0" timeOffset="82800.0459">8126 7843 165 0,'0'0'38'15,"0"0"-21"-15,0 0-6 16,-19-11-8-16,19 31-1 16,-23-12 0-16,15 23-1 0,-7-4 0 15,7 16 0 1,-4-4-1-16,12 13 1 15,-8-6 0-15,11 2-1 0,-3-1 0 16,12-5 0-16,-7-7 1 16,6-7-2-16,-3-5 2 15,4-3-2 1,-12-20 2-16,8 20-1 0,-8-20 0 16,0 0 0-16,0 20 0 15,0-20 0-15,-8 15 0 16,0 4 0-16,-4 2 0 15,4 1 0-15,-4 10 0 16,1 3 0-16,3 4 0 16,0 4-1-16,8 12 1 0,0 0 0 15,8 3 0 1,3 12 1-16,1-3-1 0,4 12 0 16,4 2 0-16,-1 6 1 15,1-1-1 1,0 3 0-16,-5-9 0 0,-4-2 1 15,2-12-1-15,-10 2 0 16,-3-15 0-16,0-9 0 16,-16-13 0-16,5-3 0 15,-9-13 0-15,-3-7-1 16,0-5 0-16,-21-18-7 16,9-1-3-16,-4-7-4 15,-4-8-20-15</inkml:trace>
          <inkml:trace contextRef="#ctx0" brushRef="#br0" timeOffset="80382.153">8428 8827 195 0,'0'26'20'0,"-12"-9"-10"16,20 2-8-16,-8-4-14 15,0-15-9-15,0 0-37 16</inkml:trace>
          <inkml:trace contextRef="#ctx0" brushRef="#br0" timeOffset="72387.2454">-1282 8858 162 0,'0'16'39'0,"0"-16"-21"15,23 11-7-15,-6-18-9 16,22 7-1-16,4-20 0 0,15 0 0 16,0-4-1-16,1 1 0 15,0 0 0 1,-8-5 0-16,-12 9-1 15,-8-1 1-15,-11 9 0 0,-20 11 0 16,0 0 0-16,-28 3 0 16,-3 17 0-16,-4 7 0 15,-7 8 1-15,-6 17-1 16,1 2 1-16,4 12-1 16,4 5 1-16,8 0-1 15,3 3 1-15,8 0-1 16,9-7 0-16,3-9 0 15,8-3 0-15,8-15-1 16,3-8 1-16,6-17-1 16,6-15-1-16,-4-20 1 0,12 1-1 15,-6-25 1-15,6 5-1 16,-8-12 1-16,5 0 0 16,-5 0 0-16,-7 8 2 15,4 13 0-15,-14-2 0 0,-6 32 0 16,17-24 0-16,-17 24 1 31,8 24-1-31,-5 3 0 0,-3 4 0 0,0 13 0 31,-3-1 0-31,3 11-1 0,-20 1 1 0,9 5 0 16,-14-2-1-16,2 1 0 16,-4-1 0-16,-8-3 0 31,-1-8 0-31,5-8 1 15,-8-8-1-15,7-4 0 16,1-11 0-16,4-4 0 16,4-12 0-16,3 0 0 0,8 0 0 15,12 0 0-15,-16-15 1 0,16 15-1 16,12-17 0-16,4 14 0 16,7 3 0-16,8-4 0 15,5 4 0-15,7 0 1 16,-1 0-1-16,6 7 0 15,-1-3-1 1,-4 0 1-16,-1 1-1 0,-6-14-4 16,4 9-5-16,-6-11-5 15,-3-5-15-15,0-11-66 0</inkml:trace>
          <inkml:trace contextRef="#ctx0" brushRef="#br0" timeOffset="72543.5101">-347 9546 162 0,'0'27'38'0,"7"5"-21"15,-10-16-9-15,3-16-15 16,12 19-9-16,-12-19-21 16,16-7-61-16</inkml:trace>
          <inkml:trace contextRef="#ctx0" brushRef="#br0" timeOffset="74255.5844">835 8736 158 0,'0'0'42'16,"0"0"-23"-16,11 0-8 15,-11 28-7-15,0-28-2 16,8 39 0-16,-8-8-1 16,0 16 0-16,0 4-1 15,0 8 0-15,0 8 1 16,0-1-1-16,-8 5 0 15,5-5 0-15,3 0-1 16,-8-15 0-16,8-4 0 16,-4-19-2-16,11-5-7 0,-7-23-5 15,20 0-15-15,-4-23-58 16</inkml:trace>
          <inkml:trace contextRef="#ctx0" brushRef="#br0" timeOffset="74661.8367">1210 8936 154 0,'-12'35'42'0,"1"-6"-22"16,3 1-9-16,8 2-9 15,-4-10 0-15,12 14-1 16,-1-13 0-16,13 9 0 0,-9-8 0 15,14-2 0-15,-6 2-1 16,1 0 0-16,-5-1 1 16,1 1-1-1,-4-1 0-15,-1 0 1 0,-7 0-1 16,4 6 0-16,-8-5 1 16,0-2-1-16,-8-2 0 15,4 0 0-15,-4-5 1 16,1 0-1-16,-9-2 0 15,0-1 0-15,-4-1 1 16,2 1-1-16,-10-4-1 16,-3 3 1-16,3 1 0 0,-11-12-1 15,8 8-1-15,-12-24-4 16,7 1-5-16,5-13-9 16,8-8-24-16,7-10-88 15</inkml:trace>
          <inkml:trace contextRef="#ctx0" brushRef="#br0" timeOffset="75084.5621">1128 9053 118 0,'28'-7'66'0,"-5"2"-40"16,8 5-13-16,5 5-8 16,-13-13-2-16,19 19-1 15,-14-11-1-15,11 4 0 16,-7-4 0-16,7 5 0 15,-12-5-1-15,-3 7 0 16,-5-3 1-16,1 8-1 0,-9 4 0 16,-3 3 1-1,-8 8-1-15,9 1 0 16,-9 3 0-16,3 0 0 0,5-3 0 16,-4-1 0-1,7-11 1-15,5-1-1 0,-1-11 0 16,5-4 0-16,4-7 0 15,-4-8 1-15,-1-1-1 16,4-8 0-16,-11-4 0 16,0 1 0-16,-12 0 0 15,0-6 0-15,-12 7 0 16,0-2 0-16,-4 13 0 16,-7-4-1-16,8 14 0 15,-13-7-1-15,28 12-4 0,-24 21-5 16,24-21-7-16,-11 19-24 15,11-19-84-15</inkml:trace>
          <inkml:trace contextRef="#ctx0" brushRef="#br0" timeOffset="81706.2934">189 8153 154 0,'-11'-16'44'0,"-6"5"-25"15,17 11-7-15,0 0-8 16,-27-16-2 0,27 16 0-16,0 0-1 0,0 16 0 15,0-16 0-15,4 31-1 16,4-2 1-16,-1 4-1 15,1 11 0-15,1 7 1 16,-1 0-1-16,-1 7 0 16,1 1 0-16,-8 3 0 0,0-3 0 15,-8 0 0 1,1-8 1-16,-10-12-1 0,2 0 0 16,-4-7 0-16,3-13 0 15,4-3 0-15,12-16 0 16,-19 16 0-16,19-16 0 15,0 0 0-15,0 0 1 16,0 0-1-16,0 0 0 16,0 0 0-16,19 0 0 15,-19 0 0-15,28 22 0 32,-13-1 0-32,1 2 0 0,4 8 0 15,-1 9 0-15,1 7 0 16,-5 3 0-16,1 5 0 15,-1 8 0-15,1-1 1 16,4 0-1-16,-9 2 0 16,4 2 0-16,2-3 1 15,-1-5-1-15,3 1 0 16,-7-9 0-16,3 1 0 0,-4 0 0 16,6-11 0-1,-6 3-1-15,-3-16 0 0,15 5-8 16,-15-8-2-1,1-9-7-15,-9-15-25 0</inkml:trace>
          <inkml:trace contextRef="#ctx0" brushRef="#br0" timeOffset="84803.8827">9202 8385 162 0,'0'0'39'0,"0"0"-20"16,0 0-8-16,0 0-8 16,0 19 0-16,0 0-1 15,9 16-1-15,-9 9 0 16,3 10-1-16,-3 14 1 16,8 16-1-16,-8 11 0 15,4 6 0-15,-4 6 0 0,0-6 0 16,-4 1 0-16,1-5 0 15,-2-14 0-15,-3-17 0 16,1-11 0-16,-6-24-1 16,6-11 1-16,7-20 0 15,-24-23-1-15,13-16 1 16,-1-16 0-16,0-16-1 16,1-19 1-16,6-8 0 15,5-3 0-15,0-1 0 16,8 0 0-16,12 0 0 15,0 16 0-15,11 13 1 0,0 11-1 16,12 17 0-16,4 10 1 16,0 19-1-16,0 16 0 15,-4 12 0-15,-3 12 0 16,-2 7 1-16,-11 9-1 16,-7 6 0-16,-12 5 0 0,-8 0 0 31,-11 0 0-31,-6 0 0 15,-10-4 0 1,-4-5 0-16,-4 2-1 0,-4-9 1 16,8-4 0-16,-1-12-1 15,8 2 0-15,-2-21 0 16,26 0-2-16,-20 0-4 0,28-16-6 16,12-4-10-16,3-12-38 15</inkml:trace>
          <inkml:trace contextRef="#ctx0" brushRef="#br0" timeOffset="85089.473">10259 8286 190 0,'0'0'24'0,"8"24"-10"0,-13-5-5 16,-10 9-7-16,4 22-1 15,-14-6 0-15,6 18 0 16,-12 1-1-16,3 11 1 16,-7 0-1-16,4 9 0 15,-8-5 0-15,4 0 0 16,-4-3 0-16,11-5 0 16,1-7-1-16,4-8 1 15,6-9-2-15,-2-26 0 16,19 7-4-16,0-27-6 0,0 0-6 15,-7-23-24 1,7-12-84-16</inkml:trace>
          <inkml:trace contextRef="#ctx0" brushRef="#br0" timeOffset="85292.5977">9891 8768 187 0,'8'23'25'0,"0"-2"-11"0,3 1-5 16,-3-6-8-16,12 4 0 16,-5-1-1-16,1-4-1 15,7 5 0 1,-23-20-4-16,24 19-6 0,-12-11-6 16,-12-8-23-16,28 0-79 15</inkml:trace>
          <inkml:trace contextRef="#ctx0" brushRef="#br0" timeOffset="85886.9141">10388 8556 185 0,'20'6'26'0,"6"-16"-12"16,2-1-5-16,11-5-8 0,-8-7 0 16,9 3 0-16,-1 1-1 15,-11-1 0-15,-5 8 0 16,-12 4 1-16,-11 8-1 16,0 0 0-16,-15 8 1 15,-9 12-1-15,-3 0 0 16,-5 11 0-16,-2 3 1 15,2 14-1-15,1 3 1 16,3 7-1-16,1 5 0 16,7 8 1-16,0 3-1 0,17-4 0 15,-5 5 1 1,8-5-1-16,8-4 0 0,-5-7 0 16,14-8 0-16,-6-9 0 15,-3-9 0-15,4-10 0 16,-9-7 0-16,-3-16-1 15,0 0 1-15,0-21 0 16,-11-2-1-16,-1-12 1 16,1-7 0-16,-6-10-1 15,2 1 1-15,4 0 0 16,3-3 0-16,8 10 1 16,0 2-1-16,11 11 0 15,1 3 0-15,8 8 1 16,3 12-1-16,1 8 0 15,4-3 0-15,-5 3-1 16,8 8 0-16,-11-8-1 16,19 3-7-16,-16 2-4 0,5-2-11 15,-9-3-43 1</inkml:trace>
          <inkml:trace contextRef="#ctx0" brushRef="#br0" timeOffset="86090.0401">10943 9077 181 0,'0'31'30'0,"0"4"-16"16,-8-3-4-16,-3-12-9 0,7 11 1 16,-15-12-2-1,3-3 0-15,-4 3-2 0,-11-19-3 16,3 0-5-16,5 0-7 15,-5-11-22-15,5-1-78 16</inkml:trace>
          <inkml:trace contextRef="#ctx0" brushRef="#br0" timeOffset="86500.4187">11573 8423 199 0,'-19'8'20'0,"11"4"-8"16,0 11-3-16,-15 1-8 16,18 19 0-16,-3 4 0 15,5 12-1-15,-9 7 0 0,9 12 0 16,-5 2 0 0,3-3 0-16,5 1 0 0,0-7 0 15,0-4 0-15,0-21-1 16,16-7 0-16,-16-39-1 15,28 24-4 1,-8-44-5-16,3-15-6 0,0-16-23 16,8-16-82-16</inkml:trace>
          <inkml:trace contextRef="#ctx0" brushRef="#br0" timeOffset="86848.5801">11905 8509 160 0,'-18'32'40'16,"-2"7"-21"-16,4 0-8 0,-12-4-9 16,28 24 1-16,-7-20-2 15,22 12 1-15,-3-12-1 0,19 4 0 16,-3-8-1 0,7 1 1-16,4-9-1 15,-4 1 0-15,-3-1 0 0,-1 0 0 16,-12-3 0-16,-3-1 0 15,-9-4 0 1,-7 6 1-16,-7-10-1 0,-4 4 0 16,-5-3 0-16,-4-4 0 15,-3-4 0-15,-5-1 0 32,1-3 0-32,0-4-1 15,-1 8 1-15,-3-16-1 16,7 8 0-16,-11-27-3 15,19 16-4-15,-15-13-6 16,8-12-11-16,0-3-48 16</inkml:trace>
          <inkml:trace contextRef="#ctx0" brushRef="#br0" timeOffset="87044.0774">11823 8607 170 0,'39'-27'36'0,"-7"9"-20"16,7 5-5-16,-15-3-8 15,22 16-1-15,-10 0-1 16,7 8 0-16,-9-5-1 16,2 5 0-16,3 2-1 0,-7-4 1 15,7 10-3-15,-16-16-3 16,13 4-6-16,-5-4-9 16,0-4-32-1</inkml:trace>
          <inkml:trace contextRef="#ctx0" brushRef="#br0" timeOffset="87673.041">12642 8685 122 0,'-20'20'65'0,"-4"-1"-40"15,1 5-11-15,7 11-8 16,1-15-4-16,15 15 0 16,0-15-1-16,15 7 0 15,1-16-1-15,11-3 1 16,5-8-1-16,-1-11 0 16,0-4 1-16,-3-10-1 0,-5-1 0 15,-7-2 0-15,-9-3 0 16,-7 7 0-16,-15 1 0 15,-1-1 0-15,-4 9 0 16,-3 3-1-16,3 1 1 16,-3-6 0-16,12 14-2 0,-5-12 0 31,16 15-3-31,0 0-7 0,0 0-8 0,23-17-27 16,-7 5-89-16</inkml:trace>
          <inkml:trace contextRef="#ctx0" brushRef="#br0" timeOffset="87323.4454">13052 8275 191 0,'-12'16'24'16,"-3"7"-11"-16,-5 0-3 15,-7 5-8-15,7 27-1 0,-11-4 0 16,3 19 0 0,-3 4-1-16,0 16 0 0,0 4 0 15,8 8 0-15,-2-3 0 16,2-7 0-16,15-5 0 16,-3-21-1-16,11-3 0 15,-8-37-1-15,24-1-4 16,-16-25-6-16,15-28-5 15,-11-11-27-15</inkml:trace>
          <inkml:trace contextRef="#ctx0" brushRef="#br0" timeOffset="87938.6664">12904 8842 147 0,'15'39'49'0,"4"4"-29"16,1-11-8-16,-8-20-9 16,19 7-1-16,-15-19 0 15,15 0-1-15,-16-19 0 16,5 2-1-16,-8-6 1 15,0-4-1-15,-12 0 1 16,0 3-1-16,-16-3 0 16,4 3 0-16,-7 0 0 0,-1 5 0 15,5 11 0 1,-5-8-1-16,20 16-1 16,-35 0-5-16,35 0-5 0,-8 20-9 15,8-20-33-15</inkml:trace>
          <inkml:trace contextRef="#ctx0" brushRef="#br0" timeOffset="88141.7914">13392 9002 173 0,'-3'44'33'0,"-13"-9"-17"16,4 0-6-16,-8-5-9 0,1-5-1 15,-4-14-1 1,15 6-4-16,-12-10-7 16,5-14-8-16,15 7-31 0,-28-32-83 15</inkml:trace>
          <inkml:trace contextRef="#ctx0" brushRef="#br0" timeOffset="88719.9126">13772 8443 184 0,'-8'31'27'16,"-4"0"-13"-1,-4 5-4-15,-7-15-7 0,-5 28-2 16,2-10 0-1,6 12 0-15,1-12 0 16,11 9 0-16,8-9 0 0,8-1-1 16,11-7 1-16,12-3-1 15,12-5 1-15,11-2-1 16,5-14 0-16,8-3 0 16,4-4 0-16,3-4 0 15,4-3 0-15,-4-14 0 16,-7 6-1-16,-5-13 1 15,-6 9-1-15,-17-8 0 16,-1 7-1-16,-25-15-1 0,10 20-3 16,-31-25-3-1,8 9-7-15,-20-4-19 16,12 3-22-16,-23-11-5 16,11 12 33-16,-6-1 44 15,-10-3 54-15,16 16-5 0,-7 3-30 16,0 16-18-16,-4-3-8 15,23 29-4-15,-20-6-1 16,16 27 0-16,-11 0-2 16,15 20 0-16,-8 3 0 15,9 9 0-15,-6 6-1 16,10 5 1-16,-5-3-1 16,8-5 0-16,0-8 0 0,0-11 0 15,0-12-1-15,0-25-2 16,20-10-6-16,-20-16-3 15,0-23-8-15,0-16-33 16</inkml:trace>
          <inkml:trace contextRef="#ctx0" brushRef="#br0" timeOffset="89394.4757">9171 8118 53 0,'0'0'105'0,"-23"-8"-63"0,23 8-25 16,0 16-9-16,-24-16-3 16,24 27-1-1,-31-3-2-15,16 18 0 16,-18 6-1-16,7 22 0 0,-10 5 0 15,1 22-1-15,8 13 0 16,11 11 0-16,16 13 0 16,12-8-1-16,23 2 0 15,8-15-8-15,32-11-3 16,15-24-8-16,15-23-34 16</inkml:trace>
          <inkml:trace contextRef="#ctx0" brushRef="#br0" timeOffset="89977.1506">14950 8314 185 0,'23'27'27'0,"0"6"-13"16,4 0-4-16,9 14-8 15,-13 4 0-15,17 20-1 16,-21 3 0-16,1 16-1 16,-20 12 1-16,0 3-1 0,-28 10 0 15,-6-2 1 1,-18-3-2-16,-14-17 1 0,-1 9-4 15,-19-36-6-15,-4-23-3 16,-11-23-12-16,3-40-48 16</inkml:trace>
        </inkml:traceGroup>
      </inkml:traceGroup>
    </inkml:traceGroup>
    <inkml:traceGroup>
      <inkml:annotationXML>
        <emma:emma xmlns:emma="http://www.w3.org/2003/04/emma" version="1.0">
          <emma:interpretation id="{5B4D7470-6FEC-4EBE-8694-00F298DB2582}" emma:medium="tactile" emma:mode="ink">
            <msink:context xmlns:msink="http://schemas.microsoft.com/ink/2010/main" type="paragraph" rotatedBoundingBox="1067,16389 8543,15077 8849,16818 1373,18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F39EC1-B17A-4E81-A96A-F0F29398B2C6}" emma:medium="tactile" emma:mode="ink">
              <msink:context xmlns:msink="http://schemas.microsoft.com/ink/2010/main" type="line" rotatedBoundingBox="1067,16389 8543,15077 8849,16818 1373,18130"/>
            </emma:interpretation>
          </emma:emma>
        </inkml:annotationXML>
        <inkml:traceGroup>
          <inkml:annotationXML>
            <emma:emma xmlns:emma="http://www.w3.org/2003/04/emma" version="1.0">
              <emma:interpretation id="{5471C0A6-888F-4D69-9A71-AEF472432081}" emma:medium="tactile" emma:mode="ink">
                <msink:context xmlns:msink="http://schemas.microsoft.com/ink/2010/main" type="inkWord" rotatedBoundingBox="1105,16605 3331,16214 3498,17168 1272,17558"/>
              </emma:interpretation>
            </emma:emma>
          </inkml:annotationXML>
          <inkml:trace contextRef="#ctx0" brushRef="#br1" timeOffset="156817.5521">204 11268 169 0,'-19'20'35'0,"-8"-5"-19"16,-1 9-5-16,1 19-9 15,-8-8-1 1,15 16 0-16,-7 4 0 0,12 8 0 16,-2-8-1-1,14 3 1-15,3 0-1 0,7-2 0 16,6-1 0-16,6-12-1 16,12-4 0-16,-11-19-5 15,18-1-5-15,-2-12-7 16,3-14-27-16,0-12-87 15</inkml:trace>
          <inkml:trace contextRef="#ctx0" brushRef="#br1" timeOffset="157473.8056">459 11303 151 0,'-19'-7'48'0,"19"7"-29"16,-25 0-7-16,25 0-9 16,0 0-1-16,-19 23 0 15,19 9-2-15,0 3 1 0,0 8 0 16,-7 8-1-16,7 11 0 15,-5 5 0-15,5-4 0 16,-3-1 0-16,3 0 1 16,-4-6-2-16,4-1 1 15,0-13 0-15,0-11 0 16,0-3 0-16,0-5 0 16,0-23 0-16,0 0-1 15,0 0 1-15,0 0 0 16,0-31 0-16,-8 4-1 15,8-13 1-15,-8-6 0 16,8-13 0-16,0 1 0 16,0-6 0-16,0 2 0 15,12 8 0-15,-1-2 0 0,1 6 0 16,7 6 0-16,1 9 0 16,0 4 0-1,4 11 0-15,3 12 1 16,0 8-1-16,1 5 0 15,-5 7 0-15,0 15 0 16,1 4 0-16,-9 4 0 0,-7 0 0 16,-8 0 1-16,-3 5-1 15,-13 0 0-15,1-7 0 16,-9 0 0-16,-3 1 0 16,3-6 0-16,-3-8 0 15,3-4-1-15,4-5 1 16,1-11-1-16,19 0-1 0,-23-11-2 15,23 11-3-15,16-20-9 16,-5 0-14-16,4-4-60 16</inkml:trace>
          <inkml:trace contextRef="#ctx0" brushRef="#br1" timeOffset="157786.3053">967 11265 184 0,'16'-13'27'15,"-16"13"-13"-15,-8 16-6 16,-11-11-6-16,11 18 0 0,-12-5-1 16,5 14 0-16,-13 4-1 15,5 11 1-15,-4 0-1 16,-5 15 0-1,5-7 0-15,-1 9 1 16,1 1-2-16,8-2 1 0,-1 4 0 16,-4-12 0-16,17-1-1 15,-13-15-1-15,20 8-2 16,-11-20-7-16,11-6-6 16,0-21-21-16,0 0-76 15</inkml:trace>
          <inkml:trace contextRef="#ctx0" brushRef="#br1" timeOffset="158036.3059">694 11624 175 0,'0'0'32'16,"0"0"-16"-16,0 0-6 15,-12 12-9-15,20 9 0 16,-8-10 0-16,12 8 0 16,-4 5-1-16,3-1 0 15,1 1-2-15,-12-24-2 16,15 27-8-16,-2-11-5 16,-13-16-27-16,26 11-80 15</inkml:trace>
          <inkml:trace contextRef="#ctx0" brushRef="#br1" timeOffset="158505.0562">897 11925 183 0,'0'0'28'0,"-20"8"-14"15,20-8-4-15,-11-26-8 16,19 10-1-16,0-12 0 16,3-3-1-16,1-9 1 15,4-2-1-15,-1-2 1 0,5 2-1 16,-9-1 1-16,9 4-1 15,-4 3 0-15,-4 5 0 16,-1 11 0-16,-3 5 0 16,-8 15 0-16,23-11 0 15,-23 11 0-15,23 15 0 16,-10 3 0-16,-1 6 0 16,3 3 0-16,1 10 0 15,-1 2 0-15,1 4 0 16,-8-1 0-16,4 6 0 15,-4-1 0-15,0 0-1 16,-1-1 1-16,-7-10-2 0,11 6 0 16,-22-22-4-1,11 8-6-15,0-28-8 0,-4 19-30 16</inkml:trace>
          <inkml:trace contextRef="#ctx0" brushRef="#br1" timeOffset="158708.1815">964 11816 180 0,'0'0'30'15,"-20"-11"-15"-15,20 11-6 16,0 0-7-16,20-16-1 0,-1 12-1 16,1 0 0-16,7 0 0 15,8 4-2-15,-15 0-3 16,11 0-6-16,0 8-7 15,-3 3-25-15,-5-2-86 16</inkml:trace>
          <inkml:trace contextRef="#ctx0" brushRef="#br1" timeOffset="158911.3072">1441 11878 158 0,'0'24'42'0,"0"-4"-23"16,-8-4-8-16,4 7-9 0,4-23 0 16,-11 23-1-1,3-7-1-15,8-16-2 0,-16 23-4 16,0-11-7 0,-3-3-10-16,3-2-40 0</inkml:trace>
          <inkml:trace contextRef="#ctx0" brushRef="#br1" timeOffset="155582.4677">-781 11495 158 0,'0'0'42'15,"0"20"-24"1,0-20-6-16,7 19-10 15,-7-19 0-15,-7 24-1 16,3 0 0-16,4 3 0 0,-8 8-1 16,8 4 1-16,-7 4-1 15,2 4 0-15,5 0 0 16,-8 4 0-16,8-4-1 16,-3-4 0-16,6 4-2 15,-10-20-5-15,7 5-5 0,4-20-14 31,-4-12-47-31</inkml:trace>
          <inkml:trace contextRef="#ctx0" brushRef="#br1" timeOffset="155973.0231">-566 11546 156 0,'-16'16'42'16,"4"7"-23"-16,1-7-8 0,11-16-8 16,-16 31-2-1,9-15 0-15,10 4 0 0,5-1 0 16,4-3-1-16,-1 3 1 16,9-3-1-16,0 0 0 15,7 0 1-15,-4-1-1 16,1-4 0-16,-5 2 0 15,-3 2 0-15,-1-7 0 16,-15-8 0-16,17 24 0 16,-17-24 0-16,0 27 1 15,0-16-1-15,-9 5 0 0,1-1 0 16,-7 5 0-16,4-4 0 16,-9 3 0-16,4-2 0 15,-4 2 0-15,1-12-1 16,7 9 0-16,-7-16-1 15,19 0-5-15,-15 5-7 16,15-5-10-16,-20-28-43 16</inkml:trace>
          <inkml:trace contextRef="#ctx0" brushRef="#br1" timeOffset="156473.8015">-569 11636 134 0,'0'0'55'0,"18"0"-32"16,-18 0-10-16,20-7-10 16,4 7-1-1,-1-12-1-15,5 12 0 16,-2-8 0-16,7 0 0 16,-7 4 0-16,-2 0-1 15,-8 4 0-15,3-3 1 0,-19 3-1 16,16 0 0-16,-16 0 0 15,7 19 1-15,-7-4-1 16,0 5 0-16,0 8 0 16,-3-1 0-16,3 8 1 15,0 4-1-15,0-3 0 16,0 7 0-16,0-8 0 0,11 0 0 16,1-12 0-1,1 1 0-15,6-13 0 16,0-11 0-16,5-7 1 0,4-8-1 15,-2-10 0-15,2-6 0 16,-5-4 0 0,-7-4 0-16,-1 0 0 0,-7 0 0 15,-8 3 0-15,-3 1 0 16,-9 4 1-16,-4 4-2 16,-4 7 1-16,-3 4 0 15,4 13-1-15,-9-5-1 16,16 24-2-16,-7-13-7 15,3 5-7-15,16-8-22 0,-15 16-80 16</inkml:trace>
        </inkml:traceGroup>
        <inkml:traceGroup>
          <inkml:annotationXML>
            <emma:emma xmlns:emma="http://www.w3.org/2003/04/emma" version="1.0">
              <emma:interpretation id="{32CE6E1B-1B86-4814-8A29-9C40F476AE92}" emma:medium="tactile" emma:mode="ink">
                <msink:context xmlns:msink="http://schemas.microsoft.com/ink/2010/main" type="inkWord" rotatedBoundingBox="3582,16476 7695,15206 8196,16830 4083,18099"/>
              </emma:interpretation>
            </emma:emma>
          </inkml:annotationXML>
          <inkml:trace contextRef="#ctx0" brushRef="#br1" timeOffset="159317.5582">1754 11390 170 0,'0'0'35'15,"-12"-8"-18"-15,12 8-7 16,0 0-7-16,0 15-2 15,0-15 1-15,-12 32-1 16,9-5-1-16,3 12 0 16,-8 4 1-16,0 12-1 15,4-4 0-15,0-5 0 16,4 5 0-16,-8-15-1 0,16 3 0 16,-8-27-1-1,16 3-6-15,-16-15-5 0,31-27-12 16,-16 0-40-1</inkml:trace>
          <inkml:trace contextRef="#ctx0" brushRef="#br1" timeOffset="161864.4374">3545 11444 165 0,'0'0'38'0,"0"0"-20"15,20 20-7 1,-20-20-9-16,28 35 0 16,-20-3 0-16,15 11-1 15,-4 0 1-15,1 8-2 16,-8 3 1-16,4 5 0 0,-13-5-1 16,-3 5 0-16,0-8 0 15,-11-3 0-15,3-6 0 16,-9-6 0-16,2-5 0 15,-8-5-1-15,7 3-1 16,-15-22-8-16,15 1-3 16,1-16-10-16,7-7-40 0</inkml:trace>
          <inkml:trace contextRef="#ctx0" brushRef="#br1" timeOffset="146717.6948">3655 11230 71 0,'-15'27'92'16,"-5"-16"-55"-16,20-11-20 15,-27 16-11-15,11-27-3 16,16 11 0 0,-4-25-1-16,12 10-1 0,-4-12 1 15,12 4-1-15,-1-13 0 16,9 8-1-16,-1-6 1 16,12 2-1-16,1 1 0 15,6 7 0-15,1 1 0 16,1 7 0-16,-1 4 1 15,-1 9-1-15,-2 3 0 0,-1 15 0 16,-12 1 0-16,0 7 0 16,-3 8 0-1,-1 1 0-15,-6 3 0 0,-2-3 0 16,4-1 0-16,-3-4 0 16,-1-4 0-16,5-2 0 15,0-10 0-15,-1-11 0 16,9-8 0-16,3-3 0 15,4-13 0-15,4-4 0 16,0-7 0-16,9-7 0 16,-1-6 1-16,4 1-1 15,-5 5 0-15,5-6 0 16,-4 5 0-16,0 3 0 16,-12 10 0-16,1 3 0 0,-13 7 0 15,0 4 0 1,-11 9 0-16,-12 7 0 15,19-13 0-15,-19 13 0 0,20-7 0 16,-20 7 0-16,11-4 0 16,-11 4 0-16,16 0 0 15,-16 0 0-15,0 0 0 16,17-8 0-16,-17 8 0 16,0 0 0-16,0 0 0 15,0 0-1-15,0 0-6 16,0 0-4-16,0 0-7 15,-17-16-22-15</inkml:trace>
          <inkml:trace contextRef="#ctx0" brushRef="#br1" timeOffset="147373.9469">4751 10553 122 0,'0'0'62'0,"0"0"-38"15,0 0-12-15,15 11-7 16,-15-11-3-16,24 0 0 16,-9-7 0-16,9 10 0 15,-9-3-1-15,13 0 0 16,-8 4-1-16,-1 4 1 16,-4 0-1-16,1 3 0 15,-8 5 1-15,-1 3-1 16,-7 5 0-16,5 3 0 15,-10 5 0-15,-2 3 0 16,3 13-2-16,-19-6-7 16,11 0-4-16,1-6-10 15,-6-12-42-15</inkml:trace>
          <inkml:trace contextRef="#ctx0" brushRef="#br2" timeOffset="115956.1149">5388 10153 111 0,'0'0'70'15,"0"0"-42"-15,0 0-14 0,16 8-8 16,-16-8-2-16,0 0-2 16,0 0 0-16,0 0 0 15,0 0-1-15,0 0 0 16,-16 16-1-16,8 3 1 15,-4-3-1-15,-7 11 0 16,-4-3 1-16,0 11-1 16,-9-4 0-16,5 1 0 15,-5-1 0-15,8-4-1 16,1 1 1-16,3-9 0 16,5 1 0-16,15-20-1 15,-12 19 0-15,12-19-1 0,0 16-3 16,0-16-6-16,0 0-6 15,0 0-19-15,19-19-75 16</inkml:trace>
          <inkml:trace contextRef="#ctx0" brushRef="#br2" timeOffset="117555.9687">5384 11719 151 0,'-8'15'47'0,"8"1"-28"15,-3-4-7-15,3-12-8 16,0 19-2-1,0-19-1-15,0 20-1 0,0-20 1 16,3 23-1-16,-3-7 0 16,4-4 0-16,0 7-1 15,-4-19 0-15,12 31-1 16,-12-31-3-16,0 12-7 16,0-12-9-16,0 15-32 15,0-15-84-15</inkml:trace>
          <inkml:trace contextRef="#ctx0" brushRef="#br2" timeOffset="117259.094">5393 11343 181 0,'0'0'29'0,"-5"15"-15"15,5-15-4-15,0 0-8 16,-8 20-1-16,8-20 0 0,4 24 0 16,-4-24-1-16,9 27 0 15,-9-12 1-15,6 2-1 16,-6-2 0-16,0-15-1 15,9 31 1 1,-9-31-1-16,8 24-3 0,-8-24-6 16,0 11-6-16,0-11-14 15,0 0-68-15</inkml:trace>
          <inkml:trace contextRef="#ctx0" brushRef="#br2" timeOffset="116759.1617">5408 10290 160 0,'0'0'40'15,"0"0"-22"-15,0 0-7 16,-12 15-8-16,12-15 0 16,0 0-2-16,-12 20 1 15,12-1-1-15,0 2-1 0,0 6 1 16,0 0 0-16,0 8-1 16,0 0 0-16,0 5 0 15,0 3 0-15,-4 4 0 16,4-4 0-16,0 0 1 15,0 4-1-15,0-4 0 16,-4 0 0-16,4-5 0 16,4 2 0-16,-4-5 0 15,4-6 0-15,-4-3 0 16,4-3 0-16,-4-7 0 16,0-16 0-16,8 24 0 15,-8-24 1-15,0 16-1 0,0-16 0 16,0 0 0-16,0 0 0 15,0 0-1-15,0 0 1 16,0 0-1-16,3 19-2 16,-3-19-7-16,0 0-3 0,0 0-11 15,0 0-45-15</inkml:trace>
          <inkml:trace contextRef="#ctx0" brushRef="#br2" timeOffset="116268.548">5283 10271 165 0,'0'0'38'0,"0"0"-21"0,0 0-6 16,0 0-8-16,23 15 0 15,-3-15-2-15,14 12 1 16,2-5-1-16,3 6-1 16,4-2 1-16,4 9-1 15,-4 0 1 1,0-2-1-16,-7 3 0 0,-2-2-1 15,-3 1 1 1,-6-5-1-16,-2 1 1 0,-23-16-2 16,31 15-4-16,-31-15-4 15,0 0-6-15,0-15-21 16,0 15-71-16</inkml:trace>
          <inkml:trace contextRef="#ctx0" brushRef="#br1" timeOffset="159848.8083">1942 11413 118 0,'-8'16'68'15,"-12"3"-44"-15,8 5-10 16,12 11-10-16,-19-11-2 15,19 11 0-15,0-8-1 16,11 4 0-16,-3-3-1 0,12 3 1 16,-4-8 0-1,7 5-1-15,0-8 1 0,-3-1-1 16,0-3 0 0,-4 0 0-16,-16-16 1 0,23 27-1 15,-23-27 0-15,11 20 1 16,-11-20-1-16,0 23 0 15,0-23 0-15,-19 27 0 16,19-27 0-16,-28 23 0 16,13-10 1-16,-1-2-1 15,-4 1-1-15,1 0 1 16,0-1 0-16,-5-11-1 16,12 5 0-16,-19-17-2 0,31 12-2 15,-39-28-5-15,23-7-9 16,1-8-27-1,7-4-46-15,-4-15 35 0,20 11 57 16,-4 0 0 0,0-8 38-16,15 16 66 15,-3 11-55-15,7 5-28 16,-3 4-12-16,11 23-4 0,-18-15-2 16,21 15-1-16,-11-5-1 15,5 5-1-15,3 8 0 16,-3-3 0-16,7 10-2 15,-19-12-6-15,11 9-5 16,0-9-10-16,1-3-43 16</inkml:trace>
          <inkml:trace contextRef="#ctx0" brushRef="#br1" timeOffset="160489.4351">2376 11593 111 0,'-23'20'68'16,"15"-4"-41"-16,8-16-12 16,-23 23-12-1,23-3-1-15,0-5 0 16,3 9 0-16,-3-24-1 0,20 27 0 15,-20-27 0-15,27 7 0 16,-27-7 0-16,27-11 0 16,-14-4 0-16,-2-1-1 15,-4-8 0-15,1 9 0 16,-8-5 1-16,0 0-1 16,0 5 0-16,-8-1 0 15,8 16 0-15,-18-23-1 16,18 23 1-16,-20-17-1 15,20 17 0-15,-16-7-2 16,16 7-5-16,0 0-7 0,0 0-15 16,19 4-57-16</inkml:trace>
          <inkml:trace contextRef="#ctx0" brushRef="#br1" timeOffset="160161.3077">2674 11190 186 0,'-25'19'26'0,"10"13"-11"16,-4-5-6-16,11 17-7 16,-8-10-1-16,9 17 0 15,-10 0 0-15,9 12-1 16,-3 0 0-16,3-1 0 0,-4-3 0 15,1 4 0-15,-1-9 0 16,4-6 0-16,0-6-1 16,-4-15 0-16,12 5-1 15,-15-32-3 1,15 0-7-16,0 0-6 0,-8-32-28 16,4 5-91-16</inkml:trace>
          <inkml:trace contextRef="#ctx0" brushRef="#br1" timeOffset="160770.6855">2626 11711 151 0,'4'30'46'16,"-4"-9"-27"-16,0-21-9 15,24 30-7-15,-24-30 0 16,27 0-1-16,-15-11-1 16,3 3 0-16,-3-7 0 0,-1-2 0 15,-6-5-1-15,-5 6 1 16,0-8-1-16,-8 5 0 15,0 3 0-15,-7 1 0 16,15 15-1-16,-28-28-1 16,28 28-2-16,-23 5-6 15,23-5-7-15,-16 7-21 16,16-7-81-16</inkml:trace>
          <inkml:trace contextRef="#ctx0" brushRef="#br1" timeOffset="161006.0617">2951 11762 180 0,'-8'19'30'0,"-4"5"-15"15,-3-9-6-15,-1 5-8 0,-4-4 0 16,5-1-2-16,-1 8-1 16,-7-15-6-16,7 4-5 15,16-12-14-15,-15 15-50 16</inkml:trace>
          <inkml:trace contextRef="#ctx0" brushRef="#br1" timeOffset="161364.4363">3139 11499 176 0,'-16'16'32'16,"4"0"-17"-16,1-1-5 15,-5 1-8-15,16 15 0 16,-15-7-1-16,15 11 0 16,-9-8-1-16,18 8 1 15,-6-8 0-15,13-3-1 16,4-4 1-16,3-4-1 16,8-8 0-16,0-1 1 15,5-7-1-15,-1 0-1 0,4-4 1 16,-8-3-1-16,0-2 1 15,-11-10-2-15,11 12-5 16,-15-22-4-16,-4 7-8 16,-12-10-25-16</inkml:trace>
          <inkml:trace contextRef="#ctx0" brushRef="#br1" timeOffset="161551.9369">3358 11502 108 0,'-27'0'73'0,"10"17"-44"15,2 2-15-15,4-7-8 16,6 28-3-16,-14-13-1 16,15 20-1-16,-7-8 0 0,6 12-1 15,5 0 0-15,-3-8-1 16,11 8 0 0,-16-25-3-16,23 2-6 0,-7-8-7 15,-8-20-22-15,24 4-78 16</inkml:trace>
        </inkml:traceGroup>
        <inkml:traceGroup>
          <inkml:annotationXML>
            <emma:emma xmlns:emma="http://www.w3.org/2003/04/emma" version="1.0">
              <emma:interpretation id="{0315E6C7-78D8-4D98-850B-9BB563473345}" emma:medium="tactile" emma:mode="ink">
                <msink:context xmlns:msink="http://schemas.microsoft.com/ink/2010/main" type="inkWord" rotatedBoundingBox="8469,15076 8805,16339 8079,16532 7744,15269"/>
              </emma:interpretation>
            </emma:emma>
          </inkml:annotationXML>
          <inkml:trace contextRef="#ctx0" brushRef="#br2" timeOffset="120814.7861">6288 9978 188 0,'0'15'24'16,"0"3"-10"-16,0-18-6 16,-8 40-6-16,0-8-1 15,8 18 0-15,-8 5 0 16,5 12-1-16,-9 11 1 0,4 4-1 16,-8 8 0-16,4 12 0 15,-3-4 0-15,-1-4 0 16,1-8 0-1,-4-7 0-15,-1-14 0 0,-4-14 0 16,4-16-1-16,-3-19 1 16,3-16 0-1,-7-16 0-15,4-11 0 0,0-16-1 16,-2-11 2-16,6-13-2 16,0-11 2-16,3-5-1 15,4-3 0-15,12 0 0 16,0-3 0-16,0 6 0 15,15 5 1-15,2 8-1 16,10 7 0-16,5 16 1 16,-1 4-1-16,8 11 0 15,4 13 1-15,7 7-1 16,-2 8 0-16,3 8 0 0,-5 8 0 16,5 4 0-1,-4 7 0-15,-8 4 0 16,-3 6 0-16,-10-3 0 0,-6 5 0 15,-12 0 0-15,-8 4 1 16,-8-3-2-16,-7-1 1 16,-5-3 0-16,-7-2 0 15,-4-6 0-15,3 0-1 16,-7-8 1-16,8 3-2 16,-5-19 0-16,32 0-7 0,-31 11-4 15,31-11-11-15,-16 0-42 16</inkml:trace>
          <inkml:trace contextRef="#ctx0" brushRef="#br2" timeOffset="121611.6626">6475 10670 170 0,'0'0'34'16,"0"0"-18"-16,17 0-6 15,-17 0-8-15,34 0 0 16,-18 0-1-16,12 11 0 15,-9-6 0-15,5 10 0 16,-9 1-1-16,1 3 0 16,-4 1 1-16,-12 3-1 15,0 1 0-15,-8-2 0 16,-4-1 0-16,-3 2 0 16,2-3 0-16,-2-4 1 15,15-16-1-15,-16 24 0 16,16-24 0-16,-7 18 0 15,14-1 0-15,1-1 0 0,8-1 0 16,-1 8 0-16,1-4 1 16,0 8-1-1,-5-3 0-15,-3 3 0 0,-8-3 0 16,-8 5 0-16,-3-7 1 16,-9 2-1-16,-3-1 0 15,-12-8 0-15,-4-2 0 16,-5-13-1-16,9 11-4 15,-12-22-4-15,1-17-6 16,-1-15-13-16,-1-20-64 0</inkml:trace>
        </inkml:traceGroup>
      </inkml:traceGroup>
    </inkml:traceGroup>
    <inkml:traceGroup>
      <inkml:annotationXML>
        <emma:emma xmlns:emma="http://www.w3.org/2003/04/emma" version="1.0">
          <emma:interpretation id="{0944B355-F6DF-446D-A827-CAADD68008C6}" emma:medium="tactile" emma:mode="ink">
            <msink:context xmlns:msink="http://schemas.microsoft.com/ink/2010/main" type="paragraph" rotatedBoundingBox="2332,16828 15368,17731 15262,19249 2227,183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F4A4DF-60A5-47DE-905A-BE73575DCF0B}" emma:medium="tactile" emma:mode="ink">
              <msink:context xmlns:msink="http://schemas.microsoft.com/ink/2010/main" type="line" rotatedBoundingBox="2332,16828 15368,17731 15262,19249 2227,18347"/>
            </emma:interpretation>
          </emma:emma>
        </inkml:annotationXML>
        <inkml:traceGroup>
          <inkml:annotationXML>
            <emma:emma xmlns:emma="http://www.w3.org/2003/04/emma" version="1.0">
              <emma:interpretation id="{D37E1368-115E-4C44-9297-F43F532A4D56}" emma:medium="tactile" emma:mode="ink">
                <msink:context xmlns:msink="http://schemas.microsoft.com/ink/2010/main" type="inkWord" rotatedBoundingBox="2338,17261 4311,17523 4198,18375 2225,18113"/>
              </emma:interpretation>
            </emma:emma>
          </inkml:annotationXML>
          <inkml:trace contextRef="#ctx0" brushRef="#br1" timeOffset="163098.8193">252 12713 147 0,'0'0'49'0,"0"0"-29"16,-20-8-12-16,20 8-3 15,0 0-1-15,0 0-2 16,0 0 0-16,0 0-1 15,0-16 0-15,0 16 0 16,0 0 0-16,0 0-1 16,20-12 0-16,-20 12 0 15,0 0 0-15,11 0 0 0,-11 0 1 16,0 0-1-16,0 0 0 16,12 20 0-16,-12-20 0 15,0 0 0 1,0 0 0-16,0 0 0 0,-20 8 1 15,20-8-1-15,0 0 0 16,0 0 0-16,0 0 0 16,0 0 0-16,0 0 0 15,0 0 0-15,0 0 0 16,0 0 0-16,0 0 0 16,16-8 0-16,-16 8 0 15,0 0 0-15,0 0 0 16,0 0 0-16,0 0-1 0,0 0-2 15,0 0-7-15,0 0-2 16,-11-31-13-16,11-1-49 16</inkml:trace>
          <inkml:trace contextRef="#ctx0" brushRef="#br1" timeOffset="164223.8179">835 12301 162 0,'0'0'39'16,"0"-15"-21"-16,0 15-10 16,-20-16-4-16,20 16-1 15,-16-8-2-15,16 8 1 16,-23 5-1-16,23-5 0 0,-31 31-1 15,14-4 0-15,-1 13 1 16,2 2-1 0,-4 13 1-16,9 11-1 15,-1 5 0-15,4 4 0 0,8-6 0 16,0-2 0 0,11-8 0-16,6-4 0 15,6-8 0-15,8-12 0 0,8-8 0 16,-4-11-2-16,20-4-8 15,-12-5-2-15,0-7-11 16,-4-3-43-16</inkml:trace>
          <inkml:trace contextRef="#ctx0" brushRef="#br1" timeOffset="165804.0881">1108 12283 142 0,'0'0'51'16,"8"-24"-30"-16,-8 0-12 0,0 24-4 16,0 0-2-16,16-3 0 15,-16 3-2 1,0 11 1-16,-4 13-1 0,4 7-1 16,0 11 1-1,-4 9-1-15,4 8 0 0,-4 11 0 16,4 9 0-16,0-1 0 15,0-3 0-15,0-9 0 16,0 1 0-16,-4-13 0 16,4-7 0-16,0-16-1 15,0-4 1-15,-8-14-1 16,8-13 1-16,0 0 0 16,-15-13-1-16,7-9 1 0,-3-7-1 15,-1-9 1 1,-1-8 0-16,2-9 0 0,3-8 0 15,1 0 0 1,7 1 0-16,0 2 0 0,11 2 0 16,1 7 0-16,4 0 1 15,2 16-1-15,2 4 0 16,8 11 1-16,-9 5-1 16,5 7 0-16,0 8 1 15,2 11-1-15,-6 6 0 16,0 2 0-16,-1 4 1 15,-3 1-1-15,-4 3 0 0,-4 1 0 16,-8-1 0 0,0-4 0-16,-16 5 0 0,1-5 0 15,-9 0-1 1,-3-3 1-16,-1 4-1 0,-11-24-4 16,8 12-5-16,0-12-7 15,0 0-19-15,3-17-80 16</inkml:trace>
          <inkml:trace contextRef="#ctx0" brushRef="#br1" timeOffset="166788.4663">1657 12306 144 0,'0'0'50'15,"-13"19"-30"-15,6-4-11 16,7-15-6-16,-16 36 0 16,4-13-1-16,9 13-1 15,-13 0 0-15,4 18 0 16,-12-3-1-16,9 11 1 0,-8-3-1 15,3 8 0 1,-4-5 0-16,4-7 0 16,5-1-1-16,-4-14 0 0,14 2-1 15,-10-22-1-15,15 11-5 16,0-15-8 0,0-16-19-16,0 0-67 0</inkml:trace>
          <inkml:trace contextRef="#ctx0" brushRef="#br1" timeOffset="167022.8386">1429 12670 131 0,'0'0'55'15,"12"27"-31"-15,-12-27-12 16,16 24-11-16,-5-13-1 16,1 9-2-1,-12-20-3-15,20 27-12 0,-1-12-19 16,-19-15-56-16,23 16 26 16</inkml:trace>
          <inkml:trace contextRef="#ctx0" brushRef="#br1" timeOffset="167710.3407">1747 12455 100 0,'0'0'79'0,"0"0"-50"16,18 7-15-16,-2-19-7 16,12 8-6-16,-8-11 1 15,11 2-1-15,-8 2 0 0,5-5-1 16,-13 9 1-1,4-5 0-15,-19 12-1 0,16-7 0 16,-16 7 1-16,0 0-1 16,-23 19 0-1,4-4 0-15,2 1 0 0,-6 7 0 16,-1 1 0-16,5 8 1 16,-5 7-1-16,13 4 0 15,-5-2 0-15,4 12 0 16,4 1 0-16,1-3 0 15,7 3 0-15,0-2 0 16,0-6 0-16,0-2 0 16,7-9 0-16,-7-8 0 15,8-3 0-15,-8-8 0 16,0-16 0-16,8 11 0 16,-8-11-1-16,0 0 1 0,-8-16 0 15,-3 1-1-15,3-1 1 16,-7-7 0-1,6-5 0-15,-7-3 0 16,9 3 0-16,3 1 1 16,4 0-1-16,0 8 1 0,8-1-1 15,8 4 1-15,4 3-1 16,3 2 0-16,0 8 0 16,8-1 0-16,0 4-1 15,-3-8 0-15,15 20-2 16,-19-12-8-16,7 0-5 15,-3 3-18-15,-2-3-72 16</inkml:trace>
          <inkml:trace contextRef="#ctx0" brushRef="#br1" timeOffset="167960.3405">2204 12896 149 0,'0'20'50'15,"0"3"-31"-15,0-2-7 16,0-21-7-16,-4 33-4 16,-8-16 0-16,5 2-2 0,-1 9-1 15,-9-12-8 1,-2-5-4-16,-4-3-17 15,0-8-64-15</inkml:trace>
        </inkml:traceGroup>
        <inkml:traceGroup>
          <inkml:annotationXML>
            <emma:emma xmlns:emma="http://www.w3.org/2003/04/emma" version="1.0">
              <emma:interpretation id="{9A3E3DCB-E3A7-40E5-88D9-6145A16E3D11}" emma:medium="tactile" emma:mode="ink">
                <msink:context xmlns:msink="http://schemas.microsoft.com/ink/2010/main" type="inkWord" rotatedBoundingBox="4558,17232 5751,17521 5554,18335 4361,18046"/>
              </emma:interpretation>
            </emma:emma>
          </inkml:annotationXML>
          <inkml:trace contextRef="#ctx0" brushRef="#br1" timeOffset="168460.3409">2446 12431 175 0,'0'0'33'15,"0"15"-18"-15,0-15-4 16,12 28-9-16,-20-8-1 16,8 6 0-1,0 9 0-15,8 9-1 0,-8-5 1 16,0 12-1 0,4-4 0-16,-4-4-1 0,7-4 1 15,-7-12-2-15,8 9-2 16,-8-36-5-16,5 12-8 15,-5-12-17-15,27-37-72 16</inkml:trace>
          <inkml:trace contextRef="#ctx0" brushRef="#br1" timeOffset="168819.7188">2661 12455 122 0,'-15'23'62'15,"7"3"-36"-15,-4-5-12 16,4-2-12 0,16 8 1-16,-8-7-1 0,23 12 0 15,-11-17-1-15,8 13 0 16,-4-13 0-16,3 9 0 16,-4-5-1-16,5 0 1 15,-7-3-1-15,-2 4 0 16,-7-5 0-16,-1 1 1 15,-3 0-1-15,0 3 0 16,0-2 0-16,0-17 0 16,-7 23 0-16,-4-8 0 15,11-15 0-15,-25 20 0 0,10-8 0 16,-4-5 0 0,3 1-1-16,-12-13-1 0,28 5-3 15,-35 0-7 1,16-18-7-16,-9-10-27 0,8-6-93 15</inkml:trace>
          <inkml:trace contextRef="#ctx0" brushRef="#br1" timeOffset="169007.2194">2626 12450 185 0,'20'-4'27'0,"-5"4"-14"0,9 9-4 15,-9-9-8 1,13 0 0-16,0 7 0 15,3-3-1-15,0 4 0 0,0-8-1 16,5 12-1-16,-13-20-2 16,16 8-7-16,-8-4-8 15,1-4-25-15,-5-3-83 16</inkml:trace>
          <inkml:trace contextRef="#ctx0" brushRef="#br1" timeOffset="169241.5929">3256 12270 136 0,'0'0'56'0,"0"0"-34"16,0 28-9-16,-7 6-9 0,-5-10-2 15,12 16 0-15,-13-1-1 16,13 12 1 0,-15-1-2-16,11 9 1 0,-8-12-1 15,4 8 0 1,1-13 0-16,3-2 0 0,4-1-1 15,-7-15 0-15,14 7-2 16,-7-31-4-16,0 0-6 16,0 0-11-16,0 0-44 15</inkml:trace>
          <inkml:trace contextRef="#ctx0" brushRef="#br1" timeOffset="169616.5939">2943 12670 139 0,'-12'15'51'16,"-3"-3"-29"-16,15-12-9 0,4 24-11 15,-4-24 0-15,0 0-1 16,16 11 0-16,-1-7 0 15,-15-4 0-15,27-4-1 16,-27 4 1-16,15-11-1 16,-15 11 0-16,13-24 1 15,-13 24-1-15,0-23 0 16,0 23 0-16,-19-17 0 0,19 17 0 16,-20-11 0-1,20 11 0-15,-24-8 0 0,24 8-1 16,-20-8-1-16,20 8 0 15,0 0-3 1,0 0-8-16,0 0-12 0,13-7-40 16,6 7-52-16</inkml:trace>
          <inkml:trace contextRef="#ctx0" brushRef="#br1" timeOffset="169897.8457">3275 12708 88 0,'5'28'87'16,"3"-5"-56"-16,-1-3-16 15,9-20-10 1,4 15-2-16,-20-15-1 0,34 0-1 16,-18-11 0-16,-4 7 0 15,-12 4-1-15,20-27 1 16,-20 27-1-16,-9-24 0 15,1 12 1-15,8 12-1 16,-26-23-1-16,10 15 1 16,16 8-2-16,-35-11-1 15,35 11-7-15,-16 11-7 16,16-11-21-16,-15 20-74 16</inkml:trace>
          <inkml:trace contextRef="#ctx0" brushRef="#br1" timeOffset="170100.9706">3573 12893 172 0,'0'27'34'0,"0"8"-18"16,0 1-5-16,-28-13-10 15,20 16 1-15,-7-4-2 16,-12-15-4-16,7 7-6 15,-3-3-6-15,-5-17-17 16,0-7-78-16</inkml:trace>
        </inkml:traceGroup>
        <inkml:traceGroup>
          <inkml:annotationXML>
            <emma:emma xmlns:emma="http://www.w3.org/2003/04/emma" version="1.0">
              <emma:interpretation id="{ABB6A5DF-F0B4-4C54-A7A8-8BC655A4F52C}" emma:medium="tactile" emma:mode="ink">
                <msink:context xmlns:msink="http://schemas.microsoft.com/ink/2010/main" type="inkWord" rotatedBoundingBox="6283,17256 6899,17965 6322,18467 5706,17758"/>
              </emma:interpretation>
            </emma:emma>
          </inkml:annotationXML>
          <inkml:trace contextRef="#ctx0" brushRef="#br1" timeOffset="172805.0171">3956 12376 115 0,'0'0'71'16,"20"0"-46"-16,-20 0-11 15,0 0-8-15,0 0-4 16,-3 27 0-16,3-27-1 15,-20 35 0-15,4-11 0 16,1 8-1-16,-5 2 1 16,-4 6-1-16,1-9 0 15,7 4 1-15,-4-3-1 0,8-5 1 16,4-7-1-16,8 3 0 16,16-7 1-16,4-1-1 15,3-3 0 1,8-4 0-16,9-1 0 0,4 2 1 15,-2-9-1-15,-3 0 0 16,1 0 0-16,-6 0 0 16,-2-9-1-16,-8 2 1 15,-6 7 0-15,-18 0-1 16,25-8 0-16,-25-7-2 16,15 3-7-16,-15-4-4 15,0 1-13-15,0-13-55 16</inkml:trace>
          <inkml:trace contextRef="#ctx0" brushRef="#br1" timeOffset="173039.3933">4145 12462 154 0,'0'0'46'16,"-25"-7"-28"-16,25 7-6 16,-7 11-9-1,-9-6 0-15,16 21-2 0,-8-3 0 16,8 12 0-16,-11 9 0 15,11 6-1-15,-9 9 1 16,9 0-1-16,0 8 0 16,0-5-1-16,12 5 0 15,-7-20 0-15,10 8-2 0,-15-23-6 16,12-6-5-16,-12-26-14 16,15 0-56-16</inkml:trace>
          <inkml:trace contextRef="#ctx0" brushRef="#br1" timeOffset="173336.2681">4402 12298 173 0,'12'11'34'0,"7"5"-17"15,-3 7-7-15,19 13-7 16,-27-9-1-16,20 24-1 16,-9 0 0-16,1 12 0 15,-8 3-1-15,-1 13 1 16,-11-6-1-16,0 2 0 0,-11 3 0 16,-6-11 0-16,-9 0 0 15,-10-13-1-15,5-8-8 16,-23-17-2-16,-10-14-7 15,-13-23-30-15</inkml:trace>
        </inkml:traceGroup>
        <inkml:traceGroup>
          <inkml:annotationXML>
            <emma:emma xmlns:emma="http://www.w3.org/2003/04/emma" version="1.0">
              <emma:interpretation id="{CD15A650-8849-48B5-8F28-C31240AD9B98}" emma:medium="tactile" emma:mode="ink">
                <msink:context xmlns:msink="http://schemas.microsoft.com/ink/2010/main" type="inkWord" rotatedBoundingBox="7412,17217 7703,17237 7600,18719 7310,18698">
                  <msink:destinationLink direction="with" ref="{2D2181F9-A271-4ACA-A624-6BBF4D095899}"/>
                </msink:context>
              </emma:interpretation>
            </emma:emma>
          </inkml:annotationXML>
          <inkml:trace contextRef="#ctx0" brushRef="#br0" timeOffset="98264.1124">5353 12849 172 0,'0'0'34'0,"4"-15"-18"15,-4 15-6-15,0 0-7 16,0 0-1-16,0 0 0 16,0 0-2-16,0 0 1 15,-12 20-1-15,12-1 0 16,-3 8 0-1,3 8 0-15,-8 16-1 0,3 0 0 16,10 20-2-16,-13-5-7 16,16 3-4-16,-5-9-14 15,5-4-55-15</inkml:trace>
          <inkml:trace contextRef="#ctx0" brushRef="#br2" timeOffset="118368.4695">5353 12497 151 0,'0'0'47'0,"0"0"-28"16,0 0-7-16,0 0-8 15,7 16-2-15,-7-16 0 16,0 23-1 0,0-7 0-16,0 11-1 0,0 0 1 15,5 9-1-15,-5 3 0 16,0-4 0-16,0 1 0 16,0-5 0-16,0 4 0 15,8-11 0-15,-8-4 0 16,0-5 0-16,3-4-1 15,-3-11 0-15,0 21-1 16,0-21-7-16,0 0-4 0,0 0-12 16,0 0-46-16</inkml:trace>
          <inkml:trace contextRef="#ctx0" brushRef="#br2" timeOffset="117790.343">5393 12079 160 0,'0'0'40'16,"-9"19"-22"-16,9-19-7 15,0 0-8-15,0 19-2 16,0-19 0-16,9 16 0 16,-9-16-2-16,0 20 1 15,15-1-3-15,-19-3-8 0,4-16-5 16,0 23-21-16,0-23-68 16</inkml:trace>
          <inkml:trace contextRef="#ctx0" brushRef="#br0" timeOffset="98701.6136">5490 13431 162 0,'-15'-14'38'0,"15"14"-20"15,-28 0-8-15,8 0-8 16,12 14 0-16,-7-1-1 16,4 7-1-16,-2-2 1 15,13 3 0-15,-7-2-1 16,14 1 1-16,1-8-1 0,8-1 0 16,4-6 1-16,3-5-1 15,0 0 0-15,1-12 1 16,-1 0-1-1,-3 1 0-15,-1-5 0 16,-7 0 0-16,-4 1 1 0,-8 15-1 16,0-24 0-16,0 24 0 15,-16-20 0-15,16 20-1 16,-23-13 1-16,7 6-2 16,16 7-4-16,0 0-5 15,-15 12-8-15,15-12-25 16,0 0-88-16</inkml:trace>
        </inkml:traceGroup>
        <inkml:traceGroup>
          <inkml:annotationXML>
            <emma:emma xmlns:emma="http://www.w3.org/2003/04/emma" version="1.0">
              <emma:interpretation id="{46856805-F301-48AD-859C-879BFE2E5C41}" emma:medium="tactile" emma:mode="ink">
                <msink:context xmlns:msink="http://schemas.microsoft.com/ink/2010/main" type="inkWord" rotatedBoundingBox="9212,17915 9613,17942 9552,18829 9150,18801">
                  <msink:destinationLink direction="with" ref="{2D2181F9-A271-4ACA-A624-6BBF4D095899}"/>
                </msink:context>
              </emma:interpretation>
            </emma:emma>
          </inkml:annotationXML>
          <inkml:trace contextRef="#ctx0" brushRef="#br0" timeOffset="99404.7394">7239 12783 175 0,'0'0'32'0,"-17"-4"-17"16,17 4-4-16,-23 4-9 15,23 11-1-15,-8 1 0 16,8 12 0-16,-7 7-1 0,-1 0 0 16,8 16-1-1,-11-4-2-15,18 11-5 0,-11 5-6 16,4 0-11-16,0-8-44 16</inkml:trace>
          <inkml:trace contextRef="#ctx0" brushRef="#br0" timeOffset="99732.8655">7551 13261 185 0,'-23'15'26'15,"23"-15"-12"-15,-19 27-5 16,11 1-8-16,-4-5 0 16,4 13-1-16,0 3 1 15,5 3-2-15,3 6 0 16,-17-9-2-16,17 4-7 15,0-8-6-15,8-3-18 16,1-13-67-16</inkml:trace>
        </inkml:traceGroup>
        <inkml:traceGroup>
          <inkml:annotationXML>
            <emma:emma xmlns:emma="http://www.w3.org/2003/04/emma" version="1.0">
              <emma:interpretation id="{C45DE4F8-8FF0-4B35-BACA-1366287285BC}" emma:medium="tactile" emma:mode="ink">
                <msink:context xmlns:msink="http://schemas.microsoft.com/ink/2010/main" type="inkWord" rotatedBoundingBox="11366,17746 15307,17694 15325,19044 11384,19097">
                  <msink:destinationLink direction="with" ref="{2D2181F9-A271-4ACA-A624-6BBF4D095899}"/>
                </msink:context>
              </emma:interpretation>
            </emma:emma>
          </inkml:annotationXML>
          <inkml:trace contextRef="#ctx0" brushRef="#br0" timeOffset="102800.962">12955 13217 163 0,'-25'12'39'15,"2"2"-22"1,0 7-6-16,4 11-9 15,-9-5-1-15,16 9 0 0,-7-5 0 16,19 8 0-16,0-4-1 16,15-4 0-16,1-4 0 15,7-7-1-15,16 3-1 16,-11-23-1-16,26 8-7 16,-10-16-7-16,2-7-23 15,2-8-70-15</inkml:trace>
          <inkml:trace contextRef="#ctx0" brushRef="#br0" timeOffset="102972.8352">13287 13315 134 0,'-28'19'56'0,"-11"1"-33"16,-4 4-12-16,8 22-7 16,-20-14-1-16,16 19-2 15,-15-4 0-15,15 3 0 16,-1 2-1-16,1-9-2 15,23 4-9-15,1-8-4 16,3-8-19-16,12-11-67 16</inkml:trace>
          <inkml:trace contextRef="#ctx0" brushRef="#br0" timeOffset="102582.2147">13083 12587 96 0,'16'-11'84'15,"-16"11"-55"-15,0 0-14 16,16 3-8-16,-16-3-5 0,0 0 1 16,0 0-2-1,0 31 0-15,-8-11 0 0,0 4-1 16,-4 11 0-1,1 0-1-15,3 24-2 0,-15-8-5 16,10 15-6-16,6 1-11 16,-1-5-48-16</inkml:trace>
          <inkml:trace contextRef="#ctx0" brushRef="#br0" timeOffset="100373.4937">9484 12606 139 0,'0'0'55'15,"0"0"-33"-15,0 0-10 16,-16 0-7-16,13 11-3 16,-12 10-1-16,2 7 0 15,-2 3-1-15,3 15 0 16,-7 5 0-16,2 4-1 15,14 20-2-15,-17-13-5 0,12 9-6 16,8-13-14-16,0 1-55 16</inkml:trace>
          <inkml:trace contextRef="#ctx0" brushRef="#br0" timeOffset="100904.8141">9566 13221 104 0,'23'-11'72'0,"-7"6"-42"16,4 5-16-16,8 12-10 15,-13-12 0-15,9 19-2 16,-13-2 0-16,9 13-1 16,-8-2 0-16,-1 8-1 15,-11-1 1-15,0 3-1 16,-16-2 0-16,-2 3 1 15,-2-4-1-15,-8-7 0 16,-3-5 0-16,0-3 0 16,0-4 0-16,6-5 0 0,-2-7 1 15,12-4-1 1,-1 0 0-16,16 0 1 0,0 0-1 16,-7-15 0-1,7 15 1-15,31-16-1 0,-12 8 0 16,8 4 0-1,4-4 0-15,8 8 0 0,1 0 0 16,4 0 0-16,-6 0 0 16,1 0-1-16,5 12 0 15,-13-16-7-15,8 4-5 16,4-16-9-16,0 1-38 16</inkml:trace>
          <inkml:trace contextRef="#ctx0" brushRef="#br0" timeOffset="101843.6834">11104 13288 156 0,'0'0'42'16,"-20"0"-23"-16,20 0-7 15,0 0-10-15,0 0 0 16,20 19 0-1,-20-19-1-15,28 27 0 16,-17-14-1-16,4 6 1 0,-3-3-1 16,-4 7 0-16,-8 1 0 15,0 3 0-15,-8-3 0 16,1-5 0-16,-5 4 0 16,4-3 0-16,0 0 0 15,8-1 1-15,0 1-1 16,4-2 0-16,8-1 0 0,3 6 0 15,-3 1 0-15,4 0 0 16,-4-5 0-16,-1 4 0 16,-11 5 0-1,-8-1 0-15,-7 0 0 0,-9 0 0 16,-11-3 0 0,-8-4 0-16,-4-2 0 0,-4-5 0 15,-3-9-1-15,-1-21-1 16,23 3-8-16,-7-17-4 15,16-8-12-15,7-12-52 16</inkml:trace>
          <inkml:trace contextRef="#ctx0" brushRef="#br0" timeOffset="101343.6824">11319 12610 154 0,'0'0'45'15,"0"0"-27"-15,-15 0-6 16,7 20-9-16,-12-8-1 16,12 16-1-16,-4-1-1 15,1 8 0-15,3 16-1 0,-4-8-2 16,12 16-8-16,0-5-5 15,0 5-21-15,0-8-72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8E24-2BE3-4B13-953E-3D0FAA8B436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7D8AB-0C60-46D0-8B93-BDEA18A6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M/(1+i),</a:t>
            </a:r>
            <a:r>
              <a:rPr lang="en-US" baseline="0" dirty="0" smtClean="0"/>
              <a:t> M*(1+i), M*(1+i)^2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7D8AB-0C60-46D0-8B93-BDEA18A6F9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7D8AB-0C60-46D0-8B93-BDEA18A6F9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100*1.1^3 + 80*1.1^2</a:t>
            </a:r>
            <a:r>
              <a:rPr lang="en-US" baseline="0" dirty="0" smtClean="0"/>
              <a:t> + 120*1.1 + 200/1.1 + 100/(1.1^2)</a:t>
            </a:r>
          </a:p>
          <a:p>
            <a:r>
              <a:rPr lang="en-US" baseline="0" dirty="0" smtClean="0"/>
              <a:t>100*(F/P, 10%, 3) + 80*(F/P, 10%, 2) + 120*(F/P, 10%, 1) + 200*(P/F, 10%, 1) + 100*(P/F, 10%, 2)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776.36 + 150 = 926.36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7D8AB-0C60-46D0-8B93-BDEA18A6F9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43.48</a:t>
            </a:r>
          </a:p>
          <a:p>
            <a:r>
              <a:rPr lang="en-US" dirty="0" smtClean="0"/>
              <a:t>198.54</a:t>
            </a:r>
          </a:p>
          <a:p>
            <a:r>
              <a:rPr lang="en-US" dirty="0" smtClean="0"/>
              <a:t>244.85</a:t>
            </a:r>
          </a:p>
          <a:p>
            <a:r>
              <a:rPr lang="en-US" dirty="0" smtClean="0"/>
              <a:t>56.58</a:t>
            </a:r>
          </a:p>
          <a:p>
            <a:r>
              <a:rPr lang="en-US" dirty="0" smtClean="0"/>
              <a:t>Sum is 543.72 again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7D8AB-0C60-46D0-8B93-BDEA18A6F9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4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6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2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3961-7FDC-40FB-AF58-8E605920163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6622-8E98-425D-A542-BC707D6D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zs177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emf"/><Relationship Id="rId18" Type="http://schemas.openxmlformats.org/officeDocument/2006/relationships/customXml" Target="../ink/ink101.xml"/><Relationship Id="rId26" Type="http://schemas.openxmlformats.org/officeDocument/2006/relationships/customXml" Target="../ink/ink105.xml"/><Relationship Id="rId39" Type="http://schemas.openxmlformats.org/officeDocument/2006/relationships/image" Target="../media/image100.emf"/><Relationship Id="rId21" Type="http://schemas.openxmlformats.org/officeDocument/2006/relationships/image" Target="../media/image91.emf"/><Relationship Id="rId34" Type="http://schemas.openxmlformats.org/officeDocument/2006/relationships/customXml" Target="../ink/ink109.xml"/><Relationship Id="rId42" Type="http://schemas.openxmlformats.org/officeDocument/2006/relationships/customXml" Target="../ink/ink113.xml"/><Relationship Id="rId47" Type="http://schemas.openxmlformats.org/officeDocument/2006/relationships/image" Target="../media/image104.emf"/><Relationship Id="rId50" Type="http://schemas.openxmlformats.org/officeDocument/2006/relationships/customXml" Target="../ink/ink117.xml"/><Relationship Id="rId55" Type="http://schemas.openxmlformats.org/officeDocument/2006/relationships/image" Target="../media/image108.emf"/><Relationship Id="rId63" Type="http://schemas.openxmlformats.org/officeDocument/2006/relationships/image" Target="../media/image112.emf"/><Relationship Id="rId68" Type="http://schemas.openxmlformats.org/officeDocument/2006/relationships/customXml" Target="../ink/ink126.xml"/><Relationship Id="rId7" Type="http://schemas.openxmlformats.org/officeDocument/2006/relationships/image" Target="../media/image84.emf"/><Relationship Id="rId71" Type="http://schemas.openxmlformats.org/officeDocument/2006/relationships/image" Target="../media/image116.emf"/><Relationship Id="rId2" Type="http://schemas.openxmlformats.org/officeDocument/2006/relationships/customXml" Target="../ink/ink93.xml"/><Relationship Id="rId16" Type="http://schemas.openxmlformats.org/officeDocument/2006/relationships/customXml" Target="../ink/ink100.xml"/><Relationship Id="rId29" Type="http://schemas.openxmlformats.org/officeDocument/2006/relationships/image" Target="../media/image95.emf"/><Relationship Id="rId11" Type="http://schemas.openxmlformats.org/officeDocument/2006/relationships/image" Target="../media/image86.emf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99.emf"/><Relationship Id="rId40" Type="http://schemas.openxmlformats.org/officeDocument/2006/relationships/customXml" Target="../ink/ink112.xml"/><Relationship Id="rId45" Type="http://schemas.openxmlformats.org/officeDocument/2006/relationships/image" Target="../media/image103.emf"/><Relationship Id="rId53" Type="http://schemas.openxmlformats.org/officeDocument/2006/relationships/image" Target="../media/image107.emf"/><Relationship Id="rId58" Type="http://schemas.openxmlformats.org/officeDocument/2006/relationships/customXml" Target="../ink/ink121.xml"/><Relationship Id="rId66" Type="http://schemas.openxmlformats.org/officeDocument/2006/relationships/customXml" Target="../ink/ink125.xml"/><Relationship Id="rId5" Type="http://schemas.openxmlformats.org/officeDocument/2006/relationships/image" Target="../media/image83.emf"/><Relationship Id="rId15" Type="http://schemas.openxmlformats.org/officeDocument/2006/relationships/image" Target="../media/image88.emf"/><Relationship Id="rId23" Type="http://schemas.openxmlformats.org/officeDocument/2006/relationships/image" Target="../media/image92.emf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49" Type="http://schemas.openxmlformats.org/officeDocument/2006/relationships/image" Target="../media/image105.emf"/><Relationship Id="rId57" Type="http://schemas.openxmlformats.org/officeDocument/2006/relationships/image" Target="../media/image109.emf"/><Relationship Id="rId61" Type="http://schemas.openxmlformats.org/officeDocument/2006/relationships/image" Target="../media/image111.emf"/><Relationship Id="rId10" Type="http://schemas.openxmlformats.org/officeDocument/2006/relationships/customXml" Target="../ink/ink97.xml"/><Relationship Id="rId19" Type="http://schemas.openxmlformats.org/officeDocument/2006/relationships/image" Target="../media/image90.emf"/><Relationship Id="rId31" Type="http://schemas.openxmlformats.org/officeDocument/2006/relationships/image" Target="../media/image96.emf"/><Relationship Id="rId44" Type="http://schemas.openxmlformats.org/officeDocument/2006/relationships/customXml" Target="../ink/ink114.xml"/><Relationship Id="rId52" Type="http://schemas.openxmlformats.org/officeDocument/2006/relationships/customXml" Target="../ink/ink118.xml"/><Relationship Id="rId60" Type="http://schemas.openxmlformats.org/officeDocument/2006/relationships/customXml" Target="../ink/ink122.xml"/><Relationship Id="rId65" Type="http://schemas.openxmlformats.org/officeDocument/2006/relationships/image" Target="../media/image113.emf"/><Relationship Id="rId73" Type="http://schemas.openxmlformats.org/officeDocument/2006/relationships/image" Target="../media/image117.emf"/><Relationship Id="rId4" Type="http://schemas.openxmlformats.org/officeDocument/2006/relationships/customXml" Target="../ink/ink94.xml"/><Relationship Id="rId9" Type="http://schemas.openxmlformats.org/officeDocument/2006/relationships/image" Target="../media/image85.emf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94.emf"/><Relationship Id="rId30" Type="http://schemas.openxmlformats.org/officeDocument/2006/relationships/customXml" Target="../ink/ink107.xml"/><Relationship Id="rId35" Type="http://schemas.openxmlformats.org/officeDocument/2006/relationships/image" Target="../media/image98.emf"/><Relationship Id="rId43" Type="http://schemas.openxmlformats.org/officeDocument/2006/relationships/image" Target="../media/image102.emf"/><Relationship Id="rId48" Type="http://schemas.openxmlformats.org/officeDocument/2006/relationships/customXml" Target="../ink/ink116.xml"/><Relationship Id="rId56" Type="http://schemas.openxmlformats.org/officeDocument/2006/relationships/customXml" Target="../ink/ink120.xml"/><Relationship Id="rId64" Type="http://schemas.openxmlformats.org/officeDocument/2006/relationships/customXml" Target="../ink/ink124.xml"/><Relationship Id="rId69" Type="http://schemas.openxmlformats.org/officeDocument/2006/relationships/image" Target="../media/image115.emf"/><Relationship Id="rId8" Type="http://schemas.openxmlformats.org/officeDocument/2006/relationships/customXml" Target="../ink/ink96.xml"/><Relationship Id="rId51" Type="http://schemas.openxmlformats.org/officeDocument/2006/relationships/image" Target="../media/image106.emf"/><Relationship Id="rId72" Type="http://schemas.openxmlformats.org/officeDocument/2006/relationships/customXml" Target="../ink/ink128.xml"/><Relationship Id="rId3" Type="http://schemas.openxmlformats.org/officeDocument/2006/relationships/image" Target="../media/image82.emf"/><Relationship Id="rId12" Type="http://schemas.openxmlformats.org/officeDocument/2006/relationships/customXml" Target="../ink/ink98.xml"/><Relationship Id="rId17" Type="http://schemas.openxmlformats.org/officeDocument/2006/relationships/image" Target="../media/image89.emf"/><Relationship Id="rId25" Type="http://schemas.openxmlformats.org/officeDocument/2006/relationships/image" Target="../media/image93.emf"/><Relationship Id="rId33" Type="http://schemas.openxmlformats.org/officeDocument/2006/relationships/image" Target="../media/image97.emf"/><Relationship Id="rId38" Type="http://schemas.openxmlformats.org/officeDocument/2006/relationships/customXml" Target="../ink/ink111.xml"/><Relationship Id="rId46" Type="http://schemas.openxmlformats.org/officeDocument/2006/relationships/customXml" Target="../ink/ink115.xml"/><Relationship Id="rId59" Type="http://schemas.openxmlformats.org/officeDocument/2006/relationships/image" Target="../media/image110.emf"/><Relationship Id="rId67" Type="http://schemas.openxmlformats.org/officeDocument/2006/relationships/image" Target="../media/image114.emf"/><Relationship Id="rId20" Type="http://schemas.openxmlformats.org/officeDocument/2006/relationships/customXml" Target="../ink/ink102.xml"/><Relationship Id="rId41" Type="http://schemas.openxmlformats.org/officeDocument/2006/relationships/image" Target="../media/image101.emf"/><Relationship Id="rId54" Type="http://schemas.openxmlformats.org/officeDocument/2006/relationships/customXml" Target="../ink/ink119.xml"/><Relationship Id="rId62" Type="http://schemas.openxmlformats.org/officeDocument/2006/relationships/customXml" Target="../ink/ink123.xml"/><Relationship Id="rId70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emf"/><Relationship Id="rId13" Type="http://schemas.openxmlformats.org/officeDocument/2006/relationships/customXml" Target="../ink/ink134.xml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12" Type="http://schemas.openxmlformats.org/officeDocument/2006/relationships/image" Target="../media/image780.emf"/><Relationship Id="rId2" Type="http://schemas.openxmlformats.org/officeDocument/2006/relationships/image" Target="../media/image5.png"/><Relationship Id="rId16" Type="http://schemas.openxmlformats.org/officeDocument/2006/relationships/image" Target="../media/image8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emf"/><Relationship Id="rId11" Type="http://schemas.openxmlformats.org/officeDocument/2006/relationships/customXml" Target="../ink/ink133.xml"/><Relationship Id="rId5" Type="http://schemas.openxmlformats.org/officeDocument/2006/relationships/customXml" Target="../ink/ink130.xml"/><Relationship Id="rId15" Type="http://schemas.openxmlformats.org/officeDocument/2006/relationships/customXml" Target="../ink/ink135.xml"/><Relationship Id="rId10" Type="http://schemas.openxmlformats.org/officeDocument/2006/relationships/image" Target="../media/image770.emf"/><Relationship Id="rId4" Type="http://schemas.openxmlformats.org/officeDocument/2006/relationships/image" Target="../media/image420.emf"/><Relationship Id="rId9" Type="http://schemas.openxmlformats.org/officeDocument/2006/relationships/customXml" Target="../ink/ink132.xml"/><Relationship Id="rId14" Type="http://schemas.openxmlformats.org/officeDocument/2006/relationships/image" Target="../media/image79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emf"/><Relationship Id="rId13" Type="http://schemas.openxmlformats.org/officeDocument/2006/relationships/customXml" Target="../ink/ink141.xml"/><Relationship Id="rId18" Type="http://schemas.openxmlformats.org/officeDocument/2006/relationships/image" Target="../media/image850.emf"/><Relationship Id="rId26" Type="http://schemas.openxmlformats.org/officeDocument/2006/relationships/image" Target="../media/image118.emf"/><Relationship Id="rId3" Type="http://schemas.openxmlformats.org/officeDocument/2006/relationships/customXml" Target="../ink/ink136.xml"/><Relationship Id="rId21" Type="http://schemas.openxmlformats.org/officeDocument/2006/relationships/customXml" Target="../ink/ink145.xml"/><Relationship Id="rId7" Type="http://schemas.openxmlformats.org/officeDocument/2006/relationships/customXml" Target="../ink/ink138.xml"/><Relationship Id="rId12" Type="http://schemas.openxmlformats.org/officeDocument/2006/relationships/image" Target="../media/image780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2" Type="http://schemas.openxmlformats.org/officeDocument/2006/relationships/image" Target="../media/image81.png"/><Relationship Id="rId16" Type="http://schemas.openxmlformats.org/officeDocument/2006/relationships/image" Target="../media/image840.emf"/><Relationship Id="rId20" Type="http://schemas.openxmlformats.org/officeDocument/2006/relationships/image" Target="../media/image8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emf"/><Relationship Id="rId11" Type="http://schemas.openxmlformats.org/officeDocument/2006/relationships/customXml" Target="../ink/ink140.xml"/><Relationship Id="rId24" Type="http://schemas.openxmlformats.org/officeDocument/2006/relationships/image" Target="../media/image880.emf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19.emf"/><Relationship Id="rId10" Type="http://schemas.openxmlformats.org/officeDocument/2006/relationships/image" Target="../media/image580.emf"/><Relationship Id="rId19" Type="http://schemas.openxmlformats.org/officeDocument/2006/relationships/customXml" Target="../ink/ink144.xml"/><Relationship Id="rId4" Type="http://schemas.openxmlformats.org/officeDocument/2006/relationships/image" Target="../media/image420.emf"/><Relationship Id="rId9" Type="http://schemas.openxmlformats.org/officeDocument/2006/relationships/customXml" Target="../ink/ink139.xml"/><Relationship Id="rId14" Type="http://schemas.openxmlformats.org/officeDocument/2006/relationships/image" Target="../media/image830.emf"/><Relationship Id="rId22" Type="http://schemas.openxmlformats.org/officeDocument/2006/relationships/image" Target="../media/image870.emf"/><Relationship Id="rId27" Type="http://schemas.openxmlformats.org/officeDocument/2006/relationships/customXml" Target="../ink/ink1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1.emf"/><Relationship Id="rId18" Type="http://schemas.openxmlformats.org/officeDocument/2006/relationships/customXml" Target="../ink/ink12.xml"/><Relationship Id="rId3" Type="http://schemas.openxmlformats.org/officeDocument/2006/relationships/image" Target="../media/image6.png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customXml" Target="../ink/ink9.xml"/><Relationship Id="rId1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customXml" Target="../ink/ink8.xml"/><Relationship Id="rId19" Type="http://schemas.openxmlformats.org/officeDocument/2006/relationships/image" Target="../media/image14.emf"/><Relationship Id="rId4" Type="http://schemas.openxmlformats.org/officeDocument/2006/relationships/customXml" Target="../ink/ink5.xml"/><Relationship Id="rId9" Type="http://schemas.openxmlformats.org/officeDocument/2006/relationships/image" Target="../media/image9.emf"/><Relationship Id="rId1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1.emf"/><Relationship Id="rId18" Type="http://schemas.openxmlformats.org/officeDocument/2006/relationships/customXml" Target="../ink/ink21.xml"/><Relationship Id="rId3" Type="http://schemas.openxmlformats.org/officeDocument/2006/relationships/image" Target="../media/image16.png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18.xml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10" Type="http://schemas.openxmlformats.org/officeDocument/2006/relationships/customXml" Target="../ink/ink17.xml"/><Relationship Id="rId19" Type="http://schemas.openxmlformats.org/officeDocument/2006/relationships/image" Target="../media/image24.emf"/><Relationship Id="rId4" Type="http://schemas.openxmlformats.org/officeDocument/2006/relationships/customXml" Target="../ink/ink14.xml"/><Relationship Id="rId9" Type="http://schemas.openxmlformats.org/officeDocument/2006/relationships/image" Target="../media/image19.emf"/><Relationship Id="rId14" Type="http://schemas.openxmlformats.org/officeDocument/2006/relationships/customXml" Target="../ink/ink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8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9" Type="http://schemas.openxmlformats.org/officeDocument/2006/relationships/image" Target="../media/image41.emf"/><Relationship Id="rId3" Type="http://schemas.openxmlformats.org/officeDocument/2006/relationships/image" Target="../media/image3.png"/><Relationship Id="rId21" Type="http://schemas.openxmlformats.org/officeDocument/2006/relationships/image" Target="../media/image32.emf"/><Relationship Id="rId34" Type="http://schemas.openxmlformats.org/officeDocument/2006/relationships/customXml" Target="../ink/ink38.xml"/><Relationship Id="rId7" Type="http://schemas.openxmlformats.org/officeDocument/2006/relationships/image" Target="../media/image16.emf"/><Relationship Id="rId12" Type="http://schemas.openxmlformats.org/officeDocument/2006/relationships/customXml" Target="../ink/ink27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38.emf"/><Relationship Id="rId38" Type="http://schemas.openxmlformats.org/officeDocument/2006/relationships/customXml" Target="../ink/ink40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27.emf"/><Relationship Id="rId24" Type="http://schemas.openxmlformats.org/officeDocument/2006/relationships/customXml" Target="../ink/ink33.xml"/><Relationship Id="rId32" Type="http://schemas.openxmlformats.org/officeDocument/2006/relationships/customXml" Target="../ink/ink37.xml"/><Relationship Id="rId37" Type="http://schemas.openxmlformats.org/officeDocument/2006/relationships/image" Target="../media/image40.emf"/><Relationship Id="rId5" Type="http://schemas.openxmlformats.org/officeDocument/2006/relationships/image" Target="../media/image6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35.xml"/><Relationship Id="rId36" Type="http://schemas.openxmlformats.org/officeDocument/2006/relationships/customXml" Target="../ink/ink39.xml"/><Relationship Id="rId10" Type="http://schemas.openxmlformats.org/officeDocument/2006/relationships/customXml" Target="../ink/ink26.xml"/><Relationship Id="rId19" Type="http://schemas.openxmlformats.org/officeDocument/2006/relationships/image" Target="../media/image31.emf"/><Relationship Id="rId31" Type="http://schemas.openxmlformats.org/officeDocument/2006/relationships/image" Target="../media/image37.emf"/><Relationship Id="rId4" Type="http://schemas.openxmlformats.org/officeDocument/2006/relationships/customXml" Target="../ink/ink23.xml"/><Relationship Id="rId9" Type="http://schemas.openxmlformats.org/officeDocument/2006/relationships/image" Target="../media/image26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35.emf"/><Relationship Id="rId30" Type="http://schemas.openxmlformats.org/officeDocument/2006/relationships/customXml" Target="../ink/ink36.xml"/><Relationship Id="rId35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customXml" Target="../ink/ink46.xml"/><Relationship Id="rId18" Type="http://schemas.openxmlformats.org/officeDocument/2006/relationships/image" Target="../media/image50.emf"/><Relationship Id="rId26" Type="http://schemas.openxmlformats.org/officeDocument/2006/relationships/image" Target="../media/image54.emf"/><Relationship Id="rId3" Type="http://schemas.openxmlformats.org/officeDocument/2006/relationships/customXml" Target="../ink/ink41.xml"/><Relationship Id="rId21" Type="http://schemas.openxmlformats.org/officeDocument/2006/relationships/customXml" Target="../ink/ink50.xml"/><Relationship Id="rId7" Type="http://schemas.openxmlformats.org/officeDocument/2006/relationships/customXml" Target="../ink/ink43.xml"/><Relationship Id="rId12" Type="http://schemas.openxmlformats.org/officeDocument/2006/relationships/image" Target="../media/image47.emf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2" Type="http://schemas.openxmlformats.org/officeDocument/2006/relationships/image" Target="../media/image4.png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29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customXml" Target="../ink/ink45.xml"/><Relationship Id="rId24" Type="http://schemas.openxmlformats.org/officeDocument/2006/relationships/image" Target="../media/image53.emf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55.emf"/><Relationship Id="rId10" Type="http://schemas.openxmlformats.org/officeDocument/2006/relationships/image" Target="../media/image46.emf"/><Relationship Id="rId19" Type="http://schemas.openxmlformats.org/officeDocument/2006/relationships/customXml" Target="../ink/ink49.xml"/><Relationship Id="rId31" Type="http://schemas.openxmlformats.org/officeDocument/2006/relationships/image" Target="../media/image57.png"/><Relationship Id="rId4" Type="http://schemas.openxmlformats.org/officeDocument/2006/relationships/image" Target="../media/image43.emf"/><Relationship Id="rId9" Type="http://schemas.openxmlformats.org/officeDocument/2006/relationships/customXml" Target="../ink/ink44.xml"/><Relationship Id="rId14" Type="http://schemas.openxmlformats.org/officeDocument/2006/relationships/image" Target="../media/image48.emf"/><Relationship Id="rId22" Type="http://schemas.openxmlformats.org/officeDocument/2006/relationships/image" Target="../media/image52.emf"/><Relationship Id="rId27" Type="http://schemas.openxmlformats.org/officeDocument/2006/relationships/customXml" Target="../ink/ink53.xml"/><Relationship Id="rId30" Type="http://schemas.openxmlformats.org/officeDocument/2006/relationships/image" Target="../media/image56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emf"/><Relationship Id="rId18" Type="http://schemas.openxmlformats.org/officeDocument/2006/relationships/customXml" Target="../ink/ink62.xml"/><Relationship Id="rId26" Type="http://schemas.openxmlformats.org/officeDocument/2006/relationships/customXml" Target="../ink/ink66.xml"/><Relationship Id="rId39" Type="http://schemas.openxmlformats.org/officeDocument/2006/relationships/image" Target="../media/image66.emf"/><Relationship Id="rId21" Type="http://schemas.openxmlformats.org/officeDocument/2006/relationships/image" Target="../media/image59.emf"/><Relationship Id="rId34" Type="http://schemas.openxmlformats.org/officeDocument/2006/relationships/customXml" Target="../ink/ink70.xml"/><Relationship Id="rId42" Type="http://schemas.openxmlformats.org/officeDocument/2006/relationships/customXml" Target="../ink/ink74.xml"/><Relationship Id="rId47" Type="http://schemas.openxmlformats.org/officeDocument/2006/relationships/image" Target="../media/image69.emf"/><Relationship Id="rId50" Type="http://schemas.openxmlformats.org/officeDocument/2006/relationships/customXml" Target="../ink/ink78.xml"/><Relationship Id="rId55" Type="http://schemas.openxmlformats.org/officeDocument/2006/relationships/image" Target="../media/image73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29" Type="http://schemas.openxmlformats.org/officeDocument/2006/relationships/image" Target="../media/image61.emf"/><Relationship Id="rId41" Type="http://schemas.openxmlformats.org/officeDocument/2006/relationships/image" Target="../media/image51.emf"/><Relationship Id="rId54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.xml"/><Relationship Id="rId11" Type="http://schemas.openxmlformats.org/officeDocument/2006/relationships/image" Target="../media/image46.emf"/><Relationship Id="rId24" Type="http://schemas.openxmlformats.org/officeDocument/2006/relationships/customXml" Target="../ink/ink65.xml"/><Relationship Id="rId32" Type="http://schemas.openxmlformats.org/officeDocument/2006/relationships/customXml" Target="../ink/ink69.xml"/><Relationship Id="rId37" Type="http://schemas.openxmlformats.org/officeDocument/2006/relationships/image" Target="../media/image65.emf"/><Relationship Id="rId40" Type="http://schemas.openxmlformats.org/officeDocument/2006/relationships/customXml" Target="../ink/ink73.xml"/><Relationship Id="rId45" Type="http://schemas.openxmlformats.org/officeDocument/2006/relationships/image" Target="../media/image68.emf"/><Relationship Id="rId53" Type="http://schemas.openxmlformats.org/officeDocument/2006/relationships/image" Target="../media/image72.emf"/><Relationship Id="rId58" Type="http://schemas.openxmlformats.org/officeDocument/2006/relationships/customXml" Target="../ink/ink82.xml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23" Type="http://schemas.openxmlformats.org/officeDocument/2006/relationships/image" Target="../media/image55.emf"/><Relationship Id="rId28" Type="http://schemas.openxmlformats.org/officeDocument/2006/relationships/customXml" Target="../ink/ink67.xml"/><Relationship Id="rId36" Type="http://schemas.openxmlformats.org/officeDocument/2006/relationships/customXml" Target="../ink/ink71.xml"/><Relationship Id="rId49" Type="http://schemas.openxmlformats.org/officeDocument/2006/relationships/image" Target="../media/image70.emf"/><Relationship Id="rId57" Type="http://schemas.openxmlformats.org/officeDocument/2006/relationships/image" Target="../media/image74.emf"/><Relationship Id="rId61" Type="http://schemas.openxmlformats.org/officeDocument/2006/relationships/image" Target="../media/image76.emf"/><Relationship Id="rId10" Type="http://schemas.openxmlformats.org/officeDocument/2006/relationships/customXml" Target="../ink/ink58.xml"/><Relationship Id="rId19" Type="http://schemas.openxmlformats.org/officeDocument/2006/relationships/image" Target="../media/image52.emf"/><Relationship Id="rId31" Type="http://schemas.openxmlformats.org/officeDocument/2006/relationships/image" Target="../media/image62.emf"/><Relationship Id="rId44" Type="http://schemas.openxmlformats.org/officeDocument/2006/relationships/customXml" Target="../ink/ink75.xml"/><Relationship Id="rId52" Type="http://schemas.openxmlformats.org/officeDocument/2006/relationships/customXml" Target="../ink/ink79.xml"/><Relationship Id="rId60" Type="http://schemas.openxmlformats.org/officeDocument/2006/relationships/customXml" Target="../ink/ink83.xml"/><Relationship Id="rId4" Type="http://schemas.openxmlformats.org/officeDocument/2006/relationships/customXml" Target="../ink/ink55.xml"/><Relationship Id="rId9" Type="http://schemas.openxmlformats.org/officeDocument/2006/relationships/image" Target="../media/image45.emf"/><Relationship Id="rId14" Type="http://schemas.openxmlformats.org/officeDocument/2006/relationships/customXml" Target="../ink/ink60.xml"/><Relationship Id="rId22" Type="http://schemas.openxmlformats.org/officeDocument/2006/relationships/customXml" Target="../ink/ink64.xml"/><Relationship Id="rId27" Type="http://schemas.openxmlformats.org/officeDocument/2006/relationships/image" Target="../media/image60.emf"/><Relationship Id="rId30" Type="http://schemas.openxmlformats.org/officeDocument/2006/relationships/customXml" Target="../ink/ink68.xml"/><Relationship Id="rId35" Type="http://schemas.openxmlformats.org/officeDocument/2006/relationships/image" Target="../media/image64.emf"/><Relationship Id="rId43" Type="http://schemas.openxmlformats.org/officeDocument/2006/relationships/image" Target="../media/image67.emf"/><Relationship Id="rId48" Type="http://schemas.openxmlformats.org/officeDocument/2006/relationships/customXml" Target="../ink/ink77.xml"/><Relationship Id="rId56" Type="http://schemas.openxmlformats.org/officeDocument/2006/relationships/customXml" Target="../ink/ink81.xml"/><Relationship Id="rId8" Type="http://schemas.openxmlformats.org/officeDocument/2006/relationships/customXml" Target="../ink/ink57.xml"/><Relationship Id="rId51" Type="http://schemas.openxmlformats.org/officeDocument/2006/relationships/image" Target="../media/image71.emf"/><Relationship Id="rId3" Type="http://schemas.openxmlformats.org/officeDocument/2006/relationships/image" Target="../media/image58.png"/><Relationship Id="rId12" Type="http://schemas.openxmlformats.org/officeDocument/2006/relationships/customXml" Target="../ink/ink59.xml"/><Relationship Id="rId17" Type="http://schemas.openxmlformats.org/officeDocument/2006/relationships/image" Target="../media/image49.emf"/><Relationship Id="rId25" Type="http://schemas.openxmlformats.org/officeDocument/2006/relationships/image" Target="../media/image56.emf"/><Relationship Id="rId33" Type="http://schemas.openxmlformats.org/officeDocument/2006/relationships/image" Target="../media/image63.emf"/><Relationship Id="rId38" Type="http://schemas.openxmlformats.org/officeDocument/2006/relationships/customXml" Target="../ink/ink72.xml"/><Relationship Id="rId46" Type="http://schemas.openxmlformats.org/officeDocument/2006/relationships/customXml" Target="../ink/ink76.xml"/><Relationship Id="rId59" Type="http://schemas.openxmlformats.org/officeDocument/2006/relationships/image" Target="../media/image7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image" Target="../media/image78.emf"/><Relationship Id="rId18" Type="http://schemas.openxmlformats.org/officeDocument/2006/relationships/customXml" Target="../ink/ink92.xml"/><Relationship Id="rId3" Type="http://schemas.openxmlformats.org/officeDocument/2006/relationships/image" Target="../media/image1.emf"/><Relationship Id="rId7" Type="http://schemas.openxmlformats.org/officeDocument/2006/relationships/image" Target="../media/image57.emf"/><Relationship Id="rId12" Type="http://schemas.openxmlformats.org/officeDocument/2006/relationships/customXml" Target="../ink/ink89.xml"/><Relationship Id="rId17" Type="http://schemas.openxmlformats.org/officeDocument/2006/relationships/image" Target="../media/image80.emf"/><Relationship Id="rId2" Type="http://schemas.openxmlformats.org/officeDocument/2006/relationships/customXml" Target="../ink/ink84.xml"/><Relationship Id="rId1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1" Type="http://schemas.openxmlformats.org/officeDocument/2006/relationships/image" Target="../media/image77.emf"/><Relationship Id="rId5" Type="http://schemas.openxmlformats.org/officeDocument/2006/relationships/image" Target="../media/image42.emf"/><Relationship Id="rId15" Type="http://schemas.openxmlformats.org/officeDocument/2006/relationships/image" Target="../media/image79.emf"/><Relationship Id="rId10" Type="http://schemas.openxmlformats.org/officeDocument/2006/relationships/customXml" Target="../ink/ink88.xml"/><Relationship Id="rId19" Type="http://schemas.openxmlformats.org/officeDocument/2006/relationships/image" Target="../media/image81.emf"/><Relationship Id="rId4" Type="http://schemas.openxmlformats.org/officeDocument/2006/relationships/customXml" Target="../ink/ink85.xml"/><Relationship Id="rId9" Type="http://schemas.openxmlformats.org/officeDocument/2006/relationships/image" Target="../media/image58.emf"/><Relationship Id="rId14" Type="http://schemas.openxmlformats.org/officeDocument/2006/relationships/customXml" Target="../ink/ink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IET 333:</a:t>
            </a:r>
            <a:br>
              <a:rPr lang="en-US" dirty="0" smtClean="0"/>
            </a:br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Jung-woo Sohn (</a:t>
            </a:r>
            <a:r>
              <a:rPr lang="en-US" dirty="0" smtClean="0">
                <a:hlinkClick r:id="rId2"/>
              </a:rPr>
              <a:t>jzs177@psu.edu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College of Information Sciences and Technology</a:t>
            </a:r>
          </a:p>
          <a:p>
            <a:r>
              <a:rPr lang="en-US" dirty="0" smtClean="0"/>
              <a:t>The Pennsylvania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2794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</a:t>
            </a:r>
            <a:r>
              <a:rPr lang="en-US" dirty="0" err="1" smtClean="0"/>
              <a:t>cashflow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more on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0"/>
            <a:ext cx="7886700" cy="4351338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989301" y="2335588"/>
              <a:ext cx="209880" cy="1617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5621" y="2321908"/>
                <a:ext cx="237240" cy="16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2439061" y="4056388"/>
              <a:ext cx="5189760" cy="2376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5741" y="4042348"/>
                <a:ext cx="52171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" name="Ink 103"/>
              <p14:cNvContentPartPr/>
              <p14:nvPr/>
            </p14:nvContentPartPr>
            <p14:xfrm>
              <a:off x="5657821" y="3034348"/>
              <a:ext cx="31680" cy="10299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4141" y="3022468"/>
                <a:ext cx="5724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6139141" y="2982148"/>
              <a:ext cx="37080" cy="10288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1581" y="2968828"/>
                <a:ext cx="576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6" name="Ink 105"/>
              <p14:cNvContentPartPr/>
              <p14:nvPr/>
            </p14:nvContentPartPr>
            <p14:xfrm>
              <a:off x="6696781" y="2970988"/>
              <a:ext cx="50040" cy="10242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2741" y="2958028"/>
                <a:ext cx="7812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" name="Ink 113"/>
              <p14:cNvContentPartPr/>
              <p14:nvPr/>
            </p14:nvContentPartPr>
            <p14:xfrm>
              <a:off x="7257661" y="2964868"/>
              <a:ext cx="46080" cy="10854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50101" y="2952268"/>
                <a:ext cx="66960" cy="11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" name="Ink 114"/>
              <p14:cNvContentPartPr/>
              <p14:nvPr/>
            </p14:nvContentPartPr>
            <p14:xfrm>
              <a:off x="263941" y="3907708"/>
              <a:ext cx="7219800" cy="29581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901" y="3895468"/>
                <a:ext cx="7244640" cy="29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5" name="Ink 134"/>
              <p14:cNvContentPartPr/>
              <p14:nvPr/>
            </p14:nvContentPartPr>
            <p14:xfrm>
              <a:off x="226501" y="1758148"/>
              <a:ext cx="7144560" cy="135972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901" y="1744468"/>
                <a:ext cx="7167240" cy="13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6" name="Ink 135"/>
              <p14:cNvContentPartPr/>
              <p14:nvPr/>
            </p14:nvContentPartPr>
            <p14:xfrm>
              <a:off x="3182101" y="2513788"/>
              <a:ext cx="4410360" cy="579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7781" y="2501548"/>
                <a:ext cx="44269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9" name="Ink 138"/>
              <p14:cNvContentPartPr/>
              <p14:nvPr/>
            </p14:nvContentPartPr>
            <p14:xfrm>
              <a:off x="3754141" y="2838508"/>
              <a:ext cx="1109520" cy="63972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40461" y="2832748"/>
                <a:ext cx="113724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/>
              <p14:cNvContentPartPr/>
              <p14:nvPr/>
            </p14:nvContentPartPr>
            <p14:xfrm>
              <a:off x="4818301" y="2774788"/>
              <a:ext cx="39240" cy="2480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07861" y="2763628"/>
                <a:ext cx="637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1" name="Ink 140"/>
              <p14:cNvContentPartPr/>
              <p14:nvPr/>
            </p14:nvContentPartPr>
            <p14:xfrm>
              <a:off x="2514301" y="3612148"/>
              <a:ext cx="34200" cy="22968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00261" y="3599188"/>
                <a:ext cx="612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2" name="Ink 141"/>
              <p14:cNvContentPartPr/>
              <p14:nvPr/>
            </p14:nvContentPartPr>
            <p14:xfrm>
              <a:off x="2627701" y="3645268"/>
              <a:ext cx="73440" cy="19188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21221" y="3635548"/>
                <a:ext cx="93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" name="Ink 142"/>
              <p14:cNvContentPartPr/>
              <p14:nvPr/>
            </p14:nvContentPartPr>
            <p14:xfrm>
              <a:off x="2641381" y="3657868"/>
              <a:ext cx="240120" cy="1533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29141" y="3643828"/>
                <a:ext cx="266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4" name="Ink 143"/>
              <p14:cNvContentPartPr/>
              <p14:nvPr/>
            </p14:nvContentPartPr>
            <p14:xfrm>
              <a:off x="2961061" y="3548788"/>
              <a:ext cx="75240" cy="29268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47021" y="3536188"/>
                <a:ext cx="98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5" name="Ink 144"/>
              <p14:cNvContentPartPr/>
              <p14:nvPr/>
            </p14:nvContentPartPr>
            <p14:xfrm>
              <a:off x="3125581" y="3499108"/>
              <a:ext cx="144000" cy="3427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11541" y="3486508"/>
                <a:ext cx="172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6" name="Ink 145"/>
              <p14:cNvContentPartPr/>
              <p14:nvPr/>
            </p14:nvContentPartPr>
            <p14:xfrm>
              <a:off x="3268501" y="3513148"/>
              <a:ext cx="159840" cy="35928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1301" y="3500548"/>
                <a:ext cx="1803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7" name="Ink 146"/>
              <p14:cNvContentPartPr/>
              <p14:nvPr/>
            </p14:nvContentPartPr>
            <p14:xfrm>
              <a:off x="3301621" y="3688108"/>
              <a:ext cx="60120" cy="9900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89381" y="3675868"/>
                <a:ext cx="752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8" name="Ink 147"/>
              <p14:cNvContentPartPr/>
              <p14:nvPr/>
            </p14:nvContentPartPr>
            <p14:xfrm>
              <a:off x="3404581" y="3633028"/>
              <a:ext cx="112320" cy="21600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91981" y="3618988"/>
                <a:ext cx="1382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9" name="Ink 148"/>
              <p14:cNvContentPartPr/>
              <p14:nvPr/>
            </p14:nvContentPartPr>
            <p14:xfrm>
              <a:off x="3435541" y="3754348"/>
              <a:ext cx="86400" cy="1224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1861" y="3740668"/>
                <a:ext cx="1076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0" name="Ink 149"/>
              <p14:cNvContentPartPr/>
              <p14:nvPr/>
            </p14:nvContentPartPr>
            <p14:xfrm>
              <a:off x="3529861" y="3795388"/>
              <a:ext cx="39240" cy="910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22301" y="3784228"/>
                <a:ext cx="60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1" name="Ink 150"/>
              <p14:cNvContentPartPr/>
              <p14:nvPr/>
            </p14:nvContentPartPr>
            <p14:xfrm>
              <a:off x="3660901" y="3575428"/>
              <a:ext cx="32400" cy="21924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46861" y="3564268"/>
                <a:ext cx="51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2" name="Ink 151"/>
              <p14:cNvContentPartPr/>
              <p14:nvPr/>
            </p14:nvContentPartPr>
            <p14:xfrm>
              <a:off x="3739741" y="3638788"/>
              <a:ext cx="101520" cy="1605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33261" y="3629068"/>
                <a:ext cx="122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3" name="Ink 152"/>
              <p14:cNvContentPartPr/>
              <p14:nvPr/>
            </p14:nvContentPartPr>
            <p14:xfrm>
              <a:off x="3742621" y="3625828"/>
              <a:ext cx="140760" cy="154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31821" y="3612148"/>
                <a:ext cx="1580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4" name="Ink 153"/>
              <p14:cNvContentPartPr/>
              <p14:nvPr/>
            </p14:nvContentPartPr>
            <p14:xfrm>
              <a:off x="3994261" y="3486508"/>
              <a:ext cx="72720" cy="3265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80221" y="3475708"/>
                <a:ext cx="975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5" name="Ink 154"/>
              <p14:cNvContentPartPr/>
              <p14:nvPr/>
            </p14:nvContentPartPr>
            <p14:xfrm>
              <a:off x="3917581" y="3634468"/>
              <a:ext cx="55440" cy="932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03901" y="3627628"/>
                <a:ext cx="83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6" name="Ink 155"/>
              <p14:cNvContentPartPr/>
              <p14:nvPr/>
            </p14:nvContentPartPr>
            <p14:xfrm>
              <a:off x="4060141" y="3641308"/>
              <a:ext cx="73080" cy="939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9341" y="3627268"/>
                <a:ext cx="979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7" name="Ink 156"/>
              <p14:cNvContentPartPr/>
              <p14:nvPr/>
            </p14:nvContentPartPr>
            <p14:xfrm>
              <a:off x="4142941" y="3709348"/>
              <a:ext cx="51120" cy="1090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36101" y="3700708"/>
                <a:ext cx="71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Ink 157"/>
              <p14:cNvContentPartPr/>
              <p14:nvPr/>
            </p14:nvContentPartPr>
            <p14:xfrm>
              <a:off x="4257421" y="3534388"/>
              <a:ext cx="213840" cy="19260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43381" y="3522868"/>
                <a:ext cx="240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9" name="Ink 158"/>
              <p14:cNvContentPartPr/>
              <p14:nvPr/>
            </p14:nvContentPartPr>
            <p14:xfrm>
              <a:off x="4342021" y="3531508"/>
              <a:ext cx="58680" cy="32220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27981" y="3521788"/>
                <a:ext cx="824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0" name="Ink 159"/>
              <p14:cNvContentPartPr/>
              <p14:nvPr/>
            </p14:nvContentPartPr>
            <p14:xfrm>
              <a:off x="4462261" y="3472468"/>
              <a:ext cx="110880" cy="4136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52541" y="3461308"/>
                <a:ext cx="13464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4" name="Ink 203"/>
              <p14:cNvContentPartPr/>
              <p14:nvPr/>
            </p14:nvContentPartPr>
            <p14:xfrm>
              <a:off x="2529061" y="6450388"/>
              <a:ext cx="2955960" cy="1335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15021" y="6436348"/>
                <a:ext cx="29840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3" name="Ink 222"/>
              <p14:cNvContentPartPr/>
              <p14:nvPr/>
            </p14:nvContentPartPr>
            <p14:xfrm>
              <a:off x="5267941" y="5254828"/>
              <a:ext cx="216720" cy="114624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4261" y="5241148"/>
                <a:ext cx="243720" cy="11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64" name="Ink 263"/>
              <p14:cNvContentPartPr/>
              <p14:nvPr/>
            </p14:nvContentPartPr>
            <p14:xfrm>
              <a:off x="5592301" y="5299828"/>
              <a:ext cx="2603880" cy="73872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78261" y="5288308"/>
                <a:ext cx="263232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5" name="Ink 304"/>
              <p14:cNvContentPartPr/>
              <p14:nvPr/>
            </p14:nvContentPartPr>
            <p14:xfrm>
              <a:off x="1062781" y="6070948"/>
              <a:ext cx="145800" cy="3456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3221" y="5913628"/>
                <a:ext cx="3038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6" name="Ink 305"/>
              <p14:cNvContentPartPr/>
              <p14:nvPr/>
            </p14:nvContentPartPr>
            <p14:xfrm>
              <a:off x="1328821" y="6433828"/>
              <a:ext cx="101520" cy="2520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50341" y="6277228"/>
                <a:ext cx="258480" cy="3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8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</a:t>
            </a:r>
            <a:r>
              <a:rPr lang="en-US" dirty="0" err="1" smtClean="0"/>
              <a:t>cashflow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brute 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824919"/>
                <a:ext cx="7886700" cy="13520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P + P value of 40 = total of the P values of other </a:t>
                </a:r>
                <a:r>
                  <a:rPr lang="en-US" dirty="0" err="1" smtClean="0"/>
                  <a:t>cashflows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+100(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,8%,6)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824919"/>
                <a:ext cx="7886700" cy="1352044"/>
              </a:xfrm>
              <a:blipFill rotWithShape="0">
                <a:blip r:embed="rId2"/>
                <a:stretch>
                  <a:fillRect l="-850" t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377680" y="3218892"/>
            <a:ext cx="5820788" cy="389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/>
              <p14:cNvContentPartPr/>
              <p14:nvPr/>
            </p14:nvContentPartPr>
            <p14:xfrm>
              <a:off x="2122261" y="2258180"/>
              <a:ext cx="60480" cy="9568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8221" y="2244500"/>
                <a:ext cx="8820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4010461" y="2171060"/>
              <a:ext cx="69480" cy="1066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7141" y="2158460"/>
                <a:ext cx="96840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Ink 66"/>
              <p14:cNvContentPartPr/>
              <p14:nvPr/>
            </p14:nvContentPartPr>
            <p14:xfrm>
              <a:off x="5141221" y="2163860"/>
              <a:ext cx="81000" cy="10555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7541" y="2152340"/>
                <a:ext cx="10872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5872381" y="3253940"/>
              <a:ext cx="425160" cy="902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58341" y="3240260"/>
                <a:ext cx="45324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Ink 79"/>
              <p14:cNvContentPartPr/>
              <p14:nvPr/>
            </p14:nvContentPartPr>
            <p14:xfrm>
              <a:off x="7094221" y="2123180"/>
              <a:ext cx="55800" cy="10850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1981" y="2109500"/>
                <a:ext cx="8208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Ink 80"/>
              <p14:cNvContentPartPr/>
              <p14:nvPr/>
            </p14:nvContentPartPr>
            <p14:xfrm>
              <a:off x="1908061" y="1831580"/>
              <a:ext cx="5364720" cy="15530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4021" y="1820780"/>
                <a:ext cx="5392800" cy="157176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Rectangle 82"/>
          <p:cNvSpPr/>
          <p:nvPr/>
        </p:nvSpPr>
        <p:spPr>
          <a:xfrm>
            <a:off x="919501" y="5233515"/>
            <a:ext cx="7173912" cy="60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8" name="Ink 87"/>
              <p14:cNvContentPartPr/>
              <p14:nvPr/>
            </p14:nvContentPartPr>
            <p14:xfrm>
              <a:off x="919501" y="3155660"/>
              <a:ext cx="6486480" cy="14655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5461" y="3141980"/>
                <a:ext cx="651384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3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</a:t>
            </a:r>
            <a:r>
              <a:rPr lang="en-US" dirty="0" err="1" smtClean="0"/>
              <a:t>cashflow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tailoring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824919"/>
                <a:ext cx="7886700" cy="13520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 + P value of 40 = total of the P values of other </a:t>
                </a:r>
                <a:r>
                  <a:rPr lang="en-US" dirty="0" err="1" smtClean="0"/>
                  <a:t>cashflows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+140⋅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,8%,5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,8%,6)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824919"/>
                <a:ext cx="7886700" cy="1352044"/>
              </a:xfrm>
              <a:blipFill rotWithShape="0">
                <a:blip r:embed="rId2"/>
                <a:stretch>
                  <a:fillRect l="-1005" t="-8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377680" y="3218892"/>
            <a:ext cx="5820788" cy="389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/>
              <p14:cNvContentPartPr/>
              <p14:nvPr/>
            </p14:nvContentPartPr>
            <p14:xfrm>
              <a:off x="2122261" y="2258180"/>
              <a:ext cx="60480" cy="9568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8221" y="2244500"/>
                <a:ext cx="8820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Ink 53"/>
              <p14:cNvContentPartPr/>
              <p14:nvPr/>
            </p14:nvContentPartPr>
            <p14:xfrm>
              <a:off x="919501" y="2014820"/>
              <a:ext cx="1323000" cy="26064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461" y="2001500"/>
                <a:ext cx="1343880" cy="26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Ink 62"/>
              <p14:cNvContentPartPr/>
              <p14:nvPr/>
            </p14:nvContentPartPr>
            <p14:xfrm>
              <a:off x="4010461" y="2171060"/>
              <a:ext cx="69480" cy="1066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7141" y="2158460"/>
                <a:ext cx="96840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" name="Ink 66"/>
              <p14:cNvContentPartPr/>
              <p14:nvPr/>
            </p14:nvContentPartPr>
            <p14:xfrm>
              <a:off x="5141221" y="2163860"/>
              <a:ext cx="81000" cy="10555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27541" y="2152340"/>
                <a:ext cx="10872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Ink 79"/>
              <p14:cNvContentPartPr/>
              <p14:nvPr/>
            </p14:nvContentPartPr>
            <p14:xfrm>
              <a:off x="7094221" y="2123180"/>
              <a:ext cx="55800" cy="10850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1981" y="2109500"/>
                <a:ext cx="8208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065821" y="2231540"/>
              <a:ext cx="37440" cy="991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52141" y="2218220"/>
                <a:ext cx="6552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3097141" y="3259700"/>
              <a:ext cx="13320" cy="626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83101" y="3246380"/>
                <a:ext cx="4140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/>
              <p14:cNvContentPartPr/>
              <p14:nvPr/>
            </p14:nvContentPartPr>
            <p14:xfrm>
              <a:off x="1514581" y="1831580"/>
              <a:ext cx="5891400" cy="2689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00901" y="1820780"/>
                <a:ext cx="5918400" cy="27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/>
              <p14:cNvContentPartPr/>
              <p14:nvPr/>
            </p14:nvContentPartPr>
            <p14:xfrm>
              <a:off x="6120061" y="2172140"/>
              <a:ext cx="57240" cy="1016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06021" y="2158820"/>
                <a:ext cx="8532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/>
              <p14:cNvContentPartPr/>
              <p14:nvPr/>
            </p14:nvContentPartPr>
            <p14:xfrm>
              <a:off x="6157141" y="3250340"/>
              <a:ext cx="15120" cy="8240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43101" y="3236660"/>
                <a:ext cx="4212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6059941" y="1303100"/>
              <a:ext cx="968040" cy="3502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45901" y="1289060"/>
                <a:ext cx="9964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Ink 4"/>
              <p14:cNvContentPartPr/>
              <p14:nvPr/>
            </p14:nvContentPartPr>
            <p14:xfrm>
              <a:off x="1452661" y="5713820"/>
              <a:ext cx="153720" cy="54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74901" y="5572700"/>
                <a:ext cx="306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/>
              <p14:cNvContentPartPr/>
              <p14:nvPr/>
            </p14:nvContentPartPr>
            <p14:xfrm>
              <a:off x="2304781" y="5758460"/>
              <a:ext cx="114840" cy="30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29181" y="5612660"/>
                <a:ext cx="263880" cy="32688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Rectangle 82"/>
          <p:cNvSpPr/>
          <p:nvPr/>
        </p:nvSpPr>
        <p:spPr>
          <a:xfrm>
            <a:off x="873325" y="5306350"/>
            <a:ext cx="7173912" cy="60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Cashflow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What have we had so far?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66807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one simple formula: compounding interest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Another view on the formula: Fill in the blanks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668073"/>
              </a:xfrm>
              <a:blipFill rotWithShape="0">
                <a:blip r:embed="rId2"/>
                <a:stretch>
                  <a:fillRect l="-1391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510287" y="4278701"/>
            <a:ext cx="0" cy="646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5276" y="4278701"/>
            <a:ext cx="0" cy="646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02370" y="4278701"/>
            <a:ext cx="0" cy="646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30838" y="4278701"/>
            <a:ext cx="0" cy="646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2213178" y="3445139"/>
              <a:ext cx="5006880" cy="2692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9138" y="3431099"/>
                <a:ext cx="5034960" cy="27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7" name="Ink 76"/>
              <p14:cNvContentPartPr/>
              <p14:nvPr/>
            </p14:nvContentPartPr>
            <p14:xfrm>
              <a:off x="1948218" y="5375459"/>
              <a:ext cx="2458080" cy="8733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5258" y="5361419"/>
                <a:ext cx="248472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5" name="Ink 94"/>
              <p14:cNvContentPartPr/>
              <p14:nvPr/>
            </p14:nvContentPartPr>
            <p14:xfrm>
              <a:off x="2169258" y="3780299"/>
              <a:ext cx="405720" cy="208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90058" y="3626219"/>
                <a:ext cx="5659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6" name="Ink 95"/>
              <p14:cNvContentPartPr/>
              <p14:nvPr/>
            </p14:nvContentPartPr>
            <p14:xfrm>
              <a:off x="6417258" y="5765339"/>
              <a:ext cx="326880" cy="252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7338" y="5609459"/>
                <a:ext cx="482400" cy="342360"/>
              </a:xfrm>
              <a:prstGeom prst="rect">
                <a:avLst/>
              </a:prstGeom>
            </p:spPr>
          </p:pic>
        </mc:Fallback>
      </mc:AlternateContent>
      <p:sp>
        <p:nvSpPr>
          <p:cNvPr id="97" name="Rectangle 96"/>
          <p:cNvSpPr/>
          <p:nvPr/>
        </p:nvSpPr>
        <p:spPr>
          <a:xfrm>
            <a:off x="3400746" y="3236360"/>
            <a:ext cx="3976099" cy="924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48895" y="5349802"/>
            <a:ext cx="4292443" cy="99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986857" y="3399483"/>
            <a:ext cx="1143616" cy="494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623783" y="3399483"/>
            <a:ext cx="1143616" cy="494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Fill in the blank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497701"/>
              </a:xfrm>
            </p:spPr>
            <p:txBody>
              <a:bodyPr/>
              <a:lstStyle/>
              <a:p>
                <a:r>
                  <a:rPr lang="en-US" dirty="0" smtClean="0"/>
                  <a:t>What will be the equivalent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at each timeframe?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497701"/>
              </a:xfrm>
              <a:blipFill rotWithShape="0">
                <a:blip r:embed="rId3"/>
                <a:stretch>
                  <a:fillRect l="-1391" t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479465" y="3999795"/>
            <a:ext cx="0" cy="646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34454" y="3999795"/>
            <a:ext cx="0" cy="646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71548" y="3999795"/>
            <a:ext cx="0" cy="646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00016" y="3999795"/>
            <a:ext cx="0" cy="646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085613" y="3339526"/>
              <a:ext cx="5182920" cy="2685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1933" y="3319366"/>
                <a:ext cx="5205960" cy="27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3854293" y="2732926"/>
              <a:ext cx="2620800" cy="702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0253" y="2718886"/>
                <a:ext cx="264852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2550733" y="3088966"/>
              <a:ext cx="1131120" cy="234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6693" y="3074926"/>
                <a:ext cx="11592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3906133" y="3041086"/>
              <a:ext cx="1258200" cy="3682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2453" y="3027046"/>
                <a:ext cx="1285920" cy="39636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Rectangle 70"/>
          <p:cNvSpPr/>
          <p:nvPr/>
        </p:nvSpPr>
        <p:spPr>
          <a:xfrm>
            <a:off x="1918083" y="5483843"/>
            <a:ext cx="5540955" cy="61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918083" y="3409366"/>
            <a:ext cx="1143616" cy="494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0" name="Ink 79"/>
              <p14:cNvContentPartPr/>
              <p14:nvPr/>
            </p14:nvContentPartPr>
            <p14:xfrm>
              <a:off x="3666373" y="3444941"/>
              <a:ext cx="408240" cy="482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7893" y="3291221"/>
                <a:ext cx="5670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" name="Ink 80"/>
              <p14:cNvContentPartPr/>
              <p14:nvPr/>
            </p14:nvContentPartPr>
            <p14:xfrm>
              <a:off x="2424013" y="3112006"/>
              <a:ext cx="247680" cy="2487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09973" y="3100846"/>
                <a:ext cx="2721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" name="Ink 81"/>
              <p14:cNvContentPartPr/>
              <p14:nvPr/>
            </p14:nvContentPartPr>
            <p14:xfrm>
              <a:off x="5092693" y="3250246"/>
              <a:ext cx="114840" cy="2005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82613" y="3237646"/>
                <a:ext cx="1393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3" name="Ink 82"/>
              <p14:cNvContentPartPr/>
              <p14:nvPr/>
            </p14:nvContentPartPr>
            <p14:xfrm>
              <a:off x="6308413" y="3166726"/>
              <a:ext cx="302400" cy="2649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94373" y="3156646"/>
                <a:ext cx="3265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4" name="Ink 83"/>
              <p14:cNvContentPartPr/>
              <p14:nvPr/>
            </p14:nvContentPartPr>
            <p14:xfrm>
              <a:off x="3625333" y="3692621"/>
              <a:ext cx="429480" cy="345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46853" y="3540341"/>
                <a:ext cx="58752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8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</a:t>
            </a:r>
            <a:r>
              <a:rPr lang="en-US" dirty="0" err="1" smtClean="0"/>
              <a:t>cashflow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Present sum and future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277172"/>
              </a:xfrm>
            </p:spPr>
            <p:txBody>
              <a:bodyPr/>
              <a:lstStyle/>
              <a:p>
                <a:r>
                  <a:rPr lang="en-US" dirty="0" smtClean="0"/>
                  <a:t>Given the </a:t>
                </a:r>
                <a:r>
                  <a:rPr lang="en-US" dirty="0" err="1" smtClean="0"/>
                  <a:t>cashflow</a:t>
                </a:r>
                <a:r>
                  <a:rPr lang="en-US" dirty="0" smtClean="0"/>
                  <a:t> diagram with 10% interest rate,</a:t>
                </a:r>
              </a:p>
              <a:p>
                <a:pPr lvl="1"/>
                <a:r>
                  <a:rPr lang="en-US" dirty="0" smtClean="0"/>
                  <a:t>Where can you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Where can you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?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277172"/>
              </a:xfrm>
              <a:blipFill rotWithShape="0">
                <a:blip r:embed="rId3"/>
                <a:stretch>
                  <a:fillRect l="-1391" t="-761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21960" y="4868265"/>
            <a:ext cx="56561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1674133" y="3485621"/>
              <a:ext cx="728644" cy="1737936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3973" y="3466183"/>
                <a:ext cx="768604" cy="177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3569897" y="3865637"/>
              <a:ext cx="20160" cy="1018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6577" y="3851597"/>
                <a:ext cx="47880" cy="10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/>
              <p14:cNvContentPartPr/>
              <p14:nvPr/>
            </p14:nvContentPartPr>
            <p14:xfrm>
              <a:off x="6753733" y="2521181"/>
              <a:ext cx="1653480" cy="2298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2933" y="2509301"/>
                <a:ext cx="1678320" cy="23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/>
              <p14:cNvContentPartPr/>
              <p14:nvPr/>
            </p14:nvContentPartPr>
            <p14:xfrm>
              <a:off x="4649177" y="4870037"/>
              <a:ext cx="37440" cy="10076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34777" y="4856717"/>
                <a:ext cx="65520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/>
              <p14:cNvContentPartPr/>
              <p14:nvPr/>
            </p14:nvContentPartPr>
            <p14:xfrm>
              <a:off x="4387097" y="5735837"/>
              <a:ext cx="656640" cy="5068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3057" y="5726477"/>
                <a:ext cx="6847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/>
              <p14:cNvContentPartPr/>
              <p14:nvPr/>
            </p14:nvContentPartPr>
            <p14:xfrm>
              <a:off x="2294773" y="4405421"/>
              <a:ext cx="0" cy="23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3491413" y="3748061"/>
              <a:ext cx="803884" cy="306936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7373" y="3734387"/>
                <a:ext cx="832324" cy="333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/>
              <p14:cNvContentPartPr/>
              <p14:nvPr/>
            </p14:nvContentPartPr>
            <p14:xfrm>
              <a:off x="2316733" y="4767581"/>
              <a:ext cx="5661364" cy="593856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2693" y="4755344"/>
                <a:ext cx="5685844" cy="61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0" name="Ink 79"/>
              <p14:cNvContentPartPr/>
              <p14:nvPr/>
            </p14:nvContentPartPr>
            <p14:xfrm>
              <a:off x="6775333" y="2868221"/>
              <a:ext cx="76320" cy="19260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65253" y="2854901"/>
                <a:ext cx="100440" cy="195336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Rectangle 87"/>
          <p:cNvSpPr/>
          <p:nvPr/>
        </p:nvSpPr>
        <p:spPr>
          <a:xfrm>
            <a:off x="1529643" y="3149967"/>
            <a:ext cx="981134" cy="1669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458973" y="2834266"/>
            <a:ext cx="969840" cy="198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772067" y="5324241"/>
            <a:ext cx="7886700" cy="127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</a:t>
            </a:r>
            <a:r>
              <a:rPr lang="en-US" dirty="0" err="1" smtClean="0"/>
              <a:t>cashflow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answer: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10%,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,10%,2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10%, 4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=213.1684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10%, 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10%, 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+300⋅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10%, 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+300⋅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=343.31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1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084" y="1863640"/>
                <a:ext cx="7886700" cy="82401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Equivalent value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84" y="1863640"/>
                <a:ext cx="7886700" cy="824019"/>
              </a:xfrm>
              <a:blipFill rotWithShape="0">
                <a:blip r:embed="rId3"/>
                <a:stretch>
                  <a:fillRect l="-1237" t="-1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592385" y="4819627"/>
            <a:ext cx="56561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1629781" y="3729140"/>
              <a:ext cx="14040" cy="1040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5741" y="3715460"/>
                <a:ext cx="42120" cy="10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3396661" y="3145580"/>
              <a:ext cx="34200" cy="16808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4061" y="3131900"/>
                <a:ext cx="61200" cy="17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/>
              <p14:cNvContentPartPr/>
              <p14:nvPr/>
            </p14:nvContentPartPr>
            <p14:xfrm>
              <a:off x="4406101" y="2687660"/>
              <a:ext cx="73080" cy="20026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6741" y="2674700"/>
                <a:ext cx="95760" cy="20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1057381" y="3393980"/>
              <a:ext cx="583920" cy="2905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061" y="3380300"/>
                <a:ext cx="6112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1" name="Ink 90"/>
              <p14:cNvContentPartPr/>
              <p14:nvPr/>
            </p14:nvContentPartPr>
            <p14:xfrm>
              <a:off x="2522941" y="3936140"/>
              <a:ext cx="52200" cy="7513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08901" y="3922460"/>
                <a:ext cx="8064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9" name="Ink 98"/>
              <p14:cNvContentPartPr/>
              <p14:nvPr/>
            </p14:nvContentPartPr>
            <p14:xfrm>
              <a:off x="1363741" y="3640220"/>
              <a:ext cx="6111360" cy="23490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1141" y="3626180"/>
                <a:ext cx="6136200" cy="23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Ink 107"/>
              <p14:cNvContentPartPr/>
              <p14:nvPr/>
            </p14:nvContentPartPr>
            <p14:xfrm>
              <a:off x="5218981" y="1935260"/>
              <a:ext cx="118440" cy="280260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05301" y="1921940"/>
                <a:ext cx="146160" cy="28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" name="Ink 114"/>
              <p14:cNvContentPartPr/>
              <p14:nvPr/>
            </p14:nvContentPartPr>
            <p14:xfrm>
              <a:off x="4393501" y="1366820"/>
              <a:ext cx="1501560" cy="6523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9461" y="1352780"/>
                <a:ext cx="153000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7" name="Ink 116"/>
              <p14:cNvContentPartPr/>
              <p14:nvPr/>
            </p14:nvContentPartPr>
            <p14:xfrm>
              <a:off x="6298981" y="3269420"/>
              <a:ext cx="48960" cy="16304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84941" y="3258260"/>
                <a:ext cx="77040" cy="16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6" name="Ink 125"/>
              <p14:cNvContentPartPr/>
              <p14:nvPr/>
            </p14:nvContentPartPr>
            <p14:xfrm>
              <a:off x="6138781" y="2878100"/>
              <a:ext cx="644400" cy="5032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5821" y="2864780"/>
                <a:ext cx="67140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4" name="Ink 133"/>
              <p14:cNvContentPartPr/>
              <p14:nvPr/>
            </p14:nvContentPartPr>
            <p14:xfrm>
              <a:off x="4443901" y="2694860"/>
              <a:ext cx="136800" cy="1134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33461" y="2684420"/>
                <a:ext cx="156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5" name="Ink 134"/>
              <p14:cNvContentPartPr/>
              <p14:nvPr/>
            </p14:nvContentPartPr>
            <p14:xfrm>
              <a:off x="2977981" y="2499020"/>
              <a:ext cx="1376640" cy="76500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65381" y="2488940"/>
                <a:ext cx="140328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6" name="Ink 135"/>
              <p14:cNvContentPartPr/>
              <p14:nvPr/>
            </p14:nvContentPartPr>
            <p14:xfrm>
              <a:off x="4501861" y="1567700"/>
              <a:ext cx="27360" cy="1533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87821" y="1554740"/>
                <a:ext cx="54360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9" name="Ink 138"/>
              <p14:cNvContentPartPr/>
              <p14:nvPr/>
            </p14:nvContentPartPr>
            <p14:xfrm>
              <a:off x="4453981" y="3895820"/>
              <a:ext cx="55800" cy="92700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44621" y="3886460"/>
                <a:ext cx="7812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0" name="Ink 149"/>
              <p14:cNvContentPartPr/>
              <p14:nvPr/>
            </p14:nvContentPartPr>
            <p14:xfrm>
              <a:off x="4396381" y="2668940"/>
              <a:ext cx="111240" cy="1177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2701" y="2655980"/>
                <a:ext cx="137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1" name="Ink 150"/>
              <p14:cNvContentPartPr/>
              <p14:nvPr/>
            </p14:nvContentPartPr>
            <p14:xfrm>
              <a:off x="4515541" y="3228740"/>
              <a:ext cx="9360" cy="9792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01501" y="3215780"/>
                <a:ext cx="363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2" name="Ink 151"/>
              <p14:cNvContentPartPr/>
              <p14:nvPr/>
            </p14:nvContentPartPr>
            <p14:xfrm>
              <a:off x="4511581" y="3437540"/>
              <a:ext cx="13320" cy="10944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97901" y="3427460"/>
                <a:ext cx="37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3" name="Ink 152"/>
              <p14:cNvContentPartPr/>
              <p14:nvPr/>
            </p14:nvContentPartPr>
            <p14:xfrm>
              <a:off x="4508701" y="3716540"/>
              <a:ext cx="10440" cy="748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94661" y="3704300"/>
                <a:ext cx="3708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5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</a:t>
            </a:r>
            <a:r>
              <a:rPr lang="en-US" dirty="0" err="1" smtClean="0"/>
              <a:t>cashflow</a:t>
            </a:r>
            <a:r>
              <a:rPr lang="en-US" dirty="0" smtClean="0"/>
              <a:t>: Brute 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68267" y="4866633"/>
                <a:ext cx="6875733" cy="114453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,15%,1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,15%,2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,15%,3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+150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,15%,8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+200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,15%,9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=543.72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8267" y="4866633"/>
                <a:ext cx="6875733" cy="114453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980795" y="4241261"/>
            <a:ext cx="5820788" cy="389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Ink 43"/>
              <p14:cNvContentPartPr/>
              <p14:nvPr/>
            </p14:nvContentPartPr>
            <p14:xfrm>
              <a:off x="3180079" y="3227300"/>
              <a:ext cx="12960" cy="934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6039" y="3215420"/>
                <a:ext cx="4140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/>
              <p14:cNvContentPartPr/>
              <p14:nvPr/>
            </p14:nvContentPartPr>
            <p14:xfrm>
              <a:off x="3802159" y="3195980"/>
              <a:ext cx="33480" cy="9928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7759" y="3182660"/>
                <a:ext cx="5724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Ink 52"/>
              <p14:cNvContentPartPr/>
              <p14:nvPr/>
            </p14:nvContentPartPr>
            <p14:xfrm>
              <a:off x="4382839" y="3217940"/>
              <a:ext cx="104400" cy="1109483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8799" y="3204620"/>
                <a:ext cx="131400" cy="113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" name="Ink 75"/>
              <p14:cNvContentPartPr/>
              <p14:nvPr/>
            </p14:nvContentPartPr>
            <p14:xfrm>
              <a:off x="5028319" y="2672540"/>
              <a:ext cx="46080" cy="15818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4639" y="2661020"/>
                <a:ext cx="73800" cy="16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" name="Ink 82"/>
              <p14:cNvContentPartPr/>
              <p14:nvPr/>
            </p14:nvContentPartPr>
            <p14:xfrm>
              <a:off x="5651839" y="2658500"/>
              <a:ext cx="30240" cy="15678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8519" y="2645180"/>
                <a:ext cx="56880" cy="15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k 86"/>
              <p14:cNvContentPartPr/>
              <p14:nvPr/>
            </p14:nvContentPartPr>
            <p14:xfrm>
              <a:off x="6325039" y="2687660"/>
              <a:ext cx="64080" cy="15742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1359" y="2673980"/>
                <a:ext cx="9144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" name="Ink 91"/>
              <p14:cNvContentPartPr/>
              <p14:nvPr/>
            </p14:nvContentPartPr>
            <p14:xfrm>
              <a:off x="7096879" y="2708900"/>
              <a:ext cx="30960" cy="15760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82839" y="2697380"/>
                <a:ext cx="5832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" name="Ink 99"/>
              <p14:cNvContentPartPr/>
              <p14:nvPr/>
            </p14:nvContentPartPr>
            <p14:xfrm>
              <a:off x="2888824" y="1833740"/>
              <a:ext cx="5740575" cy="1481363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74784" y="1820060"/>
                <a:ext cx="5768655" cy="1506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0" name="Ink 119"/>
              <p14:cNvContentPartPr/>
              <p14:nvPr/>
            </p14:nvContentPartPr>
            <p14:xfrm>
              <a:off x="5677024" y="2640140"/>
              <a:ext cx="77055" cy="8496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67662" y="2630780"/>
                <a:ext cx="94338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5" name="Ink 124"/>
              <p14:cNvContentPartPr/>
              <p14:nvPr/>
            </p14:nvContentPartPr>
            <p14:xfrm>
              <a:off x="7765759" y="1931300"/>
              <a:ext cx="71640" cy="23180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51719" y="1917620"/>
                <a:ext cx="99720" cy="23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" name="Ink 132"/>
              <p14:cNvContentPartPr/>
              <p14:nvPr/>
            </p14:nvContentPartPr>
            <p14:xfrm>
              <a:off x="2170984" y="3202460"/>
              <a:ext cx="1019175" cy="992123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8744" y="3188421"/>
                <a:ext cx="1045455" cy="1020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" name="Ink 134"/>
              <p14:cNvContentPartPr/>
              <p14:nvPr/>
            </p14:nvContentPartPr>
            <p14:xfrm>
              <a:off x="1882264" y="4142060"/>
              <a:ext cx="6122175" cy="546083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9304" y="4128741"/>
                <a:ext cx="6149175" cy="573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1" name="Ink 140"/>
              <p14:cNvContentPartPr/>
              <p14:nvPr/>
            </p14:nvContentPartPr>
            <p14:xfrm>
              <a:off x="1884799" y="4257620"/>
              <a:ext cx="155880" cy="13863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70759" y="4243580"/>
                <a:ext cx="183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4" name="Ink 143"/>
              <p14:cNvContentPartPr/>
              <p14:nvPr/>
            </p14:nvContentPartPr>
            <p14:xfrm>
              <a:off x="1226359" y="5349140"/>
              <a:ext cx="390960" cy="5702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12319" y="5335100"/>
                <a:ext cx="41904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/>
              <p:cNvSpPr txBox="1">
                <a:spLocks/>
              </p:cNvSpPr>
              <p:nvPr/>
            </p:nvSpPr>
            <p:spPr>
              <a:xfrm>
                <a:off x="742699" y="1638018"/>
                <a:ext cx="7886700" cy="8202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Find the present sum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99" y="1638018"/>
                <a:ext cx="7886700" cy="820298"/>
              </a:xfrm>
              <a:prstGeom prst="rect">
                <a:avLst/>
              </a:prstGeom>
              <a:blipFill rotWithShape="0">
                <a:blip r:embed="rId31"/>
                <a:stretch>
                  <a:fillRect l="-1236" t="-11940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1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</a:t>
            </a:r>
            <a:r>
              <a:rPr lang="en-US" dirty="0" err="1" smtClean="0"/>
              <a:t>cashflow</a:t>
            </a:r>
            <a:r>
              <a:rPr lang="en-US" dirty="0" smtClean="0"/>
              <a:t>: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820298"/>
              </a:xfrm>
            </p:spPr>
            <p:txBody>
              <a:bodyPr/>
              <a:lstStyle/>
              <a:p>
                <a:r>
                  <a:rPr lang="en-US" dirty="0" smtClean="0"/>
                  <a:t>Find the present 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820298"/>
              </a:xfrm>
              <a:blipFill rotWithShape="0">
                <a:blip r:embed="rId3"/>
                <a:stretch>
                  <a:fillRect l="-1391" t="-1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980795" y="4241261"/>
            <a:ext cx="5820788" cy="389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3180079" y="3227300"/>
              <a:ext cx="12960" cy="934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039" y="3215420"/>
                <a:ext cx="4140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/>
              <p14:cNvContentPartPr/>
              <p14:nvPr/>
            </p14:nvContentPartPr>
            <p14:xfrm>
              <a:off x="3802159" y="3195980"/>
              <a:ext cx="33480" cy="9928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7759" y="3182660"/>
                <a:ext cx="5724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Ink 52"/>
              <p14:cNvContentPartPr/>
              <p14:nvPr/>
            </p14:nvContentPartPr>
            <p14:xfrm>
              <a:off x="4382839" y="3217940"/>
              <a:ext cx="104400" cy="1109483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8799" y="3204620"/>
                <a:ext cx="131400" cy="113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Ink 75"/>
              <p14:cNvContentPartPr/>
              <p14:nvPr/>
            </p14:nvContentPartPr>
            <p14:xfrm>
              <a:off x="5028319" y="2672540"/>
              <a:ext cx="46080" cy="15818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4639" y="2661020"/>
                <a:ext cx="73800" cy="16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3" name="Ink 82"/>
              <p14:cNvContentPartPr/>
              <p14:nvPr/>
            </p14:nvContentPartPr>
            <p14:xfrm>
              <a:off x="5651839" y="2658500"/>
              <a:ext cx="30240" cy="15678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8519" y="2645180"/>
                <a:ext cx="56880" cy="15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/>
              <p14:cNvContentPartPr/>
              <p14:nvPr/>
            </p14:nvContentPartPr>
            <p14:xfrm>
              <a:off x="6325039" y="2687660"/>
              <a:ext cx="64080" cy="15742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11359" y="2673980"/>
                <a:ext cx="9144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" name="Ink 91"/>
              <p14:cNvContentPartPr/>
              <p14:nvPr/>
            </p14:nvContentPartPr>
            <p14:xfrm>
              <a:off x="7096879" y="2708900"/>
              <a:ext cx="30960" cy="15760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2839" y="2697380"/>
                <a:ext cx="5832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5" name="Ink 124"/>
              <p14:cNvContentPartPr/>
              <p14:nvPr/>
            </p14:nvContentPartPr>
            <p14:xfrm>
              <a:off x="7765759" y="1931300"/>
              <a:ext cx="71640" cy="23180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51719" y="1917620"/>
                <a:ext cx="99720" cy="23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5" name="Ink 134"/>
              <p14:cNvContentPartPr/>
              <p14:nvPr/>
            </p14:nvContentPartPr>
            <p14:xfrm>
              <a:off x="1882264" y="4183820"/>
              <a:ext cx="6122175" cy="504323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69304" y="4170141"/>
                <a:ext cx="6149175" cy="531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1" name="Ink 140"/>
              <p14:cNvContentPartPr/>
              <p14:nvPr/>
            </p14:nvContentPartPr>
            <p14:xfrm>
              <a:off x="1884799" y="4257620"/>
              <a:ext cx="155880" cy="13863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70759" y="4243580"/>
                <a:ext cx="183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4" name="Ink 143"/>
              <p14:cNvContentPartPr/>
              <p14:nvPr/>
            </p14:nvContentPartPr>
            <p14:xfrm>
              <a:off x="1226359" y="5349140"/>
              <a:ext cx="390960" cy="5702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12319" y="5335100"/>
                <a:ext cx="41904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/>
              <p14:cNvContentPartPr/>
              <p14:nvPr/>
            </p14:nvContentPartPr>
            <p14:xfrm>
              <a:off x="2766799" y="2551940"/>
              <a:ext cx="2049840" cy="602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52759" y="2537900"/>
                <a:ext cx="20779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/>
              <p14:cNvContentPartPr/>
              <p14:nvPr/>
            </p14:nvContentPartPr>
            <p14:xfrm>
              <a:off x="4951984" y="2290580"/>
              <a:ext cx="2649615" cy="249803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8664" y="2278702"/>
                <a:ext cx="2676975" cy="275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2888824" y="2814740"/>
              <a:ext cx="1790295" cy="238283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74784" y="2803222"/>
                <a:ext cx="1818375" cy="26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/>
              <p14:cNvContentPartPr/>
              <p14:nvPr/>
            </p14:nvContentPartPr>
            <p14:xfrm>
              <a:off x="3135064" y="3165740"/>
              <a:ext cx="671055" cy="149363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24624" y="3154943"/>
                <a:ext cx="693736" cy="172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7768624" y="1833740"/>
              <a:ext cx="860775" cy="282563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54944" y="1820062"/>
                <a:ext cx="888495" cy="3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4716919" y="2022020"/>
              <a:ext cx="2940480" cy="628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02879" y="2007980"/>
                <a:ext cx="296856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4993744" y="2635820"/>
              <a:ext cx="691935" cy="73043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84024" y="2622507"/>
                <a:ext cx="715336" cy="9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5677024" y="2640140"/>
              <a:ext cx="77055" cy="84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67662" y="2630780"/>
                <a:ext cx="94338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6309904" y="2654180"/>
              <a:ext cx="880215" cy="112283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96584" y="2643743"/>
                <a:ext cx="903255" cy="136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/>
              <p14:cNvContentPartPr/>
              <p14:nvPr/>
            </p14:nvContentPartPr>
            <p14:xfrm>
              <a:off x="3809704" y="3197060"/>
              <a:ext cx="595815" cy="86003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01424" y="3184465"/>
                <a:ext cx="617776" cy="112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/>
              <p14:cNvContentPartPr/>
              <p14:nvPr/>
            </p14:nvContentPartPr>
            <p14:xfrm>
              <a:off x="1872199" y="3148100"/>
              <a:ext cx="922320" cy="515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58519" y="3134420"/>
                <a:ext cx="9500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/>
              <p14:cNvContentPartPr/>
              <p14:nvPr/>
            </p14:nvContentPartPr>
            <p14:xfrm>
              <a:off x="2170984" y="3233780"/>
              <a:ext cx="532095" cy="305603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58744" y="3219742"/>
                <a:ext cx="558376" cy="3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/>
              <p14:cNvContentPartPr/>
              <p14:nvPr/>
            </p14:nvContentPartPr>
            <p14:xfrm>
              <a:off x="2530984" y="3688100"/>
              <a:ext cx="142575" cy="506483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20543" y="3678021"/>
                <a:ext cx="164897" cy="530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/>
              <p14:cNvContentPartPr/>
              <p14:nvPr/>
            </p14:nvContentPartPr>
            <p14:xfrm>
              <a:off x="7650199" y="1681460"/>
              <a:ext cx="1147680" cy="780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36519" y="1667780"/>
                <a:ext cx="117540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/>
              <p14:cNvContentPartPr/>
              <p14:nvPr/>
            </p14:nvContentPartPr>
            <p14:xfrm>
              <a:off x="1557421" y="2263580"/>
              <a:ext cx="1679760" cy="860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43381" y="2249900"/>
                <a:ext cx="170568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/>
              <p14:cNvContentPartPr/>
              <p14:nvPr/>
            </p14:nvContentPartPr>
            <p14:xfrm>
              <a:off x="5180821" y="1580660"/>
              <a:ext cx="399600" cy="3974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66781" y="1566620"/>
                <a:ext cx="4276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7631701" y="1227140"/>
              <a:ext cx="336240" cy="4831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17661" y="1216340"/>
                <a:ext cx="3596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0" name="Ink 139"/>
              <p14:cNvContentPartPr/>
              <p14:nvPr/>
            </p14:nvContentPartPr>
            <p14:xfrm>
              <a:off x="1965424" y="4142060"/>
              <a:ext cx="7082517" cy="2696048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51744" y="4128740"/>
                <a:ext cx="7110237" cy="2721608"/>
              </a:xfrm>
              <a:prstGeom prst="rect">
                <a:avLst/>
              </a:prstGeom>
            </p:spPr>
          </p:pic>
        </mc:Fallback>
      </mc:AlternateContent>
      <p:sp>
        <p:nvSpPr>
          <p:cNvPr id="186" name="Rectangle 185"/>
          <p:cNvSpPr/>
          <p:nvPr/>
        </p:nvSpPr>
        <p:spPr>
          <a:xfrm>
            <a:off x="4943351" y="5384128"/>
            <a:ext cx="4176582" cy="435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951984" y="5903571"/>
            <a:ext cx="4176582" cy="435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</a:t>
            </a:r>
            <a:r>
              <a:rPr lang="en-US" dirty="0" err="1" smtClean="0"/>
              <a:t>cashflow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more on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728366"/>
            <a:ext cx="7886700" cy="4351338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8" name="Ink 77"/>
              <p14:cNvContentPartPr/>
              <p14:nvPr/>
            </p14:nvContentPartPr>
            <p14:xfrm>
              <a:off x="5909423" y="4580962"/>
              <a:ext cx="2750040" cy="806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5743" y="4571962"/>
                <a:ext cx="2777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7" name="Ink 86"/>
              <p14:cNvContentPartPr/>
              <p14:nvPr/>
            </p14:nvContentPartPr>
            <p14:xfrm>
              <a:off x="7318463" y="3462442"/>
              <a:ext cx="54720" cy="11667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4423" y="3449122"/>
                <a:ext cx="83160" cy="11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3" name="Ink 92"/>
              <p14:cNvContentPartPr/>
              <p14:nvPr/>
            </p14:nvContentPartPr>
            <p14:xfrm>
              <a:off x="8081303" y="3434722"/>
              <a:ext cx="68760" cy="11635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6903" y="3424282"/>
                <a:ext cx="90720" cy="11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9" name="Ink 278"/>
              <p14:cNvContentPartPr/>
              <p14:nvPr/>
            </p14:nvContentPartPr>
            <p14:xfrm>
              <a:off x="6593101" y="3498748"/>
              <a:ext cx="261000" cy="143640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9781" y="3485428"/>
                <a:ext cx="28836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0" name="Ink 279"/>
              <p14:cNvContentPartPr/>
              <p14:nvPr/>
            </p14:nvContentPartPr>
            <p14:xfrm>
              <a:off x="702421" y="1761028"/>
              <a:ext cx="7962120" cy="251748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8381" y="1749508"/>
                <a:ext cx="7990200" cy="25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3" name="Ink 342"/>
              <p14:cNvContentPartPr/>
              <p14:nvPr/>
            </p14:nvContentPartPr>
            <p14:xfrm>
              <a:off x="5458021" y="6388468"/>
              <a:ext cx="828720" cy="5292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44341" y="6374428"/>
                <a:ext cx="8564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4" name="Ink 343"/>
              <p14:cNvContentPartPr/>
              <p14:nvPr/>
            </p14:nvContentPartPr>
            <p14:xfrm>
              <a:off x="3976981" y="6111988"/>
              <a:ext cx="169560" cy="5472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7421" y="5950708"/>
                <a:ext cx="3297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5" name="Ink 344"/>
              <p14:cNvContentPartPr/>
              <p14:nvPr/>
            </p14:nvContentPartPr>
            <p14:xfrm>
              <a:off x="2249701" y="6081388"/>
              <a:ext cx="142920" cy="3780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69781" y="5924068"/>
                <a:ext cx="2930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2" name="Ink 351"/>
              <p14:cNvContentPartPr/>
              <p14:nvPr/>
            </p14:nvContentPartPr>
            <p14:xfrm>
              <a:off x="522421" y="4188148"/>
              <a:ext cx="8078760" cy="247860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381" y="4174468"/>
                <a:ext cx="8107200" cy="25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9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264</Words>
  <Application>Microsoft Office PowerPoint</Application>
  <PresentationFormat>On-screen Show (4:3)</PresentationFormat>
  <Paragraphs>52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IET 333: Week 4</vt:lpstr>
      <vt:lpstr>Cashflow:  What have we had so far?</vt:lpstr>
      <vt:lpstr>Exercise: Fill in the blank</vt:lpstr>
      <vt:lpstr>Irregular cashflow:  Present sum and future sum</vt:lpstr>
      <vt:lpstr>Irregular cashflow:</vt:lpstr>
      <vt:lpstr>Equivalence calculation</vt:lpstr>
      <vt:lpstr>Composite cashflow: Brute force</vt:lpstr>
      <vt:lpstr>Composite cashflow: decomposition</vt:lpstr>
      <vt:lpstr>Composite cashflow: more on decomposition</vt:lpstr>
      <vt:lpstr>Composite cashflow: more on decomposition</vt:lpstr>
      <vt:lpstr>Composite cashflow: brute force</vt:lpstr>
      <vt:lpstr>Composite cashflow: tailoring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 333: Week 4</dc:title>
  <dc:creator>Jung-woo Sohn</dc:creator>
  <cp:lastModifiedBy>Jung-woo Sohn</cp:lastModifiedBy>
  <cp:revision>35</cp:revision>
  <dcterms:created xsi:type="dcterms:W3CDTF">2014-09-17T20:05:30Z</dcterms:created>
  <dcterms:modified xsi:type="dcterms:W3CDTF">2014-10-02T00:39:20Z</dcterms:modified>
</cp:coreProperties>
</file>