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73" r:id="rId4"/>
    <p:sldId id="257" r:id="rId5"/>
    <p:sldId id="259" r:id="rId6"/>
    <p:sldId id="260" r:id="rId7"/>
    <p:sldId id="262" r:id="rId8"/>
    <p:sldId id="267" r:id="rId9"/>
    <p:sldId id="268" r:id="rId10"/>
    <p:sldId id="269" r:id="rId11"/>
    <p:sldId id="270" r:id="rId12"/>
    <p:sldId id="263" r:id="rId13"/>
    <p:sldId id="271" r:id="rId14"/>
    <p:sldId id="272" r:id="rId15"/>
    <p:sldId id="266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1061" autoAdjust="0"/>
  </p:normalViewPr>
  <p:slideViewPr>
    <p:cSldViewPr snapToGrid="0">
      <p:cViewPr varScale="1">
        <p:scale>
          <a:sx n="121" d="100"/>
          <a:sy n="12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1:52:54.0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BE18D26-4804-440A-A8C4-018884FBE176}" emma:medium="tactile" emma:mode="ink">
          <msink:context xmlns:msink="http://schemas.microsoft.com/ink/2010/main" type="inkDrawing" rotatedBoundingBox="4600,15087 7147,14985 7151,15071 4603,15172" shapeName="Other"/>
        </emma:interpretation>
      </emma:emma>
    </inkml:annotationXML>
    <inkml:trace contextRef="#ctx0" brushRef="#br0">-11 94 62 0,'0'0'100'0,"0"15"-63"0,0-15-19 15,0 0-12-15,0 0-3 16,0 0-1-16,0 0 0 16,0 0-1-16,21-4 0 15,-21 4 1-15,0 0-2 16,0 0 1-16,17 0 0 15,-17 0-1-15,14 4 0 16,-14-4 1-16,21 0-1 16,-3 0 0-16,-5 6 0 15,1-6 0-15,7 4 0 16,-4-4 1-16,0 4-1 16,4-4 0-16,0 7 0 15,0-7 0-15,3 7 0 16,4-7 0-16,3 6 0 15,0-6 0-15,4 3 0 16,3-3 0-16,4 4 1 16,-1-4-1-16,4 0 0 15,4 0 0-15,-4 0 0 16,7 0 0-16,-3 0 0 0,6-4 0 16,4-2 0-16,-4 3 0 15,8-4 0-15,-1 0 0 16,8-4 0-16,-1 4 0 15,7-4 0-15,-3 4 0 16,4-3 0-16,-2 3 0 16,2 0 0-16,0 1 0 15,-4-1 0-15,2 3 0 16,-5 1 0-16,0 3 0 16,-1-4 0-16,0 4 0 0,-3 0 0 15,-7 0 0-15,0 0 0 16,-4 0 0-16,-3 4 0 15,-10-4 0-15,-4 7 1 16,-3-7-1-16,-7 3 0 16,-8-3 0-16,-3 7 0 15,-17-7 0 1,18 0 0-16,-18 0 0 0,0 0 0 16,0 0 0-16,0 0 0 15,0 0 0-15,0 0 0 16,0 0-1-16,0 0-1 15,0 0-8-15,0-14-4 16,-7 0-11-16,1-18-55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1:53:36.4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C1FC05D-FB80-4BF7-B59D-49773FECB131}" emma:medium="tactile" emma:mode="ink">
          <msink:context xmlns:msink="http://schemas.microsoft.com/ink/2010/main" type="writingRegion" rotatedBoundingBox="15853,15318 18707,15099 18768,15889 15913,16109"/>
        </emma:interpretation>
      </emma:emma>
    </inkml:annotationXML>
    <inkml:traceGroup>
      <inkml:annotationXML>
        <emma:emma xmlns:emma="http://www.w3.org/2003/04/emma" version="1.0">
          <emma:interpretation id="{4533D69E-0A55-4446-991A-C8549F701DDF}" emma:medium="tactile" emma:mode="ink">
            <msink:context xmlns:msink="http://schemas.microsoft.com/ink/2010/main" type="paragraph" rotatedBoundingBox="15853,15318 18707,15099 18768,15889 15913,16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6FDB46-6031-488F-8F86-CBAF7DF3E6A8}" emma:medium="tactile" emma:mode="ink">
              <msink:context xmlns:msink="http://schemas.microsoft.com/ink/2010/main" type="line" rotatedBoundingBox="15853,15318 18707,15099 18768,15889 15913,16109"/>
            </emma:interpretation>
          </emma:emma>
        </inkml:annotationXML>
        <inkml:traceGroup>
          <inkml:annotationXML>
            <emma:emma xmlns:emma="http://www.w3.org/2003/04/emma" version="1.0">
              <emma:interpretation id="{A60DDCB7-CE62-4757-8331-E18E37A46103}" emma:medium="tactile" emma:mode="ink">
                <msink:context xmlns:msink="http://schemas.microsoft.com/ink/2010/main" type="inkWord" rotatedBoundingBox="15853,15318 18707,15099 18768,15889 15913,16109"/>
              </emma:interpretation>
            </emma:emma>
          </inkml:annotationXML>
          <inkml:trace contextRef="#ctx0" brushRef="#br0">125 3891 175 0,'-18'0'32'0,"-5"0"-17"16,-2 0-9-16,5 17-3 15,-12-1-1 1,7 16-1-16,-2-1 0 0,9 11 0 16,-2 1-1-16,5 4 1 15,5 2-1-15,10-4 0 16,0-6 0-16,7-9 0 16,8-5 0-16,5-11 0 15,5-14 0-15,5-8 0 16,8-16 0-16,-3-4 0 15,0-11 0-15,0-1 0 16,-3-2 0-16,-5 1 0 16,-9 2 0-16,-8 8 1 0,-7 7-1 15,-3 6 0 1,0 18 1-16,-18 0-1 0,5 18 0 16,2 6 1-16,-2 11-1 15,5 7 0-15,5 3 0 16,3-1 0-16,8 6 0 15,2-9-1-15,10-3 1 16,1-14-2-16,18 1 0 16,-16-25-2-16,26 0-5 15,-11-21-8-15,4-3-19 0,-4-11-71 16</inkml:trace>
          <inkml:trace contextRef="#ctx0" brushRef="#br0" timeOffset="916.9309">624 4029 154 0,'0'0'44'0,"-17"0"-25"16,-1 11-10-16,8 23-4 16,-14-9-3-16,13 20-1 15,-2-4 0-15,13 5 0 16,6-5-1-16,9 0 0 16,5-9 1-16,15-7-1 15,4-12-1-15,-1-13 1 16,14-3 0-16,-4-22-1 15,4-2 0-15,-4-15 0 0,1-6 0 16,-8-11 0 0,1-1 1-16,-7-6-1 0,-7 4 1 15,-4 3 1 1,-10 4-1-16,3 9 1 16,-13 1 0-16,2 17 1 0,-12 4-1 15,6 24 0-15,0 0 0 16,-17 7-1-16,7 14 1 15,-2 14-1-15,2 9 0 16,3 9 0-16,-3 6 0 16,10 3 0-16,0 1 0 15,0 3 0-15,10-4 0 16,4-7 0-16,4-3-1 16,-1-17 0-16,8 4 0 0,-12-19-1 15,15 1-2-15,-28-21-1 16,27 6-2-1,-27-25-3-15,0 19-4 0,-6-35-5 16,-5 17 0-16,-10-13 10 16,-6 0 20-16,-1 3 9 15,-14-6-2-15,11 16-5 16,-14-9-4-16,21 16-2 16,-11-10-3-16,35 21-1 15,-21-10-1-15,21 10-1 16,21-5 0-16,3 5-1 15,7-13 1-15,11 6-1 16,3-6 0-16,3-1 1 16,-2-4-1-16,-1 1 0 15,-7-1 0-15,4 5 1 16,-14-1-1-16,0 7 0 0,-15 0 1 16,1 14-1-1,-14-7 0-15,14 25 1 16,-14-5-1-16,0 11 0 15,0 4 0-15,0 3 0 16,0 4 0-16,4-4 0 0,3-4 0 16,-1-2 0-16,4-5 0 15,5-9 0-15,-1-8 0 16,-1-10 0-16,5 0-1 16,-4-14 1-16,3-6 0 15,-3-5 0-15,3-3-1 16,-3-2 1-16,0 1 0 0,0 8 0 15,-4 1 1 1,4 6-1-16,-3 7 0 0,6 7 0 16,-7 0 0-16,8 7 0 15,-1 4 0-15,4-1 0 16,-1 11-1-16,-5-18-2 16,12 11-6-16,-9-3-6 15,2 3-11-15,-3-7-56 16</inkml:trace>
          <inkml:trace contextRef="#ctx0" brushRef="#br0" timeOffset="1714.0896">2123 3974 144 0,'0'0'52'15,"-17"0"-32"-15,3 0-8 16,10 20-9-16,-16-6 0 0,5 15-2 16,-5 1 0-1,6 9 0-15,-4 1 0 0,8-1-1 16,7-4 1-16,3-7-1 15,10-8 0-15,5-13 0 16,5-7 0-16,0-14 0 16,5-2 0-16,3-9 0 15,-8 0-1-15,-2-5 1 16,-4 9 0-16,-4-4 0 16,0 12 0-16,-10 13 0 15,0 0 0-15,15-7 0 16,-15 7 0-16,24 17 0 15,-7-10 0-15,11-4 0 16,3-3 0-16,4-7 0 16,7-13 0-16,3-7 0 15,0-2 0-15,-4-9 0 0,4-4 0 16,-6-3 0-16,-8 0 1 16,3-3-1-16,-9-2 0 15,-8 2 0-15,-3 3 1 16,-7 1-1-16,-7 5 0 15,-10 7 1-15,-5 11-1 16,-8 8 0-16,-9 13 1 0,-3 17-1 16,-3 14 0-16,-7 14 0 15,3 11 0-15,7 14 0 16,5 9 0 0,5 4 0-16,15 4 0 0,10-3 0 15,7-8-1-15,14-15 1 16,6-1-1-16,8-29-1 15,14-10-8-15,-4-21-3 16,0-6-12-16,-4-22-50 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6:42.826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095D30C-F929-4446-ADE2-8F295E7A6B34}" emma:medium="tactile" emma:mode="ink">
          <msink:context xmlns:msink="http://schemas.microsoft.com/ink/2010/main" type="writingRegion" rotatedBoundingBox="6645,5270 24537,5005 24664,13528 6771,13793"/>
        </emma:interpretation>
      </emma:emma>
    </inkml:annotationXML>
    <inkml:traceGroup>
      <inkml:annotationXML>
        <emma:emma xmlns:emma="http://www.w3.org/2003/04/emma" version="1.0">
          <emma:interpretation id="{76A1BE24-877C-4E8A-8727-DBB6EFBF6F4A}" emma:medium="tactile" emma:mode="ink">
            <msink:context xmlns:msink="http://schemas.microsoft.com/ink/2010/main" type="paragraph" rotatedBoundingBox="6647,5214 21958,5091 21964,5858 6653,5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8602D8-798E-47BE-83C9-F4B6A3F55B15}" emma:medium="tactile" emma:mode="ink">
              <msink:context xmlns:msink="http://schemas.microsoft.com/ink/2010/main" type="line" rotatedBoundingBox="6647,5214 21958,5091 21964,5858 6653,5981"/>
            </emma:interpretation>
          </emma:emma>
        </inkml:annotationXML>
        <inkml:traceGroup>
          <inkml:annotationXML>
            <emma:emma xmlns:emma="http://www.w3.org/2003/04/emma" version="1.0">
              <emma:interpretation id="{47B54432-D324-4A47-83DF-E151191EFF19}" emma:medium="tactile" emma:mode="ink">
                <msink:context xmlns:msink="http://schemas.microsoft.com/ink/2010/main" type="inkWord" rotatedBoundingBox="6647,5214 21958,5091 21964,5858 6653,5981"/>
              </emma:interpretation>
            </emma:emma>
          </inkml:annotationXML>
          <inkml:trace contextRef="#ctx0" brushRef="#br0">-2964-3735 134 0,'-16'0'55'16,"16"0"-33"0,-7-23-9-16,18 7-10 0,-11-13-1 15,12 6 0-15,3-6-1 16,4-2 0 0,-1 4-1-16,6 8 1 0,-2 0-1 15,5 11 1-15,-8 8-1 16,0 8 1-16,-8 7-1 15,4 8 0-15,-7 4 0 16,-1 6 1-16,-7 6-1 0,0-2 0 16,0 1 0-1,0-8 0-15,0-3 1 0,8-7-1 16,-8-20 0-16,0 0 0 16,23 0 0-1,-12-20 0-15,4-2 0 0,0-9 0 16,1-3 0-16,3 0 0 15,-5 0 0-15,2 0 0 16,0 3 0 0,-5 9 0-16,0 8 0 0,-11 14 0 15,14-18 0-15,-14 18 0 16,16 18 0-16,-5-4 0 16,0 8 0-16,1 4 0 15,3 5 0-15,-3 0 0 0,7 2 0 16,0 3 0-1,-4-7 0-15,4 1 0 16,0 4-1-16,-1-6 1 16,9 2-2-16,-11-12-1 0,17 5-7 15,-9-7-5-15,1-5-16 16,2-11-57 0</inkml:trace>
          <inkml:trace contextRef="#ctx0" brushRef="#br0" timeOffset="255.3578">-2119-3909 173 0,'0'0'32'15,"26"11"-16"-15,-10-11-6 16,-2-9-9-16,13 9 0 15,-8-2 0-15,11-2 0 16,-11-4-1-16,0 1 0 16,4 3-1-16,-23 4-2 15,38-16-6-15,-38 16-5 16,16 0-15-16,-16 0-50 16</inkml:trace>
          <inkml:trace contextRef="#ctx0" brushRef="#br0" timeOffset="435.4379">-1987-3799 104 0,'-7'25'72'15,"7"-25"-44"1,4 29-13-16,-4-29-10 0,19 14-4 16,3-2 1-16,1-5-3 15,4-7-1 1,3 0-8-16,8 0-8 0,-11-7-22 15,11 1-63-15</inkml:trace>
          <inkml:trace contextRef="#ctx0" brushRef="#br0" timeOffset="843.9689">-1448-4011 128 0,'-15'7'59'0,"-1"1"-35"16,2 7-11-16,3 3-8 15,-8-3-3-15,19 9 0 16,-16-7-1-16,16 11 0 16,0-2 0-16,16-2 0 15,-5-1-1-15,8-5 1 16,3-4-1-16,1-1 1 15,3-10-1-15,5-3 0 16,-4-8 0-16,-1-7 0 16,-3 1 0-16,-4-9 0 15,-4 0 0-15,3 0 0 16,-13-7 1-16,-5 6-1 16,-8 4 0-16,-3-5 0 0,-5 7 0 15,-6 3 0 1,-1 0 0-16,-7 7 0 0,7 8-1 15,-8-8 0-15,17 12-7 16,-13-4-3-16,5 7-8 16,-2-7-30-16</inkml:trace>
          <inkml:trace contextRef="#ctx0" brushRef="#br0" timeOffset="2764.1109">812-4194 100 0,'0'0'75'0,"0"0"-45"15,0 0-18-15,0 0-5 16,0 0-3-16,0 0 0 16,0 0-2-16,0 19 0 15,0-19-1-15,0 30 0 16,-12-6 0-16,12 10-1 16,-7 3 0-16,7 9 1 15,0-5-1-15,0 9 0 16,0-8 0-16,0 0 0 0,3-5 0 15,5-11 0-15,3 1 0 16,-7-13 0 0,0 2 0-16,-4-16 0 0,11 16-1 15,-11-16-1-15,16 0-4 16,-16 0-5-16,7-11-8 16,-7-4-22-16</inkml:trace>
          <inkml:trace contextRef="#ctx0" brushRef="#br0" timeOffset="3796.5216">3689-4126 151 0,'0'0'44'0,"0"0"-24"15,0-19-8-15,15 19-9 16,-15 0-1-16,34-11 1 0,-15-1-2 15,8 12 1-15,-1 8-1 16,9 0-1-16,-8 3 1 16,-2 9-1-16,2-5 0 15,-5 7 0-15,-6 1 0 16,3 7 1 0,-15 0-1-16,-4 4 0 0,-8-3 0 15,-7 3 0 1,-4 0 0-16,0-3 0 0,-11 0 0 15,0-9 0-15,-1 1 0 16,5-7 0-16,-5-2 0 16,12-8 0-16,-3 3 0 15,6-5 0-15,16-4 0 16,-11 8 0-16,11-8 0 16,0 0 0-16,27 0 0 0,-1 0 0 15,4 0 1-15,8 3-1 16,5-3 0-1,1 0 0-15,2 4 1 16,0 0-1-16,-5-4 0 0,-3 7 0 16,-7-3 0-16,-1 3 0 15,-8-3 0-15,-3 5 0 16,-3-6-1-16,-16-3-1 16,22 7-7-16,-22-7-2 15,0 0-7-15,0 0-28 16</inkml:trace>
          <inkml:trace contextRef="#ctx0" brushRef="#br0" timeOffset="4672.5712">6195-4163 167 0,'-15'-5'35'0,"15"5"-18"16,0 0-6-16,-8-15-8 15,23 15 0-15,-15 0-2 16,42-7 0-16,-15 3 0 16,6 4 0-16,2 4 0 15,-2 3-1-15,-1 6 0 16,-2 1 0-16,-11 9 0 0,-8 0 1 15,-7 3-1-15,-4 8 0 16,-12-3-1 0,1 0 1-16,-4-6 0 0,3 0 0 15,-2-8 0-15,2 2 0 16,8-3 0 0,4-1 0-16,11 1 0 0,5-2 0 15,3 1 0-15,3 0 0 16,-3 4 0-16,4-1 0 15,-4 2 0-15,-4 3 0 16,-8-1 0-16,-7 5 0 16,-11-4 0-16,-4 4 0 15,-8-1 0-15,1 1 1 16,-9-9-1-16,1-2 0 16,0-1-1-16,-8-22-1 15,11 7-7-15,-3-16-3 16,0-7-9-16,-1-11-32 15</inkml:trace>
          <inkml:trace contextRef="#ctx0" brushRef="#br0" timeOffset="5542.0792">8928-4200 139 0,'0'0'52'16,"0"0"-30"-16,0 0-9 0,23 18-9 15,-23-18-1-15,0 0-1 16,0 0 0-16,8 15-1 15,-8-15 0-15,-16 31 0 16,1-8 0-16,0 4-1 16,-8-1 0-16,4 8 1 15,-3-3-1-15,3-2 0 16,3 0 1-16,5-12-1 16,11 2 0-16,0 0 0 15,16-4 0-15,2-2 0 16,13 1 0-16,6-2 0 15,9-5 0-15,3 1 0 16,8 0 0-16,4-8 0 16,-1 0 0-16,2 0 0 15,-10 0 0-15,-3-8-1 16,-7 4 1-16,-11-7-1 0,3 11-2 16,-27-12-5-1,8 0-4-15,-7-3-9 0,-4 0-32 16</inkml:trace>
          <inkml:trace contextRef="#ctx0" brushRef="#br0" timeOffset="5768.2531">9353-4113 178 0,'-20'14'30'15,"6"2"-16"1,-5 7-4-16,3-5-8 15,5 21-1-15,-8-9 1 0,11 12-2 16,-3-1 1 0,11 9-1-16,-3-4 1 0,3-1-2 15,14 8 0-15,-14-8-6 16,19 5-5-16,0-5-7 16,0-14-29-16</inkml:trace>
          <inkml:trace contextRef="#ctx0" brushRef="#br0" timeOffset="6621.0126">12052-4314 184 0,'0'0'27'0,"-11"7"-14"16,-5 8-3 0,-9 1-9-16,9 14 1 0,-11 1-2 15,8 10 1-15,-11-3 0 16,11 4-1-16,4-5 1 16,7 5 0-16,8-7-1 15,0-5 0-15,12-7 0 16,7-4 0-16,3-4 1 15,8 0-1-15,5-4-1 0,-5 2 1 16,5 1 0-16,-9-2 0 16,-7 3 0-16,0 0 0 15,-12 3 0-15,-7 2 0 16,-7 2 0 0,-12 1 0-16,-4 0 0 0,1 3 0 15,-9-6 0 1,0-5 0-16,1 0 0 0,4-4 0 15,7-7 0-15,-4-4-1 16,23 0-1-16,-23-19-1 16,23 19-2-16,4-23-7 15,-4-4-8-15,8 1-24 16,-8-8-86-16</inkml:trace>
          <inkml:trace contextRef="#ctx0" brushRef="#br0" timeOffset="6892.0282">11821-4185 142 0,'0'0'51'0,"15"-8"-30"16,8 8-8-16,3-11-10 15,16 17 0-15,-4-8-1 16,11 4-1-16,-7-2 1 15,7 9-2-15,-3-9 1 16,-5 7-1-16,-6 1 0 16,-8-1 0-16,-2 1 0 0,-14 0-1 15,13 11-2-15,-24-4-6 16,8 0-5-16,-8-15-11 16,0 12-47-16</inkml:trace>
        </inkml:traceGroup>
      </inkml:traceGroup>
    </inkml:traceGroup>
    <inkml:traceGroup>
      <inkml:annotationXML>
        <emma:emma xmlns:emma="http://www.w3.org/2003/04/emma" version="1.0">
          <emma:interpretation id="{B626A735-87BE-48F2-A114-73A025AA253D}" emma:medium="tactile" emma:mode="ink">
            <msink:context xmlns:msink="http://schemas.microsoft.com/ink/2010/main" type="paragraph" rotatedBoundingBox="9585,7904 22991,7417 23065,9451 9659,99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31F5E82-3E27-460C-AD52-E2249D697EB1}" emma:medium="tactile" emma:mode="ink">
              <msink:context xmlns:msink="http://schemas.microsoft.com/ink/2010/main" type="inkBullet" rotatedBoundingBox="9585,7904 11045,7851 11118,9885 9659,9938"/>
            </emma:interpretation>
          </emma:emma>
        </inkml:annotationXML>
        <inkml:trace contextRef="#ctx0" brushRef="#br1" timeOffset="-49588.6746">69 0 185 0,'-19'8'26'16,"0"4"-12"-16,7 3-5 16,-3-8-7-16,19 23 1 15,-4-7-2-15,19 19 0 16,-4 0 0-1,15 7 0-15,0 4-1 16,16 4 0-16,3-4 1 0,4-7-1 16,4-9 0-16,5-10 1 15,6-15-1-15,0-12 0 16,0-19 0-16,4-8 0 16,4-12 1-16,-1-9-1 0,-2-9 0 15,3 4 0 1,-8-4 0-16,-8 9 0 0,-3 5 1 15,-12 5-1 1,-7 11 0-16,-11 9 0 16,-5 11 0-16,-6 7 0 15,-16 0 0-15,0 0-1 0,0 0 1 16,8 10-1 0,-8 5-1-16,0-15-6 0,0 0-3 15,-16 5-5-15,16-17-20 16</inkml:trace>
        <inkml:trace contextRef="#ctx0" brushRef="#br1" timeOffset="-50776.6043">1035-1539 115 0,'0'0'65'0,"0"0"-38"16,0 0-16-16,15-4-4 15,-15 4-3-15,0 0-1 16,0 0 0-16,0 0-1 15,0 0 0-15,-15 0-1 16,15 0 0-16,-15 15-1 16,0-7 1-16,-4 14-1 15,-3-2 0-15,-2 6 1 16,-6 5-1-16,0 2 0 16,-8 9 0-16,0 8 0 15,-7 3 1-15,-1 7-1 16,-3 12 0-16,0 8 0 15,-1 7 1-15,1 12-1 16,3 4 0-16,5 10 0 0,11 1 0 16,3 4 0-1,11-5 0-15,10-11 0 16,6-7 0-16,3-14 0 16,13-13 0-16,-2-16 0 15,5-17 0-15,3-8 0 0,2-9 0 16,2-10 0-1,1-5-1-15,-8-11 0 0,7 8-1 16,-14-21-4-16,10 1-4 16,-6-7-5-16,3-10-16 15</inkml:trace>
        <inkml:trace contextRef="#ctx0" brushRef="#br1" timeOffset="-50137.6938">1410-1475 24 0,'0'0'115'0,"0"0"-64"0,0 0-29 16,0 0-14-16,-22 8-3 16,22 7 0-16,-27-11-3 15,16 19 0-15,-16-8-1 16,8 12 0-16,-18 6 0 0,10 9 0 15,-11 0 0-15,4 14-1 16,-4 5 0 0,0 12 1-16,-4 10-1 0,5 12 1 15,6 7-1-15,-3 12-1 16,7-1 2-16,5 6-1 16,6-2 0-16,13-7 0 15,3-8 0-15,0-7 0 16,11-16 0-16,5-14 0 15,3-12 0-15,-5-11-1 16,10-9 0-16,-10-20-1 16,13-2-5-16,-8-15-5 15,-8-11-6-15,-7-8-24 16</inkml:trace>
      </inkml:traceGroup>
      <inkml:traceGroup>
        <inkml:annotationXML>
          <emma:emma xmlns:emma="http://www.w3.org/2003/04/emma" version="1.0">
            <emma:interpretation id="{4FA6C7DB-B85A-40D5-803E-AA70EF6E3383}" emma:medium="tactile" emma:mode="ink">
              <msink:context xmlns:msink="http://schemas.microsoft.com/ink/2010/main" type="line" rotatedBoundingBox="11251,8027 22997,7601 23051,9085 11305,9511"/>
            </emma:interpretation>
          </emma:emma>
        </inkml:annotationXML>
        <inkml:traceGroup>
          <inkml:annotationXML>
            <emma:emma xmlns:emma="http://www.w3.org/2003/04/emma" version="1.0">
              <emma:interpretation id="{46A87F30-8C1C-4407-BF65-A811D94593CF}" emma:medium="tactile" emma:mode="ink">
                <msink:context xmlns:msink="http://schemas.microsoft.com/ink/2010/main" type="inkWord" rotatedBoundingBox="11206,8320 12388,8149 12538,9187 11356,9358"/>
              </emma:interpretation>
            </emma:emma>
          </inkml:annotationXML>
          <inkml:trace contextRef="#ctx0" brushRef="#br1" timeOffset="-45330.364">2745-1228 88 0,'8'-15'82'16,"-8"15"-51"-16,0 0-17 15,-27-12-8-15,12 19-1 16,-8 1-2-16,0 16-1 16,-11-2 0-16,4 19-1 15,-4 5 1-15,4 11-2 16,-5 7 1-16,9 13 0 15,3 2-1-15,4 4 1 16,4-3-1-16,7 0 0 16,8-5 1-16,12-2-1 15,3-9 0-15,11-14-1 16,4-5 1-16,5-14-1 0,14 6-2 16,-11-24-3-16,11-7-5 15,-3-6-7-15,-1-11-26 16,-2-8-73-16</inkml:trace>
          <inkml:trace contextRef="#ctx0" brushRef="#br1" timeOffset="-41256.5755">1885-1031 136 0,'0'0'56'16,"11"-15"-34"-1,-11 15-9-15,15 12-8 16,-15-12-1-16,-4 15-1 0,-11-8-1 16,15 19-1-1,-19 4 0-15,4 8 0 0,-8 8-1 16,4 7 1-16,-8 0-1 16,5 4 0-16,-8 0 0 15,11-8 0-15,-4-3 0 16,8-4 0-16,7-16 0 15,-3-3-1-15,11-7 1 16,0-16-2-16,0 0 0 0,0 0-4 16,8-27-4-16,-5 4-6 15,5 1-14 1,-5-10-64-16</inkml:trace>
          <inkml:trace contextRef="#ctx0" brushRef="#br1" timeOffset="-40966.158">1631-902 160 0,'0'0'40'0,"0"0"-23"15,0 0-5-15,0 0-8 16,0 0-1-16,19 30 0 16,-12-11-2-16,19 15 0 15,-7-3 0-15,11 10 0 16,-3 1-1-16,11 0 1 15,0 4-1-15,0-9 1 16,-4 0-1-16,1-6 0 16,-10-4 0-16,-1-8 0 15,-2 0 0-15,-11-3-1 16,1-2 0-16,-12-14-2 0,0 0-6 16,0 0-2-16,15 0-8 15,-15 0-28-15</inkml:trace>
        </inkml:traceGroup>
        <inkml:traceGroup>
          <inkml:annotationXML>
            <emma:emma xmlns:emma="http://www.w3.org/2003/04/emma" version="1.0">
              <emma:interpretation id="{687044EB-64DF-403B-A49B-C51837D2B8ED}" emma:medium="tactile" emma:mode="ink">
                <msink:context xmlns:msink="http://schemas.microsoft.com/ink/2010/main" type="inkWord" rotatedBoundingBox="12767,8068 15702,7961 15744,9134 12809,9241"/>
              </emma:interpretation>
            </emma:emma>
          </inkml:annotationXML>
          <inkml:trace contextRef="#ctx0" brushRef="#br1" timeOffset="-44990.8629">3166-1133 163 0,'-8'37'37'0,"1"-14"-20"16,7 12-6-16,-4 10-10 16,4-8 1-16,0 17-1 15,0-5 0-15,4 8 0 16,-4-3 0-16,11-6-1 15,-3-2 0-15,3-8 0 16,0 0 0-16,-3-11-1 16,7-1 0-16,-15-26-1 0,23 34-4 15,-12-19-7-15,-11-15-9 16,15 20-34-16,-15-20-73 16</inkml:trace>
          <inkml:trace contextRef="#ctx0" brushRef="#br1" timeOffset="-44660.49">3443-712 173 0,'26'18'32'0,"-7"-10"-17"16,8-8-5-16,14 15-8 16,-11-15 0-16,19 12 0 15,-3-12-1-15,8 7-1 16,-9-11 1-16,8 4-1 16,-8-11 1-16,1-1-1 15,0 5-1-15,-8-8 1 16,-4 4-1-16,-12-13-1 15,13 18-3-15,-21-10-5 16,2-3-7-16,-5 4-19 16,-3-8-69-16</inkml:trace>
          <inkml:trace contextRef="#ctx0" brushRef="#br1" timeOffset="-44420.0115">3908-978 169 0,'-19'11'34'0,"8"16"-18"16,0-5-5-16,0 5-9 15,11 11 0-15,0-4-1 16,0 11 0-16,3 2-1 16,10 1 1-16,-2-1-1 15,3 5 0-15,2-2-1 0,-2-5-1 16,10 9-3-16,-5-10-5 15,0-13-7-15,0-8-20 16,-4-20-66-16</inkml:trace>
          <inkml:trace contextRef="#ctx0" brushRef="#br1" timeOffset="-43653.1199">4481-613 125 0,'-19'-39'60'16,"11"9"-35"-16,8 11-14 0,0-7-4 15,27 17-3-15,-8-9-1 16,19 18-1-16,-7-12-1 16,14 12 0-16,0-8-1 15,4 5 1-15,1 3-1 16,-1-11-1-16,5 11 0 15,-13-18-1-15,13 18-2 16,-10-16-7-16,-6 1-5 16,-3-9-17-16,-9-2-68 0</inkml:trace>
          <inkml:trace contextRef="#ctx0" brushRef="#br1" timeOffset="-43828.494">5008-1373 71 0,'0'0'87'0,"-14"-22"-49"0,14 22-20 16,-24 0-12-16,2-11-2 15,22 11 0-15,-35 14-2 16,21 5 0-16,-13-3 0 16,4 15 0-16,-4-1-1 15,5 11 0-15,-1-2 0 16,8 9 0-16,-1 2-1 15,5 2 1-15,3 10-1 0,8-9 0 16,0 4 0-16,19 0 0 16,0-5 0-1,5 2 0-15,2-5 0 0,4-4 0 16,0-3 0-16,1 4 0 16,-5-9 0-16,1-2 0 15,-5 3 0-15,-6-9 0 16,-1 6 0-16,-11-5 0 15,-4 1-1-15,-4-9 1 16,-3 1-1-16,-12-7-1 16,8 2 0-16,-24-18-2 15,16 5-3-15,-15-13-7 16,-4 0-12-16,4-6-40 0</inkml:trace>
          <inkml:trace contextRef="#ctx0" brushRef="#br1" timeOffset="-43337.6922">5243-1280 125 0,'11'-16'61'16,"-11"16"-37"-16,27 7-10 15,-8-7-10-15,15 30-1 16,-15-7 0-16,23 23-1 16,-16-5 0-16,20 17-1 15,-16 2 0-15,5 4 0 16,-9 5-1-16,0 3 0 0,-10-4 1 15,-9 1-1 1,-7-9 0-16,-4 5 0 16,-7-13 0-16,-8-2 0 0,-3 2 0 15,-8-9-1-15,3-9 1 16,-11-15-1 0,19 3-4-16,-8-22-5 0,1-6-4 15,-1-18-14-15,8-10-55 16</inkml:trace>
          <inkml:trace contextRef="#ctx0" brushRef="#br1" timeOffset="-8517.8113">5687-1414 162 0,'0'0'38'15,"0"26"-20"-15,0-11-8 16,0-15-7-16,0 0 0 16,15 12-1-16,8-4-1 15,-8-8 1-15,12 11-2 16,0-11 1-16,6 12 0 16,-3-5-1-16,5 5 1 15,-5-1-1-15,0-7 0 16,-3 7 0-16,-4-6 0 0,-4 2-1 15,-5-7 1 1,5 14-2-16,-19-14-7 16,0 0-2-16,16-14-9 0,-16-2-28 15</inkml:trace>
        </inkml:traceGroup>
        <inkml:traceGroup>
          <inkml:annotationXML>
            <emma:emma xmlns:emma="http://www.w3.org/2003/04/emma" version="1.0">
              <emma:interpretation id="{59A454A9-C33F-4AD2-8C86-835661694BA8}" emma:medium="tactile" emma:mode="ink">
                <msink:context xmlns:msink="http://schemas.microsoft.com/ink/2010/main" type="inkWord" rotatedBoundingBox="16057,7853 20332,7697 20380,9014 16105,9169"/>
              </emma:interpretation>
            </emma:emma>
          </inkml:annotationXML>
          <inkml:trace contextRef="#ctx0" brushRef="#br1" timeOffset="-7747.7559">6456-1280 131 0,'0'17'60'16,"-7"-2"-38"-16,7-15-9 0,-15 0-8 16,15 0-2-16,-4-21-1 15,15 1 0-15,-11-14-1 16,12 4 0 0,-5-9 0-16,5 10-1 0,-1-6 0 15,4 5 1 1,-3 8-1-16,2 10 0 0,2 8 0 15,-5 8 0-15,5 11 0 16,-5 8 1-16,3 11-1 16,-6 0 0-16,3 7 0 15,2 2 0-15,-10-2 0 16,8-7 0-16,-6 0 0 16,-2-12 0-16,0-9 0 0,-3-13 0 15,20-4 0-15,-13-16 0 16,9-6 0-16,-5-7 0 15,8-13 0-15,-4 0 0 16,4-3 0-16,0 3-1 16,-4 4 2-1,0 8-1-15,1 8 0 0,3 14 0 16,-5 12 0-16,5 9 0 16,0 9 0-16,-3 13 0 15,3 6 0-15,0 8 1 16,3 4-1-16,-3 2 0 15,0-1 1-15,0-1-1 16,4-4 0-16,-4-4 0 16,3-3-1-16,-3-12 0 15,11 5-6-15,-14-15-3 0,0-5-4 16,-16-11-14-16</inkml:trace>
          <inkml:trace contextRef="#ctx0" brushRef="#br1" timeOffset="2.45189E6">7514-526 15 0,'-15'5'96'15,"15"-5"-49"-15,0 0-22 0,-19 10-12 16,19-10-5-16,-19 21-2 15,12 0-2 1,-4-6 0-16,11 12-1 16,-8-1-1-16,8 5 0 0,0-5-1 15,11 1 1-15,0-4-2 16,0-8 1-16,5-12 0 16,-1-3-1-16,4-7 0 15,4-7 0-15,-8-6 0 16,4 1 0-16,-4-8 0 15,0 4 0-15,-7 0 0 16,0 2 1-16,-1-3-1 16,-7 5 0-16,0 2 0 0,-12 1 0 15,9-4 0-15,-8 9 0 16,11 11 0-16,-24-19 1 16,24 19-1-16,-18-15 0 15,18 15-1-15,0 0 1 16,-15-15 0-16,15 15 0 15,0 0-1-15,7-19 1 16,-7 19 0-16,15-18 0 16,-15 18 0-16,27-20 0 15,-12 8 0-15,4 5 0 16,4 3 0-16,4 4 0 16,-2 8 0-16,2 3 1 15,0 0-1-15,3 9 1 16,-11 2-1-16,8 9 1 15,-12-1 0-15,0 0-1 16,-8 0 1-16,5 5-1 16,-12-9 1-16,0 0-1 15,0-6 0-15,0-1 0 0,0-19 1 16,-12 15-1-16,12-15 0 16,0 0 0-16,0-31 1 15,0 13-1-15,12-10 0 16,-5-1 0-16,5-6 0 15,0 2 0-15,7-3 0 16,0 7 0-16,0-2 0 16,3 5 0-16,0 11 0 15,-3-4-1-15,4 19-2 0,-8-16-4 16,8 16-6-16,0 0-8 16,3 0-33-16</inkml:trace>
          <inkml:trace contextRef="#ctx0" brushRef="#br1" timeOffset="2.44881E6">8583-1402 122 0,'0'0'53'0,"12"-18"-31"16,-12 18-9-16,7-27-6 16,-7 27-2-16,0-30-1 15,0 30-1-15,-7-23-1 16,7 23 0-16,-19 0-1 16,19 0 0-16,-35 19 0 15,16 3-1-15,-3 8 1 0,0 8-1 16,-5 8 1-16,0 11-1 15,5 1 0-15,3 17 1 16,7 0-1-16,4 9 0 16,8 4 1-16,8-1-1 15,4-4 0-15,10-3 0 16,5-8 0-16,0-7 0 16,11-9-1-16,-1-14 1 15,8 7-2-15,-14-26-5 16,10-4-3-16,-6-8-8 15,-2-11-22-15</inkml:trace>
          <inkml:trace contextRef="#ctx0" brushRef="#br1" timeOffset="2.45004E6">9054-1447 104 0,'0'0'72'0,"0"0"-42"15,-8-14-16-15,8 14-9 16,-5 14-2-16,10 13 0 15,-13-5-2-15,8 20 0 16,0 4 0-16,0 14 0 16,-3 8-1-16,3 8 1 15,0 12-1-15,0 2 1 16,-8 4-1-16,8-6 0 16,0 0 0-16,0-9 0 15,0-6 0-15,-3-16 0 16,3-12 0-16,0-11 0 15,-5-19 0-15,5-15 0 16,0 0-1-16,-19-19 1 0,16-11 0 16,-5-20 0-1,5-2 0-15,-2-21 0 0,-3-3 0 16,5-10 0 0,-5-2 0-16,5-3 0 15,3 0 0-15,8 7 0 0,-2 9 0 16,10 3 0-16,3 7 0 15,3 12 0-15,9 8 0 16,7 14 0-16,-4 12 0 16,8 13 0-16,-4 6 0 15,-5 14 0-15,5 9 0 0,-3 10 1 16,-8 6-1-16,-1 6 0 16,-11-3 0-16,-7 3 0 15,-8 1 0-15,-4-4 0 16,-15 0 0-1,0-9 1-15,-7 2-1 0,-6-9 0 16,-1-3 0-16,3-8-1 16,-8 0 1-16,4-15-1 15,11 15-2-15,-11-22-2 16,18 3-6-16,16 4-8 16,-11-16-25-16,11 16-71 15</inkml:trace>
          <inkml:trace contextRef="#ctx0" brushRef="#br1" timeOffset="2.45286E6">9633-1072 162 0,'19'23'38'0,"-19"-4"-21"15,12 8-6-15,-8 6-9 16,-4-6-1-16,15 3 0 15,-8 1 0-15,1-9-1 16,3 4 0-16,-3-10-2 16,11-1-5-16,-12 1-5 15,-7-16-11-15,19 3-32 16</inkml:trace>
          <inkml:trace contextRef="#ctx0" brushRef="#br1" timeOffset="2.45262E6">9948-1387 147 0,'0'0'47'16,"0"15"-28"-16,-7 1-6 16,-12-1-10-16,11 19 0 0,-15 1-2 15,8 10 1 1,-15 8-1-16,8 4 0 16,-10 3-1-16,10 9 1 0,-5-4-1 15,5-2 1-15,-1 2-1 16,12-8 0-1,-5-4-1-15,9-11 1 16,7-1-1-16,-8-22-1 0,16 11-2 16,-8-30-4-16,0 0-7 15,0 0-14-15,0 0-54 16</inkml:trace>
          <inkml:trace contextRef="#ctx0" brushRef="#br1" timeOffset="2.4538E6">10089-1310 160 0,'0'0'40'0,"-24"3"-22"15,24-3-7-15,19 12-8 16,-19-12 0-16,38 0-2 15,-8-12 0-15,8 12 0 16,4-11-1-16,4 4 0 16,-5-5 0-16,-3 4 0 0,-3-3 0 15,-8 3 1-15,-5 0-1 16,-22 8 0-16,15-8 0 16,-15 8 0-16,-15 8 0 15,-1-3 0-15,-9 6 0 16,-2 4-1-16,-8 4 1 15,-3 4 0-15,1 4 0 16,-5 6 0-16,4 1 0 16,4 12 1-16,-1-4-1 15,13 7 0-15,8 8 0 16,-2-4 0-16,12 4 0 0,4 0 0 16,12 3 0-1,-1-2 1-15,3-10-1 16,2 2 0-16,-5-5 0 0,5-10 0 15,-8-1 0-15,3-10-1 16,-8-7 1 0,-3-17 0-16,0 16 0 0,0-16 0 15,-19-8-1-15,5-3 1 16,-2-8 0-16,0-7 0 16,-1-1-1-16,-3-8 1 15,8 2 0-15,1-2 0 16,3-2 0-16,8 3 0 15,8-1 0-15,3 8 1 16,13-3-1-16,1 8 0 16,7-5 1-16,1 8-1 0,5 4 0 15,4 4 0 1,-4 2 0-16,-4 3 0 16,4 6-1-16,-12 0 0 0,9 10-2 15,-21-10-7 1,2 0-4-16,-1 0-13 0,-15 0-52 15</inkml:trace>
          <inkml:trace contextRef="#ctx0" brushRef="#br1" timeOffset="2.45404E6">10733-647 183 0,'0'42'27'0,"3"0"-14"0,-3-8-3 16,-11-8-9-16,11 1 0 15,-8-5 0-15,-3-6-1 16,0 3-2-16,-11-19-2 16,-2 3-7-16,2-3-6 15,-5-14-22-15,5-2-71 16</inkml:trace>
        </inkml:traceGroup>
        <inkml:traceGroup>
          <inkml:annotationXML>
            <emma:emma xmlns:emma="http://www.w3.org/2003/04/emma" version="1.0">
              <emma:interpretation id="{1ED07245-8D6A-4A78-A5BD-4735B56EAE04}" emma:medium="tactile" emma:mode="ink">
                <msink:context xmlns:msink="http://schemas.microsoft.com/ink/2010/main" type="inkWord" rotatedBoundingBox="20695,7889 23005,7805 23051,9085 20741,9168"/>
              </emma:interpretation>
            </emma:emma>
          </inkml:annotationXML>
          <inkml:trace contextRef="#ctx0" brushRef="#br1" timeOffset="2.45519E6">11081-863 160 0,'0'-34'41'0,"12"11"-23"16,0 0-7-16,10 23-7 15,-6-15-1-15,14 15-2 16,-8 0 0 0,8 3-1-16,5 5 0 0,-1-8 0 15,12 8-1-15,-8-19-2 16,14 11-7-16,-3-8-3 15,-3 4-13-15,3-4-49 16</inkml:trace>
          <inkml:trace contextRef="#ctx0" brushRef="#br1" timeOffset="2.45502E6">11529-1447 115 0,'0'0'68'0,"12"-19"-43"15,-12 19-14-15,3-23-5 16,-3 23-2-16,-8-26-1 0,8 26 0 15,-22-16-2-15,3 16 0 16,-3-3 0-16,-5 10 0 16,-3 1-1-16,6 7 1 15,-6 0-1-15,8 8 1 16,-1-1-1-16,4 9 0 16,3 0 0-16,13 10 0 15,3 1 1-15,0 7-1 16,11 3 0-16,0 6 0 15,12 2 0-15,0 2 0 16,3-2 0-16,5-3 0 16,0 0 0-16,-6 0 0 15,2-5 0-15,-8 2 0 16,0-9 0-16,-3-3 0 16,-9-1 0-16,-7-2 0 0,-4-5 0 15,-7-8 0-15,0 1 0 16,-8-4-1-1,3-8 1-15,-6 0 0 0,3-1 0 16,-8-9-1-16,8-1 0 16,-8-8 0-16,8 4-2 15,-15-19-1 1,12 0-7-16,-5-4-7 0,0-10-21 16,1-2-71-16</inkml:trace>
          <inkml:trace contextRef="#ctx0" brushRef="#br1" timeOffset="2.45554E6">11893-526 185 0,'12'36'26'16,"-5"-3"-12"-16,-7-3-5 15,12 1-7-15,-17-9-1 16,5-3 0-16,-11 0-2 16,-4-7 1-16,3 10-5 15,-6-14-5-15,-5-8-6 0,-8 0-18 16,-2-8-67-16</inkml:trace>
          <inkml:trace contextRef="#ctx0" brushRef="#br1" timeOffset="2.45645E6">12329-750 170 0,'-15'24'34'16,"-1"-9"-17"-16,5-8-6 16,-8-11-9-16,19 4 0 15,-8-27-1-15,8 1 0 16,0-11 0-16,11 6 0 15,-3-15 0-15,3 4-1 16,9 1 0-16,-5 11 1 0,0 2-1 16,0 11 1-1,1 8-1-15,-1 9 0 16,-15 0 0-16,22 31 0 0,-10-5 0 16,-5 4 0-1,1 12 0-15,0 0 0 16,-8 4 0-16,0-1 0 15,0 0 0-15,0-6 0 0,-8-5 0 16,8-11 0-16,-8-5 0 16,8-18 0-16,-3 16 0 15,3-16-1-15,0-23 1 16,7 0 0-16,1-4 0 16,3-10 0-16,1-1 0 15,2-4 0-15,2 3 0 16,3 6 0-16,0-1 0 15,3 12 0-15,-3 6 0 16,5 12 0-16,-2 4 1 16,5 12-1-16,-5 2 0 0,1 6 0 15,0 2 0-15,0 1 0 16,-1 0 0-16,-6-4-1 16,-2 4 1-1,-3-1-1-15,2 2 0 0,-13-24-1 16,11 37-3-16,-11-37-6 15,0 0-6-15,0 0-21 16,0 0-71-16</inkml:trace>
          <inkml:trace contextRef="#ctx0" brushRef="#br1" timeOffset="2.45673E6">13060-1497 175 0,'35'0'32'0,"-2"8"-16"16,6 7-6-16,-13 4-8 15,16 27 1-15,-15-1-2 16,11 20 0-16,-8 4 0 16,-3 9-1-16,-8 6 1 15,-5 7-1-15,-14-4 1 16,0 5-1-16,-11-5-1 0,-16-7 1 15,0 3-1-15,-17-19 0 16,6 4-7-16,-19-18-3 16,-4-16-6-16,-7-12-25 15</inkml:trace>
        </inkml:traceGroup>
      </inkml:traceGroup>
    </inkml:traceGroup>
    <inkml:traceGroup>
      <inkml:annotationXML>
        <emma:emma xmlns:emma="http://www.w3.org/2003/04/emma" version="1.0">
          <emma:interpretation id="{9851508D-0352-4549-B260-DB6324763896}" emma:medium="tactile" emma:mode="ink">
            <msink:context xmlns:msink="http://schemas.microsoft.com/ink/2010/main" type="paragraph" rotatedBoundingBox="9911,11970 24637,11752 24664,13528 9937,137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4FCD48-1C75-477A-8940-10557C43B477}" emma:medium="tactile" emma:mode="ink">
              <msink:context xmlns:msink="http://schemas.microsoft.com/ink/2010/main" type="line" rotatedBoundingBox="9911,11970 24637,11752 24664,13528 9937,13746"/>
            </emma:interpretation>
          </emma:emma>
        </inkml:annotationXML>
        <inkml:traceGroup>
          <inkml:annotationXML>
            <emma:emma xmlns:emma="http://www.w3.org/2003/04/emma" version="1.0">
              <emma:interpretation id="{2098E0DA-C1ED-4BB8-9100-428D28B01F6D}" emma:medium="tactile" emma:mode="ink">
                <msink:context xmlns:msink="http://schemas.microsoft.com/ink/2010/main" type="inkWord" rotatedBoundingBox="9897,13648 10288,11853 11533,12124 11142,13919"/>
              </emma:interpretation>
            </emma:emma>
          </inkml:annotationXML>
          <inkml:trace contextRef="#ctx0" brushRef="#br1" timeOffset="-38441.5502">375 3964 176 0,'-25'26'30'16,"1"8"-15"-16,9-7-5 15,0-5-9-15,23 9 0 16,6-5 0-16,18 9 0 16,-2-4 0-16,19 6 0 15,4-7 0-15,7 1-1 16,1-13 1-16,14 2-1 16,-6-20 1-16,7-4 0 15,-4-15-1-15,11-13 1 16,-11-5-1-16,8-1 1 15,-8-7-1-15,4 0 1 16,-8-1-1-16,-4 8 0 0,-7 8 1 16,-11 3-1-1,-8 9 0-15,-4-2 0 0,-11 13 0 16,-12 3 0-16,-11 4 0 16,0 0 0-16,15-4-1 15,-18-10-1-15,3 14-7 16,3-16-2-16,-3-3-8 15,0-8-26-15</inkml:trace>
          <inkml:trace contextRef="#ctx0" brushRef="#br1" timeOffset="-39336.61">1043 2652 75 0,'15'0'94'0,"-15"0"-62"16,0 0-15-16,0 0-10 15,-26 0-3-15,26 0-1 16,-31 11-2-16,16 4 1 16,-15-3-1-16,0 14 1 15,-5 0-2-15,5 9 1 16,-16 3-1-16,8 20 1 16,1 2-1-16,-6 10 1 15,5 11-1-15,5 6 0 16,6 4 0-16,8 11 0 15,12-3 0-15,7-4 0 16,18 0 0-16,1-12-1 16,13-3 1-16,-2-12 0 15,7-11 0-15,-3-13-1 16,4-1 0-16,-11-24 0 16,3 7-2-16,-30-26-4 0,31 0-5 15,-20-7-10-15,-3-12-32 16</inkml:trace>
          <inkml:trace contextRef="#ctx0" brushRef="#br1" timeOffset="-38904.2025">1475 2625 149 0,'-11'23'47'0,"-13"-1"-28"16,2 5-7-16,0 11-9 15,-16-8 0-15,7 20-1 16,-10-1-1-16,6 12 1 16,-3 6-2-16,5 13 1 0,-5 0 0 15,11 11-1-15,0 8 0 16,5 0 0-16,10 3 0 16,5 0 0-1,7 1-1-15,0-9 1 0,15-3-1 16,0-10 0-1,8-14-2-15,-5-25 0 0,20 0-5 16,-11-20-7-16,0-22-14 16,-5-4-54-16</inkml:trace>
        </inkml:traceGroup>
        <inkml:traceGroup>
          <inkml:annotationXML>
            <emma:emma xmlns:emma="http://www.w3.org/2003/04/emma" version="1.0">
              <emma:interpretation id="{90122114-E2CF-47D2-A35F-8DC14ED9542D}" emma:medium="tactile" emma:mode="ink">
                <msink:context xmlns:msink="http://schemas.microsoft.com/ink/2010/main" type="inkWord" rotatedBoundingBox="11850,11985 15070,11938 15087,13082 11867,13129"/>
              </emma:interpretation>
            </emma:emma>
          </inkml:annotationXML>
          <inkml:trace contextRef="#ctx0" brushRef="#br1" timeOffset="-37302.9175">2594 2849 142 0,'0'0'50'0,"14"11"-28"0,-14-11-10 15,0 0-8-15,8 23-1 16,-23-16-1-16,11 20 0 15,-18-4 0-15,3 14-1 16,-16 9-1-16,-3 11 1 16,0-1-1-16,-3 9 0 15,-1-8 1-15,4 0-2 16,5-4 1-16,-2-15 0 16,16-3 0-16,8-20-1 0,11-15 0 15,0 0-2 1,0 0-1-16,8-35-4 15,6 8-6-15,2-6-13 16,3-9-48-16</inkml:trace>
          <inkml:trace contextRef="#ctx0" brushRef="#br1" timeOffset="-37056.9026">2286 3034 151 0,'-19'-3'45'0,"5"3"-26"16,1 15-9-16,-5-15-5 15,25 20-1-15,-7-20-1 0,16 29-1 16,-2-14-1 0,18 11-1-16,-2-3 1 0,11 8-1 15,1 0 0-15,-1-1 1 16,2 0-1 0,-5-3 0-16,-1-1-1 0,-3-7 1 15,-4 0-1-15,-14-13-2 16,10 0-6-16,-7-6-4 15,-19 0-9-15,19-6-40 16</inkml:trace>
          <inkml:trace contextRef="#ctx0" brushRef="#br1" timeOffset="-36508.2872">3413 2560 175 0,'0'0'31'0,"-19"12"-15"16,0 6-6-16,-8 9-8 15,-8-8 0-15,13 23 0 16,-12-4-1-16,11 15 0 16,-7 8 0-16,15 11-1 15,-4 3 1-15,19 17-1 16,0-2 1-16,22 5-1 0,5 4 0 15,7-11-1-15,7-5 0 16,10-23 0-16,12 5-4 16,-6-31-5-16,0-15-5 15,-4-19-17 1,-4-19-66-16</inkml:trace>
          <inkml:trace contextRef="#ctx0" brushRef="#br1" timeOffset="-35928.0095">4250 2685 163 0,'-19'12'39'0,"19"-12"-21"15,-23 23-7 1,9-16-8-16,17 27-1 0,-14-11 0 15,11 23 0-15,-8-1-1 16,8 16-1-16,0 15 1 16,-3 7 0-16,-2 1-1 15,2 3 0-15,3-4 0 16,0-4 0-16,0-3 0 16,0-14 0-16,8-18 0 0,-2-16-2 15,10-6 1-15,-16-22-2 16,30-11-6-16,-19-8-5 15,5-8-10-15,3-3-41 16</inkml:trace>
          <inkml:trace contextRef="#ctx0" brushRef="#br1" timeOffset="-35549.3923">4640 3076 181 0,'0'0'29'15,"0"0"-14"-15,19 8-6 16,8 0-6-1,-5-8-1-15,21 7-1 16,2-7 0-16,8 0 0 0,0 3-1 16,7 2 1-16,2-5-1 15,2 0 0-15,-7 0 0 16,-4 0 0-16,-3 0 0 16,-6-5 0-16,-2 5 0 15,-11-7-1-15,-5 7 0 16,-10-15-1-16,6 15-5 15,-22 0-4-15,11-19-8 16,-18 0-23-16</inkml:trace>
          <inkml:trace contextRef="#ctx0" brushRef="#br1" timeOffset="-35296.3417">5167 2830 185 0,'-19'27'27'16,"1"6"-13"-16,6 5-5 16,-7-4-6-16,19 16-2 15,-7-5 1-15,14 0-2 16,-7 5 1-16,12-1-1 0,-1-4 1 16,4-6-1-1,4 7 0-15,-3-16-1 16,6 8 0-16,-22-38-3 0,35 26-5 15,-16-18-5-15,6-8-9 16,-1-16-46-16</inkml:trace>
        </inkml:traceGroup>
        <inkml:traceGroup>
          <inkml:annotationXML>
            <emma:emma xmlns:emma="http://www.w3.org/2003/04/emma" version="1.0">
              <emma:interpretation id="{F93C6F74-5476-4642-8D85-1006D685DC55}" emma:medium="tactile" emma:mode="ink">
                <msink:context xmlns:msink="http://schemas.microsoft.com/ink/2010/main" type="inkWord" rotatedBoundingBox="15596,11886 19322,11831 19341,13086 15614,13141"/>
              </emma:interpretation>
            </emma:emma>
          </inkml:annotationXML>
          <inkml:trace contextRef="#ctx0" brushRef="#br1" timeOffset="-34777.3755">6002 3315 189 0,'-19'27'24'0,"7"-16"-10"16,12-11-5-16,0-19-8 15,0-15 1-15,12 3-1 16,-1-10-1-16,8 3 1 16,-3-3 0-16,6 2-1 15,-3 5 1-15,0 15-1 16,-8 1 0-16,-11 18 0 16,16-12 0-16,-16 12 1 15,3 23-1-15,-3-4 0 0,0 11 0 16,0 4 1-16,8 8-1 15,-5 4 0 1,9-5 0-16,-5 5 0 16,5-1 0-16,3-7 0 0,4-8 0 15,0-3-1-15,0-8 1 16,0-9 0-16,-1-1-1 16,-2-9 1-16,6 0-2 15,-14-15 1-15,14 15-4 16,-22-15-5-16,8-5-4 15,-8-2-16-15,-3-14-55 16</inkml:trace>
          <inkml:trace contextRef="#ctx0" brushRef="#br1" timeOffset="-34620.3679">6062 2674 190 0,'-14'-22'22'15,"14"22"-9"-15,-16 0-7 16,16 0-5-16,0 0-1 16,16 15-3-16,-16-15-2 15,22 3-8-15,0 17-10 16,5-20-37-16,7 7-63 16</inkml:trace>
          <inkml:trace contextRef="#ctx0" brushRef="#br1" timeOffset="-34372.3519">6619 2529 196 0,'-8'24'21'15,"2"2"-8"-15,-10 1-4 16,5 8-8-16,-11-6 0 15,6 6 0-15,-3 2 0 16,4 1-1-16,3-3 0 16,1-5-1-16,11 4 0 15,-8-15-6-15,16 8-3 16,7-12-5-16,8-4-18 0</inkml:trace>
          <inkml:trace contextRef="#ctx0" brushRef="#br1" timeOffset="-33996.1452">7025 2466 187 0,'-4'15'25'0,"4"0"-11"16,4 12-4-16,11 15-8 16,-4-17-1-16,24 21 1 0,-5 3-2 15,8 17 1 1,-4-2 0-16,4 11-1 16,-4-3 0-16,-3 12 1 15,-9-4-1-15,-3 3 0 0,-11-7 0 16,-8 0 0-1,-16-4 0-15,-2-8-1 16,-13-3 1-16,-3-12 0 0,-4-3-1 16,-8-20-1-16,16 6-2 15,-11-26-7-15,11-17-4 16,-1-12-14-16,8-15-60 16</inkml:trace>
          <inkml:trace contextRef="#ctx0" brushRef="#br1" timeOffset="-4441.3885">7628 2534 136 0,'-19'0'47'0,"19"0"-26"15,-26-8-9-15,26 8-4 0,-23 0-3 16,23 19-1-1,0-19-2-15,0 15 1 0,0-15-2 16,18 23 0-16,1-11 0 16,8-1 0-16,0 0-1 15,6 0 0 1,2-3 0-16,-1 0 0 16,0 0 0-16,0-8 0 0,-4 0-1 15,-11-8-2-15,0 8-7 16,0-8-2-16,-19 8-12 15,24-23-40-15</inkml:trace>
          <inkml:trace contextRef="#ctx0" brushRef="#br1" timeOffset="-3737.3214">8208 2705 142 0,'0'0'53'0,"0"0"-32"16,0-20-9-1,0-10-7-15,16 16-2 0,-16-21 0 16,14 8-2-16,-3-3 0 15,5 4 0-15,-1-1-1 16,0 12 1-16,4 0-1 16,0 11 0-16,0 4 0 15,0 8 0-15,-4 7 0 16,1 8 0-16,-5 7 0 0,0 4 0 16,-7 4 0-16,0 0 0 15,-4-4 0-15,8-4 0 16,-8-7 0-16,0-23 0 15,11 16 0-15,-11-16 0 16,19-35 0-16,-8 4 0 16,5-2 0-16,2-9 0 15,-3-3 0-15,8 3 0 16,0 7 0-16,-1 6 0 16,-3 13 0-16,8 12 0 15,-8 4 0-15,4 16 0 16,-4 6 0-16,3 9 0 15,-6 1 0-15,6 7 0 16,-3-5 0-16,0 1 0 16,4-5 0-16,0-7 0 0,7 3-3 15,-11-18-6-15,7-1-3 16,1-14-7-16,0-16-30 16</inkml:trace>
          <inkml:trace contextRef="#ctx0" brushRef="#br1" timeOffset="2.45909E6">9046 3388 15 0,'-30'-9'116'15,"30"9"-63"-15,-35 0-29 16,13 0-17-16,6 16-2 15,-6-11-1-15,10 17-2 0,-3-10 0 16,11 11-1-16,-3-8 0 16,14 7 0-1,-3-2-1-15,11-2 0 16,0-6 0-16,12-1 0 16,-8-7 0-16,8-4 0 0,0 0 0 15,-5-12 1-15,5 1-1 16,-5-4 1-16,1-8-2 15,-12 3 2-15,4-1-1 16,-7 1 0-16,-4-2 0 16,-4 2 0-16,-4 4 0 15,-4-1 0-15,8 17-1 0,-30-30 0 16,30 30 0-16,-34-23-3 16,34 23 0-16,-26-23-2 15,26 23-2-15,-13-19-3 16,13 19-2-1,8-20-4-15,-8 20 1 0,24-18 12 16,-10 11 11-16,2 7 6 16,-1-9 1-16,8 18-1 15,-8-9-3-15,15 22-3 16,-11-11-1-16,11 16-1 16,-11-8-2-16,11 15 0 15,-11-7-1-15,8 11-1 16,-11-12 0-16,-2 8 0 0,-6-3-1 15,0-5 0 1,-8-2 1-16,3-10-1 16,-3-14 0-16,0 15 0 0,0-15 0 15,0 0 1-15,8-18-1 16,0 2 1-16,3-6-1 16,4 2 0-16,4-2 0 15,0-1 0-15,11 0 0 16,0 4-1-16,8 7-1 15,-8-10-5-15,5 3-6 16,7 4-10-16,-8-8-36 16</inkml:trace>
        </inkml:traceGroup>
        <inkml:traceGroup>
          <inkml:annotationXML>
            <emma:emma xmlns:emma="http://www.w3.org/2003/04/emma" version="1.0">
              <emma:interpretation id="{B718CAEA-483F-48F6-A336-E25E429E7BC1}" emma:medium="tactile" emma:mode="ink">
                <msink:context xmlns:msink="http://schemas.microsoft.com/ink/2010/main" type="inkWord" rotatedBoundingBox="19927,11931 22229,11897 22248,13196 19946,13230">
                  <msink:destinationLink direction="with" ref="{31667369-103C-4503-B9B2-5EA1B301F7D9}"/>
                </msink:context>
              </emma:interpretation>
            </emma:emma>
          </inkml:annotationXML>
          <inkml:trace contextRef="#ctx0" brushRef="#br1" timeOffset="2.4598E6">10536 2520 104 0,'-15'10'72'0,"-4"1"-43"16,0 14-14-16,-1 16-11 15,-13-14-1-15,14 30 0 16,-11-7-2-16,6 20 1 15,2-1-1-15,6 14 1 16,2 1-2-16,9 3 1 16,5 1-1-16,8-9 0 15,3-1 1-15,13 0-2 0,1-18 1 16,7-10-1 0,9-6-1-16,-7-16-2 0,12-6-7 15,-1-3-7-15,-3-15-25 16,-4-8-76-1</inkml:trace>
          <inkml:trace contextRef="#ctx0" brushRef="#br1" timeOffset="2.46046E6">10865 2653 167 0,'0'0'37'0,"0"0"-21"16,-19 30-5-16,19 8-9 15,-14 0 0-15,14 19-1 16,-12 11-1-16,5 8 1 15,-1 7 0-15,4 4-1 16,0 5 1-16,4 2-1 16,-3-7 0-16,3 1 0 15,0-12 0-15,0-12 0 16,0-11 0-16,0-14-1 16,3-10 1-16,-3-29 0 0,0 0-1 15,4-23 1 1,-4-11 0-16,0-11 0 15,0-8 0-15,0-12 0 16,0-10 0-16,0-9 0 16,0-3 0-16,0 3 0 0,4 1 0 15,4 7 0 1,6 4 0-16,2 11 0 0,-1 16 0 16,8 2 0-16,4 22 0 15,3 1 0-15,8 20 0 16,-5 0 0-16,6 20 0 15,-1 1 1-15,3 15-1 16,-6 5 0-16,-5-3 0 0,-8 3 0 16,-11 5 0-16,-3-3 0 15,-16-7 0-15,-3 6 0 16,-16-11 0 0,-6-1 0-16,-5-3 0 0,0-13 0 15,-4 2-1-15,-4-16 0 16,16 4-1-16,-8-19-4 15,16-1-6 1,11-2-10-16,11-9-33 0,6 2-79 16</inkml:trace>
          <inkml:trace contextRef="#ctx0" brushRef="#br1" timeOffset="2.46086E6">11927 2539 189 0,'-15'7'24'0,"15"-7"-11"16,-27 38-5-16,-3-19-7 0,11 20 1 16,-11 5-2-1,-5 18 1-15,2-2 0 16,-5 16-1-16,-4 3 0 16,8 9 1-16,-4-5-1 0,0 5 0 15,7-1 0-15,1-4 0 16,8-7 0-16,-5-8-1 15,11-7 0-15,-2-16 0 16,11-3 0-16,-9-19-2 16,16-1-3-16,0-22-8 15,0 0-9-15,0 0-39 16</inkml:trace>
          <inkml:trace contextRef="#ctx0" brushRef="#br1" timeOffset="2.46111E6">11491 3137 149 0,'0'0'47'0,"26"16"-27"16,-21-1-8-16,9-7-9 15,5 18-1-15,-7-3-1 16,3 4-1-16,0-4 0 15,0-5 0-15,5 9-2 16,-20-27-2-16,14 15-8 16,2-7-8-16,-16-8-27 15,14-4-83-15</inkml:trace>
          <inkml:trace contextRef="#ctx0" brushRef="#br1" timeOffset="2.46173E6">11866 2838 169 0,'27'15'35'0,"-4"-15"-20"15,7 0-4-15,16 0-10 16,-13-15 0-16,13 8-1 15,0-8 1-15,-5 3-1 16,-7 1 0-16,-4 3 0 0,-6-4 0 16,-5 5 0-1,-19 7 0-15,0 0 0 0,0 0 0 16,0 0 0-16,-30 23 0 16,6-1 0-1,-6 9 0-15,0 7 1 0,-4 0-1 16,7 11 0-16,-3 4 1 15,7 4-1-15,0 0 0 16,9 6 1-16,1-5-1 16,7 7 1-16,1 0-1 15,5-1 0-15,5-3 0 16,6-4 0-16,-3 0 0 16,3-8 0-16,-4-4 0 15,5-11-1-15,-5-3 1 0,-7-17-1 16,0-14 1-16,0 0-1 15,-15-11 0-15,-1-19 1 16,2 3-1-16,-10-18 1 16,2 0-1-16,7-9 2 15,-4 5-1-15,12 4 0 16,2 3 1-16,10 8 0 16,6-4-1-16,11 15 1 15,5 1 0-15,8 10-1 16,2-3 1-16,5 11-1 15,3-4 0-15,1 1-1 16,3 11-2-16,-14-4-6 16,-5-8-5-16,0 8-15 15,-8-7-52-15</inkml:trace>
          <inkml:trace contextRef="#ctx0" brushRef="#br1" timeOffset="2.46196E6">12606 3457 179 0,'0'48'29'16,"0"-6"-14"-16,-16 4-5 16,13-4-9-16,-21-8 0 15,5 0-1-15,2 0 0 16,-7-19-1-16,10 5-4 15,-6-13-6-15,-3-11-7 0,1-7-26 16,-1-9-83-16</inkml:trace>
        </inkml:traceGroup>
        <inkml:traceGroup>
          <inkml:annotationXML>
            <emma:emma xmlns:emma="http://www.w3.org/2003/04/emma" version="1.0">
              <emma:interpretation id="{BC534353-7BE7-4437-9B33-015AE18A52E8}" emma:medium="tactile" emma:mode="ink">
                <msink:context xmlns:msink="http://schemas.microsoft.com/ink/2010/main" type="inkWord" rotatedBoundingBox="22772,12021 24641,11993 24661,13347 22792,13375"/>
              </emma:interpretation>
            </emma:emma>
          </inkml:annotationXML>
          <inkml:trace contextRef="#ctx0" brushRef="#br1" timeOffset="2.46262E6">13155 3422 131 0,'-8'23'59'0,"8"-23"-36"16,0 0-10-16,0 0-7 15,0-19-5-15,16 0 0 16,-8-15 0-16,3 4 0 16,0-12 0-16,1 4-1 15,-9 0 1 1,9 8-1-16,-12 1 1 0,7 8-1 15,-7 3 0-15,0 18 0 16,0-11 0-16,0 11 0 16,-3 18 1-16,3 5-1 15,-8 3 0-15,8 13 0 16,0-2 0-16,0 5 0 16,0 0 1-16,11 0-1 15,-3-5 0-15,3-2 0 0,1-9 0 16,3-4 0-16,0-2 0 15,0-9 0-15,1-3-1 16,-16-8 0-16,30 0 0 16,-30-14-2-16,22 5-4 15,-14-10-6-15,-5-8-9 16,-3-3-37 0</inkml:trace>
          <inkml:trace contextRef="#ctx0" brushRef="#br1" timeOffset="2.4628E6">13250 2816 149 0,'-23'-38'45'0,"12"12"-25"15,0 2-8-15,-4 9-10 0,15 15 0 16,0 0-3-16,0 0 0 16,0 0-3-16,0 0-6 15,18-7-11-15,1 14-25 16,-7-14-77-16</inkml:trace>
          <inkml:trace contextRef="#ctx0" brushRef="#br1" timeOffset="2.46305E6">13573 2607 188 0,'-8'19'25'16,"4"0"-12"-16,-8 0-3 0,-10 0-9 16,11 11 1-16,-5-7-2 15,5 11 0-15,-4-3 0 16,0-1 0 0,7 4-1-16,-7-15-3 0,11 7-6 15,4-2-5-15,0-3-15 16,4-1-61-16</inkml:trace>
          <inkml:trace contextRef="#ctx0" brushRef="#br1" timeOffset="2.46332E6">13754 3514 180 0,'0'30'28'0,"-22"-7"-14"16,2 7-5-16,-2-3-9 15,-5-1 0-15,-3-3-2 16,11 3-2-16,-3-7-7 15,-2-14-10-15,24-5-25 16,-22-5-82-16</inkml:trace>
          <inkml:trace contextRef="#ctx0" brushRef="#br1" timeOffset="2.46393E6">13963 3183 183 0,'8'-26'27'0,"6"3"-13"16,-14 23-6-16,4-38-6 0,11 27 0 15,-15-4-1-15,0 15 0 16,20-16 0-16,-20 16 0 16,19 4-1-1,-8 11 0-15,-3 8 1 0,3 4-1 16,-3 10 0-16,3 0 0 16,0 6 0-1,-3 3 0-15,0 0 0 0,-8-5 0 16,6-7 0-16,-6-4 0 15,8-3 0-15,-8-13 0 16,0-14 0-16,0 0 0 16,0 0 0-16,11-14 0 15,-3-8-1-15,0-13 1 16,0 1 0-16,6-4 0 0,-2-4 0 16,11 4 1-16,-1 5-1 15,1 2 0 1,4 6 0-16,0 9 1 15,3 3-1-15,0 13 1 16,0 5-1-16,-3 10 0 0,-5 4 0 16,2 0 0-16,-2 8 0 15,-3-2 0-15,0 3 0 16,-4-5 0-16,0-1-1 16,-7-3 0-16,4 4 0 15,-12-23-4-15,0 0-5 16,-16 17-5-16,16-17-16 0,-19 0-64 15</inkml:trace>
          <inkml:trace contextRef="#ctx0" brushRef="#br1" timeOffset="2.46422E6">14703 2634 187 0,'37'8'25'0,"1"10"-11"16,-4 5-5-16,15 22-7 15,-26-3 0-15,18 15-1 16,-17 7 0-16,3 12 0 16,-13 4-1-16,5 15 1 0,-15-4 0 15,-4 8-1-15,-12-2 0 16,-7-5-1-16,-6 3 1 15,-21-19-2 1,4 11-5-16,-38-23-4 16,0-6-6-16,-21-13-24 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7:45.7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D12C505-41C7-480A-A5B3-795F07A101F2}" emma:medium="tactile" emma:mode="ink">
          <msink:context xmlns:msink="http://schemas.microsoft.com/ink/2010/main" type="inkDrawing" rotatedBoundingBox="6685,15594 11613,16877 11488,17360 6559,16078" semanticType="callout" shapeName="Other">
            <msink:sourceLink direction="with" ref="{064C72C3-90F0-4212-9556-3FC92D505548}"/>
          </msink:context>
        </emma:interpretation>
      </emma:emma>
    </inkml:annotationXML>
    <inkml:trace contextRef="#ctx0" brushRef="#br0">-2-2 100 0,'0'0'73'16,"0"0"-44"-16,0 0-19 0,-19-11-5 15,19 11-1-15,0 0-1 16,0 0-1-16,0 0 0 16,19 15-1-16,-19-15 0 15,22 23 0-15,-6-12 0 16,3 9-1-16,8 1 1 16,6 2-1-16,-3 3 1 15,8 1-1-15,4 4 0 16,7 3 0-16,0 0 0 15,13 1 0-15,-2-3 0 16,8 7 0-16,8 0 0 16,-1-5 0-16,6 7 0 0,5 1 0 15,1-5 0 1,9 2 0-16,-1 3 1 16,3-1-1-16,8 1 0 0,1-5 0 15,6 2 0 1,-3-1 0-16,8-1 0 0,-5 5 0 15,1-8 0-15,3 5 1 16,-2-6-1-16,-2 2 0 16,1-1 0-16,0 0 0 15,-1 4 0-15,1-4 0 16,0-7 0-16,4-1 0 16,-5 1 0-16,1-1 0 15,3-11 1-15,-3 0-1 16,-1-7 0-16,5 4 1 15,-4-9-1-15,0 1 0 16,-8-4 0-16,4 0 1 0,-12-7-1 16,4-1 0-1,-10 0 0-15,-13 0 0 0,-3-3 0 16,-15 4 1-16,-4-6-1 16,-16 3 0-16,1 3 0 15,-12-1-1-15,-3 8 1 16,-12-15-2-16,8 15-4 15,-23 0-6-15,19-8-7 16,-19-8-30-16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7:58.0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1667369-103C-4503-B9B2-5EA1B301F7D9}" emma:medium="tactile" emma:mode="ink">
          <msink:context xmlns:msink="http://schemas.microsoft.com/ink/2010/main" type="inkDrawing" rotatedBoundingBox="16375,16915 21555,15865 21632,16247 16452,17297" semanticType="callout" shapeName="Other">
            <msink:sourceLink direction="with" ref="{B718CAEA-483F-48F6-A336-E25E429E7BC1}"/>
            <msink:sourceLink direction="with" ref="{064C72C3-90F0-4212-9556-3FC92D505548}"/>
          </msink:context>
        </emma:interpretation>
      </emma:emma>
    </inkml:annotationXML>
    <inkml:trace contextRef="#ctx0" brushRef="#br0">0 1013 176 0,'0'0'31'0,"11"15"-15"15,5-15-6 1,6 0-10-16,5-11 0 0,11 7 0 16,8 4 0-16,3-7 1 15,11 7-1-15,9 0 0 16,2 0 1-16,17 0-1 15,2 3 1-15,10 5-1 16,5-8 1-16,6 4-1 16,9-4 1-16,6 0-1 15,2 0 0-15,9 0 0 0,-1-8 0 16,9 1 1 0,-1-5-1-16,4-3 0 15,-1-5 0-15,1 2 1 0,-4-5-1 16,-4-4 0-16,5-3 0 15,-1 0 1 1,0-4-1-16,-7-4 0 0,-5-4 0 16,4-3 0-16,-7-5 1 15,1-3-1-15,-2 0 0 16,-2 0 0-16,-2 1 0 16,-2-2 0-16,-1 4 1 15,-7 5-1-15,0 7 0 16,-12 0 0-16,-7 7 0 15,-8 5 0-15,-12 7 0 0,-2 0 0 16,-13 4 0-16,-11 4 0 16,-3 2 0-16,-12 6 1 15,-7 3-1-15,-8-3 0 16,-4 3 0-16,-15 0 0 16,0 0 0-16,0 0 0 15,0 0 0-15,7 15 0 16,-7-15 0-16,0 0 0 15,-14 11-1-15,14-11 1 16,0 0-2-16,-31 0-8 16,31 0-2-16,-12-34-11 15,1-8-39-15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7:53.8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0212EA8-5CCA-4F68-9C4C-9385ADE6FD83}" emma:medium="tactile" emma:mode="ink">
          <msink:context xmlns:msink="http://schemas.microsoft.com/ink/2010/main" type="writingRegion" rotatedBoundingBox="12124,16169 15946,16279 15912,17482 12089,17372"/>
        </emma:interpretation>
      </emma:emma>
    </inkml:annotationXML>
    <inkml:traceGroup>
      <inkml:annotationXML>
        <emma:emma xmlns:emma="http://www.w3.org/2003/04/emma" version="1.0">
          <emma:interpretation id="{116EE29C-D22C-4621-BCA5-FA9D283F2A2D}" emma:medium="tactile" emma:mode="ink">
            <msink:context xmlns:msink="http://schemas.microsoft.com/ink/2010/main" type="paragraph" rotatedBoundingBox="12124,16169 15946,16279 15912,17482 12089,17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02A087-DCC4-4B65-81E5-2E5A016B3185}" emma:medium="tactile" emma:mode="ink">
              <msink:context xmlns:msink="http://schemas.microsoft.com/ink/2010/main" type="line" rotatedBoundingBox="12124,16169 15946,16279 15912,17482 12089,17372"/>
            </emma:interpretation>
          </emma:emma>
        </inkml:annotationXML>
        <inkml:traceGroup>
          <inkml:annotationXML>
            <emma:emma xmlns:emma="http://www.w3.org/2003/04/emma" version="1.0">
              <emma:interpretation id="{064C72C3-90F0-4212-9556-3FC92D505548}" emma:medium="tactile" emma:mode="ink">
                <msink:context xmlns:msink="http://schemas.microsoft.com/ink/2010/main" type="inkWord" rotatedBoundingBox="12124,16169 15946,16279 15912,17482 12089,17372">
                  <msink:destinationLink direction="with" ref="{BD12C505-41C7-480A-A5B3-795F07A101F2}"/>
                  <msink:destinationLink direction="with" ref="{31667369-103C-4503-B9B2-5EA1B301F7D9}"/>
                </msink:context>
              </emma:interpretation>
            </emma:emma>
          </inkml:annotationXML>
          <inkml:trace contextRef="#ctx0" brushRef="#br0">2699 6931 170 0,'-11'30'34'0,"11"0"-18"15,-11 0-6-15,3 5-8 16,8 14-1 0,0-4-1-16,0 8 1 0,0 4-1 15,8 1 0 1,3-6 0-16,-3 1 0 0,3-8 0 15,-3-6-2-15,7 2 0 16,-15-18-3-16,19-7-9 16,-19-16-10-16,15 7-41 15,-15-7-52-15</inkml:trace>
          <inkml:trace contextRef="#ctx0" brushRef="#br0" timeOffset="-287.7742">3200 7139 104 0,'0'0'74'16,"0"0"-46"-1,0 0-14-15,-19-15-10 16,19 15-2-16,-38-8 0 0,19 8 0 15,-16 0-1-15,2 8 0 16,-16-8 0-16,3 15 0 16,-7-4 0-16,0 12-1 15,-8 0 1-15,-3 7-1 16,3 0 1-16,5-3-1 16,6 0 1-16,8-8-1 15,12 0 0-15,8-8 0 16,22-11 0-16,0 0 0 0,0 0 0 15,25 0 1 1,10 0-1-16,6-9 0 0,9 7 0 16,-1-3 0-16,12 5-1 15,0 0 1-15,-4 0 0 16,-5 5 0-16,-2 6 0 16,-5 0 0-1,-6 4 0-15,-9 5 0 16,-11-5 0-16,-8 7 0 0,-11 1 0 15,0-4 0-15,-16 4 0 16,-3 2 0-16,-3-1 0 16,-12 2 0-16,0-3 0 15,-4-3 0-15,0 2 0 16,-4-7 0-16,1 0 0 16,3-3 0-16,0-1-1 0,0-11 0 15,15 8-2 1,-11-19-2-16,15 7-8 0,19 4-9 15,-19-27-35-15,19 8-74 16</inkml:trace>
          <inkml:trace contextRef="#ctx0" brushRef="#br0" timeOffset="262.1031">2810 6911 84 0,'0'-22'89'16,"0"22"-57"-16,0-15-17 15,0 15-9-15,0 31-2 16,-8-10-2-16,11 21-1 16,-6 0 0-16,6 19 0 15,-3 4 0-15,8 2-1 16,-3 5 1-16,1 1-1 15,10-1 0-15,-5-12-1 16,8 1 0-16,-8-20-1 16,20 2-3-16,-16-21-6 15,4-14-10-15,4-8-26 16,-8-24-87-16</inkml:trace>
          <inkml:trace contextRef="#ctx0" brushRef="#br0" timeOffset="638.0608">3435 6999 163 0,'0'15'39'0,"0"15"-22"15,-8-3-6-15,-14 3-10 16,11 12 1-16,-16-4-2 0,8 7 1 15,-3-2 0-15,3 1 0 16,-1-7-1-16,5 2 1 16,7-8-1-16,8-5 1 15,4-4-1-15,11-2 0 16,9-8 0-16,6-1 0 16,8 0 0-16,11-3 0 15,-4-1 1-15,8 1-1 16,-8-8 0-16,4 3 0 15,-3-3-1-15,-11-7 1 16,3 7-1-16,-16-11-1 16,5 11-1-16,-23-23-5 15,7 8-6-15,-11-9-15 16,0-2-52-16</inkml:trace>
          <inkml:trace contextRef="#ctx0" brushRef="#br0" timeOffset="903.18">3621 7003 158 0,'-16'15'42'0,"2"11"-24"16,2 8-7-16,-3-4-8 16,15 23-2-16,-11-3 0 15,11 14 0-15,0-7 0 16,11 11-1-16,-3-3 1 15,11 2-1-15,-5-5 0 0,2-9 0 16,3-11-1-16,0-16 0 16,7 2-1-16,-11-37-3 15,12-6-7-15,-8-11-9 16,11-12-32-16,1-15-84 16</inkml:trace>
          <inkml:trace contextRef="#ctx0" brushRef="#br0" timeOffset="1496.0083">3897 7025 173 0,'19'0'34'16,"5"0"-19"-16,6 0-4 16,-4 0-10-16,20 4 1 15,-5-4-2-15,8 0 1 16,-3 0-1-16,3 0 0 15,4 0 0-15,-7-4-1 16,7 12-2-16,-19-8-5 16,7 0-6-16,-6 7-14 0,-5 4-51 15</inkml:trace>
          <inkml:trace contextRef="#ctx0" brushRef="#br0" timeOffset="1277.9969">4015 7063 111 0,'-15'30'70'16,"4"13"-43"-16,-5-3-12 16,1 2-11-16,15 15-2 15,-7-19 0-15,14 8 0 16,0-8-1-16,13-4 0 15,3-3-1-15,7-1 1 16,4-11-1-16,0 2 0 16,0-1 0-16,1 3 1 15,-10 0-1-15,2-1 0 0,-11 0 0 16,-5 6 0-16,-11-1 0 16,0 3 1-1,-19-3-1-15,0-1 0 0,0-4 0 16,-8 0 0-16,0-2 0 15,2-1 0-15,-2-8 0 16,0-11-1-16,8 5 1 16,-3-17-2-16,22 12 0 15,-34-38-4-15,22 4-7 0,-3-7-10 16,7-5-40-16,-3-7-60 16</inkml:trace>
          <inkml:trace contextRef="#ctx0" brushRef="#br0" timeOffset="1765.024">4697 7579 175 0,'8'46'32'0,"0"2"-16"15,-8 2-6-15,0-1-8 16,-8-8-1-1,8 9 0-15,-16-12-1 0,5 0 0 16,-3-8 0-16,-5-7-1 16,3 7-3-1,-3-26-7-15,0-4-6 0,4-15-22 16,-4-11-78-16</inkml:trace>
          <inkml:trace contextRef="#ctx0" brushRef="#br0" timeOffset="2345.0568">4918 7018 156 0,'14'-8'44'0,"10"12"-25"16,-2 11-8-16,-6 0-9 15,14 19 0-15,-8-4-1 0,5 16 0 16,-5 3 0-16,1 4-1 16,-4-3 1-16,-8 7-1 15,-3-8 1 1,-8 1-1-16,0-5 0 0,-11 0 0 16,-4 1 0-16,-4-9-1 15,-8 1 1-15,-3-3 0 16,0 0 0-16,-5-10 0 15,5-6 0-15,3-4 0 16,1-7 0-16,7-5 1 16,4-3-1-16,15 0 0 15,-4-14 0-15,4 14 0 16,26-23 0-16,-2 11 0 16,6 2 0-16,8-1 0 15,7-2 0-15,4 2 0 16,5 4-2-16,-9-16 0 0,16 19-5 15,-9-15-6-15,-2-5-11 16,-5-1-39-16</inkml:trace>
          <inkml:trace contextRef="#ctx0" brushRef="#br0" timeOffset="2743.6175">5721 6934 163 0,'-19'7'39'16,"4"20"-22"-16,-4 4-6 16,-8 10-9-1,12 17 0-15,-4 5-1 0,12 14-1 16,-4-5 1-16,11 3 0 16,0-2-1-16,14 1 1 15,2-8-1-15,6-13 0 16,1-11 0-16,7-16 0 15,1-7 0-15,-5-14 0 16,1-14 0-16,-8-10 0 16,0-7 0-16,-8-1 0 15,-7-4 0-15,-4-2 0 16,-4 2 0-16,-11-4-1 16,0 6 1-16,-4 2 0 15,-3 4 0-15,-5 1 0 0,4 11 0 16,0-9 0-1,4 17-1-15,-4-9-1 0,23 12-2 16,-19 0-8-16,19 0-9 16,0 0-27-16,-11-26-91 15</inkml:trace>
          <inkml:trace contextRef="#ctx0" brushRef="#br0" timeOffset="3224.6481">5991 7230 158 0,'41'45'43'15,"-3"9"-25"-15,0-2-6 0,7 5-10 16,-18-11 0 0,11 15-1-16,-16-12 0 15,2 4 0-15,-13-7-1 0,-3-1 0 16,-8-7 0-16,-13-7 0 15,-5-1 0-15,-9-12 0 16,-3-2-1-16,-8-13 1 16,0-6 0-16,3-13 0 15,5-6 0-15,5-9 0 16,6-3 0-16,11-11 0 16,8-5 0-16,8-6 0 15,6-5 0-15,13 0 0 16,0-3 0-16,3-1 0 15,-4 5 0-15,5-1 1 16,-5 0-1-16,-7 8 0 0,-4 0 1 16,-11 12-1-1,-4-5 0-15,-4 12 0 0,-11 0 0 16,-8 7 0-16,-3 5 1 16,-8 14-1-16,-1 8-1 15,-6 0 1-15,-5 15 0 16,-7 9-1-16,12 17-1 15,-16-12-6-15,15 10-5 16,8-2-10-16,7-1-41 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7:00.0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5641B1B-B7FF-4308-BF5D-76ED3744B4A4}" emma:medium="tactile" emma:mode="ink">
          <msink:context xmlns:msink="http://schemas.microsoft.com/ink/2010/main" type="writingRegion" rotatedBoundingBox="6848,5288 21895,5306 21894,6018 6847,6000"/>
        </emma:interpretation>
      </emma:emma>
    </inkml:annotationXML>
    <inkml:traceGroup>
      <inkml:annotationXML>
        <emma:emma xmlns:emma="http://www.w3.org/2003/04/emma" version="1.0">
          <emma:interpretation id="{ACE15064-9B0E-4758-BAE7-BF495E81E4F8}" emma:medium="tactile" emma:mode="ink">
            <msink:context xmlns:msink="http://schemas.microsoft.com/ink/2010/main" type="paragraph" rotatedBoundingBox="6848,5288 21895,5306 21894,6018 6847,60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860D28-86C9-4855-8BDE-AC12EBB3AB33}" emma:medium="tactile" emma:mode="ink">
              <msink:context xmlns:msink="http://schemas.microsoft.com/ink/2010/main" type="line" rotatedBoundingBox="6848,5288 21895,5306 21894,6018 6847,6000"/>
            </emma:interpretation>
          </emma:emma>
        </inkml:annotationXML>
        <inkml:traceGroup>
          <inkml:annotationXML>
            <emma:emma xmlns:emma="http://www.w3.org/2003/04/emma" version="1.0">
              <emma:interpretation id="{69B420C3-F4AB-4C15-86B0-4B3AB9FCE83D}" emma:medium="tactile" emma:mode="ink">
                <msink:context xmlns:msink="http://schemas.microsoft.com/ink/2010/main" type="inkWord" rotatedBoundingBox="6848,5333 10809,5338 10809,5933 6847,5929"/>
              </emma:interpretation>
            </emma:emma>
          </inkml:annotationXML>
          <inkml:trace contextRef="#ctx0" brushRef="#br0">20 222 118 0,'0'0'65'16,"-19"-3"-40"-1,19-16-14-15,0 19-7 0,4-38 0 16,11 23-2-16,-4-20-1 16,8 13 0-16,4-9 0 15,4 9 0-15,-5 2-1 16,5 9 0-16,-8 7 1 15,3 4-1-15,-6 12 0 16,-2 6 0-16,-1 5 0 16,-2 12 1-16,-8-1-1 15,-3 4 0-15,0-4 0 0,0-3 0 16,-8-1 0 0,8-7 0-16,-6-4 0 0,6-3 0 15,0-16 0-15,0 0 0 16,0 0 0-16,14-24 0 15,2 5 0-15,-2-4 0 16,2-7 0 0,3 0 0-16,0 3 0 0,-4 4 0 15,4 1 0-15,-4 6 0 16,-15 16 0-16,23-16 0 16,-8 16 0-16,0 12 0 15,-4 3 0-15,2 6 0 16,1-4 0-16,-3 10 0 15,5-1 0-15,-2 1 1 16,-1 0-2-16,1 3 1 16,-3-2 0-16,5-3-1 15,3 10 0-15,-8-16-2 16,16 4-7-16,-8-1-6 16,4-11-19-16,-9-4-63 15</inkml:trace>
          <inkml:trace contextRef="#ctx0" brushRef="#br0" timeOffset="270.9614">869 90 156 0,'0'0'42'0,"15"7"-23"16,-15-7-8-16,23-7-9 15,-23 7-1-15,34-15 1 16,-18-1-1 0,6 5-1-16,-3 0 1 0,3-1-1 15,-3 1-1-15,0-1 1 16,0 12-2-16,-19 0-1 16,31-11-8-16,-31 11-6 15,19 4-21-15,-19-4-67 16</inkml:trace>
          <inkml:trace contextRef="#ctx0" brushRef="#br0" timeOffset="477.7636">998 238 80 0,'0'0'85'0,"8"11"-51"15,-8-11-18-15,19 0-11 16,-5 0-3-1,5 0 0-15,8 8-2 0,0-8-1 16,-4-8-1-16,15 8-4 16,-5 0-9-16,-2-7-18 15,6 7-50-15,-5-23 4 16</inkml:trace>
          <inkml:trace contextRef="#ctx0" brushRef="#br0" timeOffset="836.7823">1604 25 71 0,'-7'30'92'0,"-11"-2"-57"16,10-2-17-16,8 12-14 15,-11-12 0-15,22 8-1 16,-3-11-1-16,14 7 0 15,0-14-2-15,13-5 1 16,-5-11 0-16,8 0-1 16,-7-15 0-16,2-4 0 15,-6-7 1-15,0-1-1 16,-8 0 0-16,-5-3 0 16,-14 4 1-16,0-1-1 0,-11 4 0 15,-8 4 0 1,-3 3 0-16,-5 5 0 15,-11 4 0-15,8-1 0 0,3 12-2 16,-11-4-5-16,12 7-6 16,7-7-8-16,3 0-37 15</inkml:trace>
          <inkml:trace contextRef="#ctx0" brushRef="#br0" timeOffset="1519.4486">3963-135 176 0,'0'0'31'16,"0"0"-16"-16,-11 0-5 16,11 0-7-16,-12 27-1 15,5-7-1 1,7 10 0-16,0-1 0 0,0 10-1 15,0-1 1 1,0 8-1-16,0-5 0 0,7-3 0 16,-3 3 0-16,4-2 0 15,-8 3 0-15,0-11-1 16,3 10 0-16,-3-23-4 16,0 14-4-16,4-14-6 15,-4-18-15-15,0 0-62 0</inkml:trace>
        </inkml:traceGroup>
        <inkml:traceGroup>
          <inkml:annotationXML>
            <emma:emma xmlns:emma="http://www.w3.org/2003/04/emma" version="1.0">
              <emma:interpretation id="{7E95E8EC-FC63-4EFA-8FFA-5DC63C1B3590}" emma:medium="tactile" emma:mode="ink">
                <msink:context xmlns:msink="http://schemas.microsoft.com/ink/2010/main" type="inkWord" rotatedBoundingBox="13376,5296 21895,5306 21894,6018 13375,6008"/>
              </emma:interpretation>
            </emma:emma>
          </inkml:annotationXML>
          <inkml:trace contextRef="#ctx0" brushRef="#br0" timeOffset="3887.9438">11894-99 169 0,'0'0'35'0,"22"0"-19"15,-22 0-5-15,0 0-8 16,19 3-1-16,-19-3 0 15,-11 26-1-15,-4-6 0 16,-8 5-1-16,-7 10 1 16,-5-1-1-16,2 0 0 0,-5 0 0 15,7-3 0 1,1-5 1-16,7-2-1 16,12-5 0-16,11-9 0 0,0-10 0 15,38 23 0-15,-4-19 0 16,11 4 0-1,12-5 0-15,0-3 1 0,8 0-1 16,-1 0-1-16,-7-7 1 16,0 3 0-16,-16-11-1 15,1 8 1-15,-12-13-2 16,8 20-1-16,-27-22-7 16,5 10-4-16,-8-11-11 15,-5 6-47-15</inkml:trace>
          <inkml:trace contextRef="#ctx0" brushRef="#br0" timeOffset="4105.9462">12163-85 181 0,'-12'12'28'16,"-2"3"-14"-1,1 7-4-15,2 9-8 16,0-1-1-16,3 15 0 0,-6 2 0 15,9 9-1 1,-1-2 0-16,6 2 0 0,0 5 0 16,0-11-3-16,14 2-6 15,-3-9-5-15,5-10-11 16,-2-13-47-16</inkml:trace>
          <inkml:trace contextRef="#ctx0" brushRef="#br0" timeOffset="2334.4208">6529-104 170 0,'19'0'34'0,"0"0"-17"0,4-4-6 16,7 16-9-16,-11-12 0 15,16 11 0-15,-13 1-1 16,0 6 0-16,-3 1 0 16,-3 4-1-16,-8 4 0 15,-5 3 0-15,-3 4 1 16,-11 0-1-16,-5 4 0 16,-3 1 0-16,-3-6 0 0,-5 2 0 15,-3-5 0 1,3-7 0-16,1-4 0 0,0-4 0 15,10-7-1-15,1-8 1 16,15 0 0-16,0 0 0 16,0 0 0-16,0 0 1 15,31 0-1-15,3 0 0 16,0-5 0-16,12 5 0 16,6 0 1-16,2 0-1 15,2 0 0-15,1 0 0 16,0 0 0-16,-11 0 0 15,3 12-1-15,-19-12-3 16,12 8-5-16,-15-5-4 16,-5-3-10-16,-6-3-42 15</inkml:trace>
          <inkml:trace contextRef="#ctx0" brushRef="#br0" timeOffset="3195.083">9418-112 163 0,'-11'-8'38'16,"-5"5"-21"-16,-6-12-9 15,22 15-3-15,-19-11-2 16,19 11 0-16,0 0-2 16,16-16 0-16,-2 8 0 15,13 8 0-15,0 0-1 16,6 0 1-16,5 11-1 15,-4 2 0-15,4-2 1 16,-11 7-2-16,-8 6 1 0,-3-1 0 16,-10 0 0-16,-12-2 0 15,-2 8 0 1,-8-4 0-16,-3 2 0 0,-3-4 0 16,3-1 0-16,0-2 0 15,3 2 0-15,13-3 0 16,3 3 0-16,3 5 0 15,13-4 0-15,-1-4 0 16,4 4 0-16,-1 0 0 16,-2-3 0-16,-5-2 0 15,-7 1 0-15,-4-1 0 16,-7 2 0-16,-12 2 0 16,-8 1 0-16,0-1 1 0,-7-2-1 15,-4-5 0 1,5-3-1-16,-10-12 0 15,18 8-4-15,-10-20-5 0,12-7-4 16,-3-8-13 0,14-15-54-16</inkml:trace>
          <inkml:trace contextRef="#ctx0" brushRef="#br0" timeOffset="4790.4828">14740-47 198 0,'0'0'20'15,"0"0"-8"-15,-3 15-3 16,-5-3-8-16,-14 3 0 15,6 7-1-15,-3-2 0 16,-3 10 1-16,3 0-1 0,0 0 1 16,7-3-1-16,5 4 0 15,7-9 0-15,15 1 0 16,0-4 0 0,12 4 0-16,-1-8 0 0,8-3 0 15,1 4 0-15,-5-2 0 16,0-3 0-16,-7 4 0 15,-8 0 0-15,-7 5 0 16,-8-1 0-16,-16 4 0 16,-3-1 0-16,-6-3 0 15,-10 4-1-15,1-7 1 16,0 2 0-16,0-14-1 16,3 4 0-16,1-20 0 0,18 12-2 15,-14-18-7 1,11-5-4-16,4-9-12 0,0-8-45 15</inkml:trace>
          <inkml:trace contextRef="#ctx0" brushRef="#br0" timeOffset="5038.2428">14574-107 190 0,'15'8'23'0,"12"3"-9"15,-1-11-6-15,12 8-6 16,-8-8-1-16,19 7 0 16,-6-7 0-16,2 0-1 15,-7 0 1-15,4 4-1 16,-8-4 0-16,-4 0-1 16,-3 8 0-16,-27-8-3 15,22 0-6-15,-22 0-4 16,0 0-13-16,8 19-57 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7:11.76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5B41E5-6EE7-40A5-B510-08AD5B17B14C}" emma:medium="tactile" emma:mode="ink">
          <msink:context xmlns:msink="http://schemas.microsoft.com/ink/2010/main" type="inkDrawing" rotatedBoundingBox="10600,11798 11141,8385 11618,8461 11076,11874" semanticType="verticalRange" shapeName="Other">
            <msink:sourceLink direction="with" ref="{7FCCBE33-9262-41AF-AFF8-3CB8D60C2104}"/>
            <msink:destinationLink direction="with" ref="{76D7189D-57A5-49B6-816E-3B52ECC0F3AB}"/>
            <msink:destinationLink direction="with" ref="{CEE9228F-E18A-4A6D-9787-2C2D6E8B8CBA}"/>
          </msink:context>
        </emma:interpretation>
      </emma:emma>
    </inkml:annotationXML>
    <inkml:trace contextRef="#ctx0" brushRef="#br0">771-8 19 0,'0'0'112'16,"16"0"-58"-16,-16 0-31 15,0 0-15-15,0 0-2 16,-16 0-2 0,16 16-1-16,-22-16 0 0,10 23-2 15,-14-12 1-15,7 15-1 16,-12-3-1-16,4 11 1 15,-14 4-1-15,3 12 1 16,-3 10-1-16,-5 8 0 16,-3 16 0-16,-4 14 1 15,-4 16-1-15,8 19 0 16,-8 11 0-16,11 16 0 16,0 2 0-16,9 13 0 15,7 10 0-15,11 1 0 16,0 0 0-16,14-4 0 15,5-11 1-15,0-4-1 16,8-11 0-16,8-13 0 16,-2-18 0-16,2-13 0 15,6-22 0-15,-6-15 0 0,2-10 0 16,5-16-1-16,-4-7 1 16,0-16-1-16,4-2 0 15,-23-24-1-15,30 7-2 16,-22-23-4-16,3-10-8 15,-3-8-13-15,0-19-53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7:12.36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D7189D-57A5-49B6-816E-3B52ECC0F3AB}" emma:medium="tactile" emma:mode="ink">
          <msink:context xmlns:msink="http://schemas.microsoft.com/ink/2010/main" type="inkDrawing" rotatedBoundingBox="10939,12162 11774,8724 12313,8855 11478,12293" semanticType="callout" shapeName="Other">
            <msink:sourceLink direction="with" ref="{875B41E5-6EE7-40A5-B510-08AD5B17B14C}"/>
            <msink:sourceLink direction="with" ref="{91611631-08D8-4975-A2DD-272C84DD963B}"/>
          </msink:context>
        </emma:interpretation>
      </emma:emma>
    </inkml:annotationXML>
    <inkml:trace contextRef="#ctx0" brushRef="#br0">1065 0 160 0,'0'0'36'15,"0"0"-17"-15,0 0-11 16,-4 15-5-16,-15-7 0 16,16 14-1-1,-24-2 0-15,5 13-1 16,-10 6 1-16,-1 9-2 0,-13 6 1 15,4 10 0-15,-7 12-1 16,-8 12 1-16,-3 11-1 16,-9 14 0-16,1 12 0 15,0 12 0-15,0 10 0 16,-4 13 0-16,7 10 0 0,0 9 0 16,9 6 0-16,11 5 0 15,7 4 0-15,11-1 0 16,12-15 0-16,4-7 0 15,11-19 0-15,11-16 0 16,8-22 0-16,4-19 0 16,7-20 0-1,4-18 0-15,0-7-1 0,1-20-1 16,6-8 0-16,-14-22-4 16,-1 0-5-16,-7-3-8 15,-8-16-25-15,-7-5-76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8:08.3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EE9228F-E18A-4A6D-9787-2C2D6E8B8CBA}" emma:medium="tactile" emma:mode="ink">
          <msink:context xmlns:msink="http://schemas.microsoft.com/ink/2010/main" type="inkDrawing" rotatedBoundingBox="6329,15400 10725,16705 10603,17116 6207,15811" semanticType="callout" shapeName="Other">
            <msink:sourceLink direction="with" ref="{875B41E5-6EE7-40A5-B510-08AD5B17B14C}"/>
            <msink:sourceLink direction="with" ref="{8FD97B03-425F-42A7-85E8-AD270FD3A398}"/>
          </msink:context>
        </emma:interpretation>
      </emma:emma>
    </inkml:annotationXML>
    <inkml:trace contextRef="#ctx0" brushRef="#br0">0 0 67 0,'0'0'93'0,"0"0"-57"16,0 0-20-1,0 0-10-15,0 0-2 0,0 0-1 16,0 0-1 0,0 0-1-16,3 27 1 0,-3-27-1 15,16 35 0-15,-5-17 0 16,4 12 0-16,4 1-1 16,11 7 1-16,-3-4-1 15,14 4 0-15,5 3 0 16,11 5 0-16,4 0 0 15,15-1 0-15,6 5 0 16,10-1 0-16,7 4 0 16,14 0 0-16,9-4 0 0,3 1 0 15,11-2 0-15,8 2 0 16,11 0 0-16,13 2 0 16,-1-3 0-16,6-3 1 15,6-4-1-15,7 0 0 16,-5-4 1-16,-2-5-1 15,-9-2 0-15,-7-5 1 16,-15-6-1-16,4 2 0 16,-15-6 1-16,-13 3-1 15,-10-4 0-15,-8 0 0 16,-15 4 1-16,-7 1-1 16,-12-6 0-16,-12-2-1 15,-6 3 1-15,-10-8-1 16,-1 12-3-16,-17-16-6 0,5-3-5 15,-12-11-15-15,-1-4-65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8:09.4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73DEC22-89A8-49B9-81E8-4871E9B8943C}" emma:medium="tactile" emma:mode="ink">
          <msink:context xmlns:msink="http://schemas.microsoft.com/ink/2010/main" type="writingRegion" rotatedBoundingBox="12015,16232 16637,16292 16621,17522 11999,17461"/>
        </emma:interpretation>
      </emma:emma>
    </inkml:annotationXML>
    <inkml:traceGroup>
      <inkml:annotationXML>
        <emma:emma xmlns:emma="http://www.w3.org/2003/04/emma" version="1.0">
          <emma:interpretation id="{A3303A09-0722-47CA-BB99-098A97A08CC7}" emma:medium="tactile" emma:mode="ink">
            <msink:context xmlns:msink="http://schemas.microsoft.com/ink/2010/main" type="paragraph" rotatedBoundingBox="12015,16232 16637,16292 16621,17522 11999,17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FD5D78-C047-446F-AD67-C678924E16AB}" emma:medium="tactile" emma:mode="ink">
              <msink:context xmlns:msink="http://schemas.microsoft.com/ink/2010/main" type="line" rotatedBoundingBox="12015,16232 16637,16292 16621,17522 11999,17461"/>
            </emma:interpretation>
          </emma:emma>
        </inkml:annotationXML>
        <inkml:traceGroup>
          <inkml:annotationXML>
            <emma:emma xmlns:emma="http://www.w3.org/2003/04/emma" version="1.0">
              <emma:interpretation id="{8FD97B03-425F-42A7-85E8-AD270FD3A398}" emma:medium="tactile" emma:mode="ink">
                <msink:context xmlns:msink="http://schemas.microsoft.com/ink/2010/main" type="inkWord" rotatedBoundingBox="12015,16232 16637,16292 16621,17522 11999,17461">
                  <msink:destinationLink direction="with" ref="{CEE9228F-E18A-4A6D-9787-2C2D6E8B8CBA}"/>
                </msink:context>
              </emma:interpretation>
            </emma:emma>
          </inkml:annotationXML>
          <inkml:trace contextRef="#ctx0" brushRef="#br0">587 27 128 0,'0'0'59'16,"15"0"-36"-16,-15 0-14 16,0 0-4-16,0 0-2 15,0 0 0-15,0 0-1 16,-11-23-1-16,11 23 0 16,-38-4 0-16,12 4 0 15,-4 4-1-15,-13 8 1 16,-6-1-1-16,4 8 0 15,-8 1 0-15,3 2 1 0,-2 4-1 16,3 1 0-16,3 0 1 16,8-2-2-1,11-1 2-15,4-1-1 0,4-4 0 16,16-4-1 0,10 3 1-16,8-2 0 15,12-1 0-15,11 5 0 0,7-5 0 16,9 2 0-16,6-1 0 15,1-1 0-15,4 1 0 16,-2-1 0-16,-9 0 0 16,-1-4 0-16,-15-3 0 15,-4-1 0-15,-11 5 0 16,-9-1 0-16,-14 1 0 16,-3 3 0-16,-20 0 0 15,-7 4 0-15,-8 0 0 16,-8 0 0-16,-6 0 0 15,-5 0 0-15,-4-4 0 16,0-3 0-16,12-5 0 16,-4-7-1-16,15 0 0 0,4-12 0 15,11 8-1-15,4-25-1 16,27 13-6-16,-8-14-6 16,15-4-18-16,8-8-60 15</inkml:trace>
          <inkml:trace contextRef="#ctx0" brushRef="#br0" timeOffset="264.0157">280-136 131 0,'-7'-18'59'0,"7"18"-36"16,-16 0-10-1,16 0-9-15,-11 48-2 0,0-10 0 16,11 16-1-1,-8 6 0-15,8 17-1 16,0 2 0-16,4 4 1 0,3 5-1 16,5-9 0-16,-1 1-1 15,4-15 0-15,8-6 0 16,-11-24-1-16,14-1-4 16,-11-34-7-16,0-15-10 15,-3-19-36-15,0-19-67 16</inkml:trace>
          <inkml:trace contextRef="#ctx0" brushRef="#br0" timeOffset="482.027">402-238 144 0,'-8'-19'50'16,"8"19"-29"-16,-11 19-9 15,3 3-9-15,12 28-1 16,-4-1-1-16,7 12 0 15,1 11-1-15,3 8 0 16,5-4 0-16,-2 0-1 16,16-5-1-16,-6-17-3 15,10-5-7-15,-4-15-9 16,8-22-36-16,-4-12-74 16</inkml:trace>
          <inkml:trace contextRef="#ctx0" brushRef="#br0" timeOffset="819.0432">1197-216 160 0,'5'16'40'0,"-5"13"-22"16,-12 3-6-16,-11 1-11 15,1 21 1-15,-9-5-1 16,9 8 0-16,-9-4-1 15,8 4 1-15,1-12 0 16,11 9-1-16,6-16 1 0,21 4-1 16,3-12 1-16,15-8-1 15,8 1 0-15,11-4 0 16,7-8 0-16,8-3 0 16,5-8 0-1,-9 0 0-15,4-8 0 0,-11-3 0 16,0-1-1-16,-15-9-1 15,3 8 0-15,-30-20-5 16,4 2-6-16,-11 0-12 16,-8-2-39-16</inkml:trace>
          <inkml:trace contextRef="#ctx0" brushRef="#br0" timeOffset="1080.0619">1433-257 172 0,'-27'19'33'16,"8"11"-17"-16,-3 20-8 15,-1-5-5-15,15 16-2 0,-7 0 0 16,11 14 0 0,0 2 0-16,8 2-1 0,0-3 0 15,7-4 0-15,5-4 0 16,6-11-1-16,5-8 0 15,-1-25 0-15,16 1-2 16,-16-36-4-16,9-8-8 16,6-15-14-16,-3-19-54 15</inkml:trace>
          <inkml:trace contextRef="#ctx0" brushRef="#br0" timeOffset="1639.162">1729-111 158 0,'19'0'43'0,"6"0"-25"15,7 0-7-15,12 15-8 16,-6-15-1-16,12 0-1 16,-1 0-1-16,0 0 1 15,5-8-1-15,-5 1-1 16,4 7 0-16,-15-19-3 16,3 15-7-16,-3 4-7 15,0 0-22-15,-3 12-88 16</inkml:trace>
          <inkml:trace contextRef="#ctx0" brushRef="#br0" timeOffset="1421.0809">1941-137 39 0,'-19'30'115'16,"4"4"-73"-16,-8 8-22 16,0-12-13-16,11 23-3 15,-7-11-1-15,24 11-2 16,-5-12 1-16,26 5-2 16,-3-12 1-16,15 1 0 15,4-13-1-15,3 5 0 16,0-12 0-16,-2 0 1 15,-6-4-1-15,-6 4 0 0,-13 1 0 16,-10-1 0 0,-8 4 0-16,-12 3 0 15,-10 1 0-15,-8 0 0 16,-5 4 0-16,2-5 0 0,-5 2 0 16,0-10-1-1,3 2 1-15,-3-16-2 0,20 0-1 16,-13-16-4-1,8-7-8-15,9-3-15 0,-2-16-56 16</inkml:trace>
          <inkml:trace contextRef="#ctx0" brushRef="#br0" timeOffset="1902.7713">2649 480 172 0,'5'46'34'16,"-5"3"-18"-16,-5 1-5 15,-2-1-10-15,-8-11 0 16,7 7 0-16,-3-3-1 16,-5-11-1-16,5 14-3 15,3-19-7-15,-10-3-6 16,6-15-23-16,-2-8-80 0</inkml:trace>
          <inkml:trace contextRef="#ctx0" brushRef="#br0" timeOffset="2572.5265">3017 13 128 0,'0'13'62'0,"0"-13"-39"15,15 22-10-15,1-7-9 16,14 8-3-16,-8-4 1 15,16 12-1-15,-11-1 1 0,8 12-2 16,-9-8 1-16,0 7-1 16,-10-6 1-16,-1 7-1 15,-11-1 0 1,-4 1 0-16,-16 2 0 16,-6 3 0-16,-8-2 0 0,-8-3-1 15,-8 4 1-15,-3-9 0 16,3-6 0-16,1-9 0 15,3-2 0-15,11-13 0 16,9-7 0-16,22 0 1 16,0 0-1-16,8-19 0 15,18 8 0-15,12-4 1 16,11 3-1-16,5 1 0 16,6-1 0-16,0 1 0 0,5 3 0 15,-8-3-1 1,4 4 1-16,-9-8-2 15,5 7-1-15,-15-19-2 0,15 0-7 16,-11 1-11-16,3-12-36 16,-8-3-70-16</inkml:trace>
          <inkml:trace contextRef="#ctx0" brushRef="#br0" timeOffset="2955.3982">4026-130 181 0,'-15'-26'29'0,"-9"13"-15"16,2 26-8-16,-16-6-3 16,16 31-2-16,-16 5 0 0,7 13 0 15,5 8 0-15,-1 12-1 16,8 0 0-16,4 7 1 16,7-7-1-16,8-4 0 15,12-11 0-15,3-8 0 16,4-19 0-16,11-12 1 15,1-14-1-15,3-12 0 16,0-10 0-16,-4-9 0 16,-3-4 0-16,0-7 0 15,-13 3 0-15,-2 1 0 16,-12 0 0-16,-7 0 0 16,-9 3 0-16,-6 4 0 15,-5 4 0-15,-3 5-1 0,0 1 1 16,-1 10 0-16,8 3-1 15,-3-8 0 1,26 8-2-16,-19 0-8 16,19 0-5-16,11-15-20 0,4-3-72 15</inkml:trace>
          <inkml:trace contextRef="#ctx0" brushRef="#br0" timeOffset="3421.4249">4287 45 172 0,'35'45'35'15,"-1"8"-19"-15,4-1-6 0,11 10-8 16,-14-9 0-16,9 12-1 16,-14-8-1-16,1 3 1 15,-12-3-1 1,-4-1 0-16,-15-3 0 15,-11-3 0-15,-8-8 0 0,-16-8 0 16,-3-11-1-16,-6-8 1 16,-2-15 0-16,0-8 0 15,9-11 0-15,2-11 0 16,8-8 0-16,16-11 0 16,11-8 0-16,8-4 0 15,11-7 0-15,11 0 0 16,4-16 0-16,12 5 0 15,0-5 1-15,-2 1-1 16,-1 7 0-16,-10 4 0 16,-6 4 0-16,-15 10 0 0,-12 17 0 15,-4 7 0 1,-19 18 0-16,-8 16 0 0,-10 12 0 16,-8 11 0-16,0 12 0 15,-8-6-1-15,19 25-3 16,-7-17-6-16,10 2-6 15,13-9-19-15,14-7-71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1:52:55.3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6D50855-A9CF-49B0-9AF6-94D997A64945}" emma:medium="tactile" emma:mode="ink">
          <msink:context xmlns:msink="http://schemas.microsoft.com/ink/2010/main" type="inkDrawing" rotatedBoundingBox="5877,12594 5898,15329 5844,15330 5822,12595" semanticType="verticalRange" shapeName="Other"/>
        </emma:interpretation>
      </emma:emma>
    </inkml:annotationXML>
    <inkml:trace contextRef="#ctx0" brushRef="#br0">48 0 136 0,'0'0'54'0,"-4"14"-32"16,4-14-12 0,-17 8-4-16,24 5-3 15,-7-13 0-15,-7 15-1 0,7-15-1 16,-3 23 1-16,-1-4-2 16,4 5 1-16,-6-7 0 15,6 10-1-15,-5 1 1 16,5 3-1-16,-7 4 1 0,7 7-1 15,-3-5 0 1,3 8 0-16,0 1 0 0,0 7 0 16,0 6 0-1,0-5 0-15,0 6 0 0,3 3 0 16,-3 3 0-16,4 0 0 16,-4 0 0-1,3-1 0-15,-3 1 0 16,0 4 0-16,0-1 0 0,0 0 0 15,0 4 0-15,0 0 0 16,0-3-1-16,0 6 1 16,8 1 0-16,-8-4 0 15,0-4 0-15,0 0-1 16,0-2 1-16,0-1 0 16,0-3 0-16,0-1 0 15,0-3 0-15,0-1 0 16,0 5 0-16,3-3 0 0,-3-2 0 15,4-6 0 1,-4 3 0-16,7-5 0 16,-1-6 0-16,-6-5-1 15,7-8 1-15,-7-3 0 0,4-4 0 16,-4-10 0-16,0-14-1 16,0 13 1-16,0-13-3 15,0 0-6-15,0 0-5 16,-4-17-11-16,1-13-45 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8:13.8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9294200-94FE-4B91-98DA-B1EB9B09B8F0}" emma:medium="tactile" emma:mode="ink">
          <msink:context xmlns:msink="http://schemas.microsoft.com/ink/2010/main" type="inkDrawing" rotatedBoundingBox="17677,16971 22738,15756 22797,15999 17735,17214" semanticType="underline" shapeName="Other">
            <msink:sourceLink direction="with" ref="{8E8E7980-B231-4C01-A017-8EA5A50FA24F}"/>
          </msink:context>
        </emma:interpretation>
      </emma:emma>
    </inkml:annotationXML>
    <inkml:trace contextRef="#ctx0" brushRef="#br0">0 1193 176 0,'0'0'31'15,"0"0"-15"-15,0 0-6 16,23-10-10 0,15 5 1-16,8-6-1 15,14 3 0-15,12 1 0 0,15-1 1 16,8-3-1-16,11 3 0 16,8-7 1-16,15 0 0 15,3-9-1-15,17 6 1 16,5-5 0-16,14-4-1 15,10 1 0-15,8-4 1 16,-1 3-1-16,9 0 1 16,-5-3-1-16,5 0 0 15,-9-8 0-15,1-4 1 0,-11-7-1 16,-1-4 1 0,-4-4-1-16,-3-4 0 15,-7-3 0-15,-5-1 0 0,-7 5 1 16,-8 3-1-1,-7-4 0-15,-8 12 0 16,-12 3 0-16,-10 9 0 16,-9 6 0-16,-10 5 0 15,-16 3 0-15,-7 10 0 0,-15 11 0 16,-8 2 0-16,-13 0 0 16,-9 2 0-16,-16-2 0 15,8 24 0-15,-16-9 0 16,-3 1 0-16,-5 2 0 15,2-3 0-15,-5 5-1 16,-8-9 1-16,16 12-4 0,-12-15-6 16,4-5-4-16,-8-11-12 15,12-11-55-15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7:14.1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CCBE33-9262-41AF-AFF8-3CB8D60C2104}" emma:medium="tactile" emma:mode="ink">
          <msink:context xmlns:msink="http://schemas.microsoft.com/ink/2010/main" type="writingRegion" rotatedBoundingBox="12749,9429 23153,8386 23453,11377 13049,12420">
            <msink:destinationLink direction="with" ref="{875B41E5-6EE7-40A5-B510-08AD5B17B14C}"/>
          </msink:context>
        </emma:interpretation>
      </emma:emma>
    </inkml:annotationXML>
    <inkml:traceGroup>
      <inkml:annotationXML>
        <emma:emma xmlns:emma="http://www.w3.org/2003/04/emma" version="1.0">
          <emma:interpretation id="{F0181684-5F0A-4CB7-8107-8A5F414F8EF8}" emma:medium="tactile" emma:mode="ink">
            <msink:context xmlns:msink="http://schemas.microsoft.com/ink/2010/main" type="paragraph" rotatedBoundingBox="12749,9429 23153,8386 23296,9818 12893,10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696826-AEE7-424B-8EC0-18892646D085}" emma:medium="tactile" emma:mode="ink">
              <msink:context xmlns:msink="http://schemas.microsoft.com/ink/2010/main" type="line" rotatedBoundingBox="12749,9429 23153,8386 23296,9818 12893,10861"/>
            </emma:interpretation>
          </emma:emma>
        </inkml:annotationXML>
        <inkml:traceGroup>
          <inkml:annotationXML>
            <emma:emma xmlns:emma="http://www.w3.org/2003/04/emma" version="1.0">
              <emma:interpretation id="{2BADCA49-927B-4672-B7A6-440154F7FECD}" emma:medium="tactile" emma:mode="ink">
                <msink:context xmlns:msink="http://schemas.microsoft.com/ink/2010/main" type="inkWord" rotatedBoundingBox="12778,9711 13317,9656 13387,10353 12847,10407"/>
              </emma:interpretation>
            </emma:emma>
          </inkml:annotationXML>
          <inkml:trace contextRef="#ctx0" brushRef="#br0">6450 4186 186 0,'22'11'25'16,"-22"1"-11"-16,0 14-5 15,-11 5-8-15,-8 7 0 16,0 15 0-16,-14 0-1 16,-6 12 1-1,-6-4-1-15,7 7 1 0,-8-8-1 16,1 1 0-16,4-4 0 15,3-12 0-15,7-3 0 0,4-15-2 16,16 8-1 0,-12-32-3-16,23-3-6 0,-7-19-8 15,14-12-29-15,4-6-88 16</inkml:trace>
          <inkml:trace contextRef="#ctx0" brushRef="#br0" timeOffset="279.0388">5961 4315 175 0,'0'19'31'16,"7"10"-16"-16,8 7-5 16,1-6-8-16,14 16 0 15,-4-9-1-15,17 5 0 16,-5-4 0-16,6 4 0 0,-6-8-1 15,8-3 1-15,-8-9-1 16,0 1 0-16,-4-4 0 16,-4-4 0-16,-3 4-1 15,-8-11-1 1,7 14-3-16,-7-11-6 16,-19-11-6-16,23 13-18 15,-23-13-76-15</inkml:trace>
        </inkml:traceGroup>
        <inkml:traceGroup>
          <inkml:annotationXML>
            <emma:emma xmlns:emma="http://www.w3.org/2003/04/emma" version="1.0">
              <emma:interpretation id="{7CDE7ABB-8159-4896-B586-C97555A6D271}" emma:medium="tactile" emma:mode="ink">
                <msink:context xmlns:msink="http://schemas.microsoft.com/ink/2010/main" type="inkWord" rotatedBoundingBox="16357,9134 19762,8793 19874,9908 16469,10250"/>
              </emma:interpretation>
            </emma:emma>
          </inkml:annotationXML>
          <inkml:trace contextRef="#ctx0" brushRef="#br0" timeOffset="1007.1436">7613 3805 136 0,'16'-11'54'0,"-16"11"-32"16,0 0-9-16,0 0-10 16,-35-7 0-16,24 25-1 15,-16-2 0-15,8 18-1 16,-11 0 0-16,8 24 1 16,-8 2-2-16,14 17 1 15,1 2-1-15,8 8 1 16,7 8-1-16,3 4 0 15,13-7 1-15,6-9-1 16,8-8-1-16,0-10 1 16,16-8-1-16,-16-30-2 15,24-4-6-15,-9-20-4 16,4-14-9-16,0-11-43 16</inkml:trace>
          <inkml:trace contextRef="#ctx0" brushRef="#br0" timeOffset="1453.3685">8299 3942 170 0,'16'0'34'15,"-16"0"-17"-15,0 25-7 16,-11-11-7-16,11 24-1 15,-5-9 0-15,5 22-1 16,-11-3 0-16,11 14 0 16,-8-9-1-16,8 7 1 15,0-3-1-15,0 4 0 16,0-4 0-16,5-7 0 16,6-5 0-16,-3-11-1 0,3-4 1 15,0-14-2 1,8 3-1-16,-19-19-4 0,19-15-5 15,-3-5-9-15,-5-2-31 16</inkml:trace>
          <inkml:trace contextRef="#ctx0" brushRef="#br0" timeOffset="1709.1377">8455 4167 158 0,'19'11'42'16,"-3"-3"-24"-16,3 3-7 0,6 4-7 16,-1-15-2-1,14 15 0-15,-5-15-1 0,9 8 0 16,-4-8-1 0,0 0 0-16,0-4 0 0,-3-3 0 15,1 3-1-15,-12-15-1 16,14 19-2-16,-16-7-7 15,-6-9-5-15,-1 1-19 16,-8-1-68-16</inkml:trace>
          <inkml:trace contextRef="#ctx0" brushRef="#br0" timeOffset="1954.8311">8788 3999 175 0,'-14'16'31'16,"2"6"-15"-16,5-2-6 16,-5 2-8-16,12 16 0 15,0-3 0-15,0 10-1 0,4-3-1 16,0 3 1-16,0-3-1 16,3 4 0-16,1-1 0 15,4-6 0-15,-1 6-2 16,-11-15-2-16,11 1-5 15,0-1-6-15,-3-11-12 16,-8-19-56-16</inkml:trace>
          <inkml:trace contextRef="#ctx0" brushRef="#br0" timeOffset="2684.2832">9615 4539 170 0,'-8'30'34'15,"5"-7"-18"-15,3-23-5 16,0 0-9-16,3-15-1 16,2-19 1-16,14 0-1 15,-5-16-1-15,10 4 1 16,-5-6 0-16,3 6-1 16,-11 4 0-16,5 8 0 15,-5 7 1-15,-7 12-1 16,-4 15 0-16,0 0 0 15,0 27 0-15,0-1 1 16,-4 8-1-16,4 8 0 16,0 0 0-16,4 0 0 15,3-4 0-15,5 0 0 16,-1-8 0-16,0-7 0 16,8 0-1-16,-7-16 0 15,14 9-3-15,-26-16-6 0,23 0-3 16,-8-19-14-1,1-4-47-15</inkml:trace>
          <inkml:trace contextRef="#ctx0" brushRef="#br0" timeOffset="2880.2952">9767 3810 186 0,'-23'-19'24'0,"23"19"-11"0,-15 3-5 16,15-3-7-16,0 0-2 16,8 20-1-16,-8-20-8 15,15 11-6-15,4 0-15 16,-4-11-57-16</inkml:trace>
          <inkml:trace contextRef="#ctx0" brushRef="#br0" timeOffset="3384.5366">10245 3588 167 0,'0'0'35'16,"0"0"-18"-1,-19 8-6-15,3 3-8 0,16 11-1 16,-19 1-1-16,11 12 0 15,-6-5 0-15,3 4-1 16,-5 1 1-16,1 2-1 16,3 1-1-16,1-15-1 15,15 12-5-15,-4-14-4 16,0-2-7-16,7-3-26 16</inkml:trace>
          <inkml:trace contextRef="#ctx0" brushRef="#br0" timeOffset="4174.0891">10437 4213 115 0,'-22'8'65'16,"22"-8"-38"-16,0 0-12 15,0 0-11-15,0 0-1 16,27-15 0-16,6 19-2 15,-6-12 1-15,19 8-1 16,-1-7-1-16,4 3 1 16,1-5-1-16,3 2 0 15,4 3-1-15,-12-10 1 16,9 6-2-16,-21-8 0 16,13 16-2-16,-24-10-7 15,2 2-9-15,-5 0-23 16,-12-11-72-16</inkml:trace>
          <inkml:trace contextRef="#ctx0" brushRef="#br0" timeOffset="4407.1826">10897 3936 149 0,'-31'15'45'0,"20"2"-25"16,-1-7-8-1,1 5-9-15,11 12 0 0,-8-1-2 16,8 9 1-16,0 2-1 16,0 6-1-16,8 2 1 15,0 0-1-15,3 4-1 16,-3-6-1-16,22 2-5 16,-11-3-6-16,7-12-9 15,1-3-36-15</inkml:trace>
          <inkml:trace contextRef="#ctx0" brushRef="#br0" timeOffset="5167.1533">11408 3936 181 0,'0'0'29'16,"12"0"-15"-1,-1 0-4-15,19 12-8 0,-11-12 0 16,19 11-1 0,4-2 0-16,11 5 0 15,-4-10-1-15,4-4 0 0,4 7 0 16,0-11-1-16,4 13-4 16,-4-14-5-16,-8-2-4 15,-8-4-16-15,-3-13-59 16</inkml:trace>
          <inkml:trace contextRef="#ctx0" brushRef="#br0" timeOffset="4933.1403">11750 3565 71 0,'-23'-26'91'16,"11"6"-55"-16,-7-2-18 15,4-1-11-15,15 23-5 16,-26-15 1-16,26 15-1 15,-31 11 0-15,24 13 0 0,-8-6 0 16,7 16-1-16,-3 0 0 16,7 15-1-16,-3-7 1 15,7 11-1-15,0 1 1 16,7 2-1-16,5-2 0 16,2 2 0-16,-2-2 0 15,11-6 0-15,-4-2 0 16,0 3 0-16,3 1 0 15,-3-9 0-15,1 5 0 0,-9-4 1 16,3 0-2-16,-6-9 1 16,-8 5 0-16,0-8 0 15,0 1 0-15,-11-8 0 16,0-4-1-16,0-8 0 16,-1 8 0-16,-11-19-2 15,23 0-4-15,-23 0-6 16,4-15-10-16,0 0-37 15</inkml:trace>
          <inkml:trace contextRef="#ctx0" brushRef="#br0" timeOffset="6264.4433">12353 4005 158 0,'0'0'41'16,"6"15"-22"-16,10-7-9 16,-16-8-6-16,42 7-2 15,-19-7 0-15,18 4-1 16,-7-4 0-16,15 0-1 15,-3 0 1-15,0 0-1 16,3-4-1-16,-4-7 1 16,5 7-1-16,-13-11-1 0,9 15-3 15,-11-16-6 1,-10 2-8-16,-6-2-23 0,-3-3-82 16</inkml:trace>
          <inkml:trace contextRef="#ctx0" brushRef="#br0" timeOffset="6532.0716">12732 3818 165 0,'-19'20'37'0,"3"7"-20"0,1-1-6 15,-3-3-9 1,18 14 1-16,-8-2-2 0,16 7 0 15,-8-5 0-15,11 10-1 16,-4-6 1-16,12 1-1 16,-4-5-1-1,1-2 1-15,10-2-3 0,-15-13-4 16,20-5-4-16,-5-7-10 16,1-16-31-16</inkml:trace>
          <inkml:trace contextRef="#ctx0" brushRef="#br0" timeOffset="6993.0983">13448 4297 179 0,'-11'15'29'16,"11"-15"-15"-16,0-22-4 16,8-1-9-16,3-16 0 15,11 2 0-15,1-13 0 16,3 10 0-16,-3-3 0 0,4 13 0 15,-8-5-1-15,3 17 1 16,-14 2-1-16,-8 16 0 16,16 0 1-1,-16 16-1-15,0 2 0 16,0 5 0-16,-5 11 0 0,5-3 0 16,0 6 0-16,0-2 0 15,8 3 0-15,3-4 0 16,1-4 0-16,3-2 0 15,1-6 0-15,-2-7-1 16,10 0 0-16,-24-15-2 16,33 8-5-16,-33-8-4 15,19-16-10-15,-15-3-36 16</inkml:trace>
          <inkml:trace contextRef="#ctx0" brushRef="#br0" timeOffset="7174.109">13596 3575 160 0,'0'0'34'16,"-15"0"-17"-16,15 0-8 16,11 13-15-16,-11-13-10 15,23 11-19-15,-23-11-48 16,38 4 8-16</inkml:trace>
          <inkml:trace contextRef="#ctx0" brushRef="#br0" timeOffset="7859.3103">14062 3379 165 0,'-8'23'37'0,"5"-11"-20"16,-5 6-6-16,5 9-9 15,-13-8 0-15,5 8-2 16,-5 2 1-16,5 2-1 15,-8-5 0-15,5-3-1 0,6 11-2 16,-3-11-6-16,11-7-6 16,3-2-16-1,-3-14-57-15</inkml:trace>
          <inkml:trace contextRef="#ctx0" brushRef="#br0" timeOffset="8475.8514">14138 3895 136 0,'15'-23'54'16,"-4"8"-32"-16,16 15-9 15,11 0-10-15,-8 0 0 16,8 0-3-16,4 8 0 0,0-8-2 15,11 0-4-15,-7 0-7 16,-13-12-12-16,13 5-38 16,-12-13-54-16</inkml:trace>
          <inkml:trace contextRef="#ctx0" brushRef="#br0" timeOffset="8309.1532">14635 3414 108 0,'-19'-8'70'15,"19"8"-42"-15,-30 11-13 16,6-7-10-1,10 20-2-15,-21-14-1 0,16 21 0 16,-11-12 0 0,11 15 0-16,-11-4-1 0,18 7 0 15,-7 1-1-15,12 5 0 16,-5-6 1-16,12 9-1 16,8-5 0-16,0 1 0 15,3 4 0-15,8-9 0 16,-4 2 0-16,4-6 0 15,-3 5 0-15,3-3 0 16,-5-1 0-16,-6-4 0 16,0 5 0-16,-8-9-1 15,0 4 1-15,-5 1 0 16,-1-4-1-16,-10-9 0 0,5 5-1 16,-16-15 0-1,16 11-4-15,-20-12-6 16,5-12-9-16,-8-5-31 0,-1-17-80 15</inkml:trace>
          <inkml:trace contextRef="#ctx0" brushRef="#br0" timeOffset="8813.5787">14942 3393 158 0,'26'21'42'16,"0"-3"-23"-1,1 12-8-15,0 13-8 0,-8-9 0 16,15 23-2-16,-15-9 1 15,7 16-2 1,-10-2 1-16,-1 9 0 0,-8-2-1 16,-7 3 0-1,0 0 1-15,-15 4-1 0,-4-4 0 16,-11-4 0-16,-9 0-1 16,-5-13 1-16,-2-3-2 15,-15-25-3-15,4-1-5 16,0-15-6-16,5-18-17 15,3-12-71-15</inkml:trace>
          <inkml:trace contextRef="#ctx0" brushRef="#br0" timeOffset="9273.5754">15343 3304 172 0,'0'0'34'0,"-14"19"-19"15,14-19-4-15,0 0-10 16,25 18 1-16,-6-18-1 16,12 0-1-16,3 0 0 15,4-8-1-15,12 16-3 16,-9-8-6-16,5-15-7 0,-1 8-17 16,-3-8-69-16</inkml:trace>
          <inkml:trace contextRef="#ctx0" brushRef="#br0" timeOffset="9745.0726">16003 3114 191 0,'0'-19'23'0,"0"19"-10"15,0 0-6-15,15-20-6 16,-15 20 1 0,19 16-1-16,-11-1-1 15,-8 4 1-15,8 4-1 16,-8 3 1-16,0 0-1 16,0 5 0-16,0-8 0 15,0-4 0-15,0-4 0 0,0-15 0 16,0 0 0-16,22-8 0 15,-6-7 0-15,3-8 0 16,0-3 0-16,3-5 0 16,0 1 0-16,2 5 0 15,-2 5 0-15,-3 9 0 16,0 11 1-16,-7 7-1 16,3 17 0-16,-4 8 0 0,1 11 1 15,-5 2-1-15,-3 4 0 16,-1-4 0-16,-3 2 0 15,8-9 0-15,-8-8-1 16,8-3 0-16,-8-27-3 16,0 19-6-16,0-19-4 15,15 0-13-15,-3-16-58 16</inkml:trace>
        </inkml:traceGroup>
      </inkml:traceGroup>
    </inkml:traceGroup>
    <inkml:traceGroup>
      <inkml:annotationXML>
        <emma:emma xmlns:emma="http://www.w3.org/2003/04/emma" version="1.0">
          <emma:interpretation id="{73FAB22D-50EE-4E9C-9CBE-5CF1B538FFA4}" emma:medium="tactile" emma:mode="ink">
            <msink:context xmlns:msink="http://schemas.microsoft.com/ink/2010/main" type="paragraph" rotatedBoundingBox="15892,10780 21947,10409 22016,11531 15960,119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E8E7980-B231-4C01-A017-8EA5A50FA24F}" emma:medium="tactile" emma:mode="ink">
              <msink:context xmlns:msink="http://schemas.microsoft.com/ink/2010/main" type="line" rotatedBoundingBox="15892,10780 21947,10409 22016,11531 15960,11902">
                <msink:destinationLink direction="with" ref="{79294200-94FE-4B91-98DA-B1EB9B09B8F0}"/>
              </msink:context>
            </emma:interpretation>
          </emma:emma>
        </inkml:annotationXML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7:12.7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5FA917E-5C9C-4BAF-873B-C0F8497ACA62}" emma:medium="tactile" emma:mode="ink">
          <msink:context xmlns:msink="http://schemas.microsoft.com/ink/2010/main" type="writingRegion" rotatedBoundingBox="10510,11707 12049,11707 12049,12212 10510,12212"/>
        </emma:interpretation>
      </emma:emma>
    </inkml:annotationXML>
    <inkml:traceGroup>
      <inkml:annotationXML>
        <emma:emma xmlns:emma="http://www.w3.org/2003/04/emma" version="1.0">
          <emma:interpretation id="{57DD890F-91BD-4EF7-9FAE-12597383D097}" emma:medium="tactile" emma:mode="ink">
            <msink:context xmlns:msink="http://schemas.microsoft.com/ink/2010/main" type="paragraph" rotatedBoundingBox="10510,11707 12049,11707 12049,12212 10510,12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CDB031-A971-496A-B534-A9F29F4923EB}" emma:medium="tactile" emma:mode="ink">
              <msink:context xmlns:msink="http://schemas.microsoft.com/ink/2010/main" type="line" rotatedBoundingBox="10510,11707 12049,11707 12049,12212 10510,12212"/>
            </emma:interpretation>
          </emma:emma>
        </inkml:annotationXML>
        <inkml:traceGroup>
          <inkml:annotationXML>
            <emma:emma xmlns:emma="http://www.w3.org/2003/04/emma" version="1.0">
              <emma:interpretation id="{91611631-08D8-4975-A2DD-272C84DD963B}" emma:medium="tactile" emma:mode="ink">
                <msink:context xmlns:msink="http://schemas.microsoft.com/ink/2010/main" type="inkWord" rotatedBoundingBox="10510,11707 12049,11707 12049,12212 10510,12212">
                  <msink:destinationLink direction="with" ref="{76D7189D-57A5-49B6-816E-3B52ECC0F3AB}"/>
                </msink:context>
              </emma:interpretation>
            </emma:emma>
          </inkml:annotationXML>
          <inkml:trace contextRef="#ctx0" brushRef="#br0">3674 6356 179 0,'-3'19'28'16,"-5"-3"-13"-16,12 2-6 16,0 1-7-16,11 4-2 15,8 11 1-15,4-4 1 16,14 16-1-16,-7-8 0 16,12 4 0-16,3-5-1 15,11-2 1-15,-3-20 0 0,15-4-1 16,1-11 1-16,9-8-1 15,2-10 1-15,11-12-1 16,-1-9 1-16,1 1-1 16,1-7 1-16,-6 3-1 15,-3-1 0 1,-10 6 0-16,-9 7 0 0,-16 7 0 16,-9 4 0-16,-13 4 0 15,-8 12-1-15,-22 3 0 16,19-12-5-16,-26 1-3 15,-1-8-5-15,4-11-13 16,-7-13-52-16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02.7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D6EB4DD-42A2-451D-A22A-80C623399923}" emma:medium="tactile" emma:mode="ink">
          <msink:context xmlns:msink="http://schemas.microsoft.com/ink/2010/main" type="inkDrawing"/>
        </emma:interpretation>
      </emma:emma>
    </inkml:annotationXML>
    <inkml:trace contextRef="#ctx0" brushRef="#br0">30 667 80 0,'0'0'62'15,"0"0"-26"-15,-11 0-18 16,11 0-6-16,0 0-5 15,0 0-2-15,-19 0-1 16,19 0-1-16,0 0 0 16,8 18-1-16,-8-18-1 0,0 0 1 15,11 5-1-15,5-5 1 16,-16 0-1-16,22-15-1 16,-14-4 1-1,11 6 0-15,-8-9-1 0,8 3 0 16,-4 4 0-16,4 1 0 15,4 6 1-15,3 8-1 16,4 11 0-16,5 4 0 16,-1 4 0-16,8-1 0 15,-4 2 0-15,-1-1 0 16,6-11 0-16,-10-8 0 16,2-5 0-16,3-6 0 15,-5-12 0-15,2 0 0 16,2-7 1-16,1 2-2 15,-3 7 2-15,-2 2-2 16,5 7 1-16,-3 9 0 16,3 3 0-16,-4 11 0 15,0 1 0-15,0 3 0 0,4-4 0 16,0 5 0-16,-4-13 0 16,0-3 0-1,4-3 0-15,-4-9 0 16,4-3 1-16,-3 0-1 0,3-5 0 15,-2 5 0-15,7 8 0 16,-5 0 0-16,-1 7 0 16,5 3 0-16,0 8 0 15,-1-3 0-15,-3 4 0 16,4-5 0-16,-4 1 0 0,0-8 0 16,0-5 0-16,-8-2 0 15,5-4 0 1,-5 3 0-16,0-3 0 15,0 4 0-15,1 7 0 0,-1 0 0 16,4 11 0 0,0 0 0-16,4 4 0 0,-8 0 0 15,8 3 0-15,4-2 0 16,-4-3 0-16,0-6 0 16,0-7 0-16,3-7 0 15,-6-6 0-15,6 2 0 16,-6-4 0-16,2-1 0 15,5 1 0-15,0 4 0 16,-4 0 0-16,0 7 0 16,0 4 0-16,3 0 0 0,1 0 0 15,-1 0 0 1,2 0 0-16,-2 0 0 16,0-7 0-16,5-5 0 0,3-7 0 15,1 0 0 1,2-3 0-16,2-5 0 15,-1-3 0-15,-4 2 0 0,5 10 0 16,-5 4 0-16,0 1 0 16,0 9 0-16,-3 4 0 15,-1 4 0-15,1 4 0 16,0-3 0-16,-2-5 0 16,6 0 0-16,-5-5 0 15,5-7 0-15,-1-3 0 16,5-8 0-16,-2 1 0 15,5-2 0-15,0 2 0 0,-4 7 0 16,7 3 0-16,2 5 0 16,2 7 0-16,0 0 0 15,0 7 0-15,1-2 0 16,3 2 0-16,1-7 0 16,2 0 0-16,-3 0 0 15,5-12 0-15,-1 1 0 16,-1 1 0-16,5-6 0 15,1 5-1-15,2-1 1 16,5 1 0-16,3 7 0 16,7 0 0-16,9 4 0 15,-1-8 0-15,4 8 0 16,4 0 1-16,-4 0-1 0,0 0 0 16,-11 0 0-1,-4 0 0-15,-7-3-1 0,-8 3 0 16,-12-8 1-16,4 12-4 15,-11-8-5 1,-4-3-5-16,-15-1-13 0,-4-7-56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03.78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1DAEA5C-4817-4849-B7A6-81932EAFF5E6}" emma:medium="tactile" emma:mode="ink">
          <msink:context xmlns:msink="http://schemas.microsoft.com/ink/2010/main" type="inkDrawing"/>
        </emma:interpretation>
      </emma:emma>
    </inkml:annotationXML>
    <inkml:trace contextRef="#ctx0" brushRef="#br0">103-4 165 0,'0'0'37'16,"6"-10"-19"-16,-6 10-7 16,0 0-8-16,0 0-1 15,0 15 0-15,0 16-1 16,-11 6 0-16,8 17-1 0,-13 7 1 15,5 14-1 1,-4 9 0-16,0-1 0 0,0 4 0 16,3-3 0-1,1-12 0-15,11-11 0 0,0-12 0 16,15-11 0 0,8-8 0-16,7-14 0 0,8-6 0 15,16-2 0-15,6-8 1 16,12 0-1-16,4 0 0 15,7-11 0-15,1 4 0 16,-1-1 0-16,4 0 0 16,-11 1 0-16,-4-5 1 15,-8 4-1-15,-7-2 0 16,-8 3 0-16,-7-6 0 16,-7 6 0-16,-9-1 0 0,-11 1-1 15,1 7 1 1,-16 0-1-16,0 0-1 15,0-27-2-15,0 27-6 0,0-19-5 16,-5 4-15-16,-2-1-62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04.1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1EEC392-73B3-4C77-A885-203A98BE7D16}" emma:medium="tactile" emma:mode="ink">
          <msink:context xmlns:msink="http://schemas.microsoft.com/ink/2010/main" type="inkDrawing"/>
        </emma:interpretation>
      </emma:emma>
    </inkml:annotationXML>
    <inkml:trace contextRef="#ctx0" brushRef="#br0">71 0 178 0,'-7'19'29'0,"7"-19"-14"16,0 23-5-1,0-23-8-15,12 22 0 16,-12-22-1-16,30 35 0 0,-15-20 0 16,12 8 0-1,-1-8 0-15,5 7-1 0,-5-3 1 16,0 8-1-16,-10-1 0 15,-2 9 0-15,-14-1 0 16,-6 7 1-16,-13 5-1 16,-5 0 0-16,-9-1 0 15,-2-4-1-15,1 1 0 16,-7-19-2-16,10-5-6 16,0-7-4-16,12-13-9 0,5-17-44 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05.5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80A29E5-5D50-4959-BBFC-4D4BE577078D}" emma:medium="tactile" emma:mode="ink">
          <msink:context xmlns:msink="http://schemas.microsoft.com/ink/2010/main" type="inkDrawing"/>
        </emma:interpretation>
      </emma:emma>
    </inkml:annotationXML>
    <inkml:trace contextRef="#ctx0" brushRef="#br0">136-2 88 0,'0'0'82'0,"-16"0"-50"15,5 0-15 1,11 0-12-16,-19 6-2 15,0-1 0-15,11 17-1 16,-10 1-1-16,10 15 1 16,-11-1-1-16,11 17 0 0,1-1 0 15,7 7-1 1,0 4 1-16,11-2-1 16,8-6 0-16,8-3 0 0,7-7 0 15,3-8 0-15,14-8-1 16,-7-14-1-16,13 3 0 15,-15-19-5-15,4-4-6 16,-5-4-11-16,-3-10-35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05.8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06E161E-ABF3-4482-80A9-7DEBB1E09A73}" emma:medium="tactile" emma:mode="ink">
          <msink:context xmlns:msink="http://schemas.microsoft.com/ink/2010/main" type="inkDrawing"/>
        </emma:interpretation>
      </emma:emma>
    </inkml:annotationXML>
    <inkml:trace contextRef="#ctx0" brushRef="#br0">0 0 170 0,'15'7'34'15,"-15"-7"-18"-15,11 26-5 16,-14-11-9-16,14 16 0 16,-11 0-1-16,8 10 0 15,-8 1 0-15,11 3-1 16,-3 5 1-16,0-1-1 15,-2-4 0-15,2 1 0 16,0-4 0-16,0-11 0 16,3 2-2-16,-3-17 0 15,11 5-1-15,-19-21-6 0,14 0-6 16,2-3-15 0,-5-12-56-16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06.0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A407242-9793-4502-8183-A2C4A150AE5F}" emma:medium="tactile" emma:mode="ink">
          <msink:context xmlns:msink="http://schemas.microsoft.com/ink/2010/main" type="inkDrawing"/>
        </emma:interpretation>
      </emma:emma>
    </inkml:annotationXML>
    <inkml:trace contextRef="#ctx0" brushRef="#br0">0 91 149 0,'16'-7'47'0,"11"7"-27"16,-2 0-8-16,-1-13-9 16,21 21 0-16,-7-11-2 0,11 3 0 15,-6 0 0-15,6 0-1 16,-5 0 0-1,2-5 0-15,-4-2-1 0,-8-4 0 16,0 11-3-16,-15-8-6 16,-8-7-6-16,-11 15-16 15,13-30-66-15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06.28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7A9CF18-6EC1-4D7C-A078-BDD4396F6939}" emma:medium="tactile" emma:mode="ink">
          <msink:context xmlns:msink="http://schemas.microsoft.com/ink/2010/main" type="inkDrawing"/>
        </emma:interpretation>
      </emma:emma>
    </inkml:annotationXML>
    <inkml:trace contextRef="#ctx0" brushRef="#br0">92 0 175 0,'-24'26'32'15,"10"11"-17"-15,-10 1-5 16,10-3-8-16,6 9 0 16,0-9-1-16,8 7-1 0,0-7 1 15,4-2-1-15,11-3-1 16,-4-10 0-1,16 6-2-15,-8-11-6 0,8-7-6 16,3-8-15-16,4-8-57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1:53:08.44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1823C83-F758-4EF6-9658-DEA803332E72}" emma:medium="tactile" emma:mode="ink">
          <msink:context xmlns:msink="http://schemas.microsoft.com/ink/2010/main" type="inkDrawing" rotatedBoundingBox="15285,14762 17407,14790 17405,14945 15282,14916" semanticType="callout" shapeName="Other"/>
        </emma:interpretation>
      </emma:emma>
    </inkml:annotationXML>
    <inkml:trace contextRef="#ctx0" brushRef="#br0">16 9 58 0,'0'0'93'15,"0"0"-60"-15,0 0-16 16,-17-9-7-16,17 9-4 15,0 0-1-15,0 0-1 16,0 0-1-16,0 9-1 0,0-9 0 16,0 0 0-1,0 0-1-15,0 18 0 0,0-18-1 16,0 14 1 0,0-14-1-16,0 13 1 15,0-13-1-15,0 0 0 0,21 11 1 16,-21-11-1-1,17 10 0-15,-3-3 0 0,1-3 0 16,-2-2 0-16,1 6 0 16,4-1 0-16,2-1 0 15,-2 1 0-15,2-3 0 16,5 3 0-16,-5-1 0 16,5-6 0-16,2 4 0 0,1-4 0 15,0 6 0-15,3-6 0 16,0 5 0-16,1-5 1 15,-1 0-1 1,-4 3 0-16,5-3-1 0,-4 0 1 16,-1 0 0-16,1 0 0 15,4 0 0-15,-2-3 0 16,2 3 0-16,3-7 0 16,0 3 0-16,-1 0 0 15,5 1 0-15,-5 0 0 16,4 3 0-16,0 0 0 15,0-7 0-15,1 7 0 16,-1 0 0-16,-3 7 0 0,3-7 0 16,0 3 0-16,-4-3 0 15,8 3 0 1,-7-3 0-16,0 0 0 16,6 0 0-16,-6 0 0 0,4 0 0 15,-5 0 0-15,-3 0 0 16,4 0 1-16,0 0-1 15,-4 0 0-15,0 0 0 16,-3-3 0-16,3 3 0 16,-3-7 0-16,3 7 0 15,-6-7 0-15,3 7 0 16,-5-2 0-16,2-3 0 16,-1 5 0-16,1-6 0 15,-2 6 0-15,5-4 0 16,-6 4 0-16,-2 0 0 0,5-3 0 15,-8 3 0-15,4-3 0 16,-7 3 0-16,-1 0 0 16,-13 0 0-16,18 0 0 15,-18 0 0-15,0 0 0 16,14 21 0 0,-14-21 0-16,0 13 0 0,0-13 0 15,3 14 0-15,-3-14 0 16,0 17 0-16,0-17 0 15,7 10 0-15,-7-10-1 16,0 0 1-16,0 0-1 16,7 14 0-16,-7-14-9 15,-14-10-3-15,14 10-11 16,-20-29-45-16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06.6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073DBE3-910A-4420-A0F4-7AF9DF8E308E}" emma:medium="tactile" emma:mode="ink">
          <msink:context xmlns:msink="http://schemas.microsoft.com/ink/2010/main" type="inkDrawing"/>
        </emma:interpretation>
      </emma:emma>
    </inkml:annotationXML>
    <inkml:trace contextRef="#ctx0" brushRef="#br0">0 230 142 0,'0'0'51'16,"0"0"-30"-16,0 0-9 15,16-33-7-15,3 9-3 16,-12-9-1-16,12 7-1 16,-4-9 1-16,4 4 0 15,-4 9 0-15,4 6-1 16,-19 16 1-16,23-10 0 15,-23 10-1-15,19 30 0 16,-12-7 0-16,1 7 0 16,-4 4 0-16,3 4 1 15,1-4-1-15,0 4 0 16,3-8 0-16,0-2 0 16,0-6 0-16,2-7-1 0,-2 0 1 15,-11-15-1 1,27 8-1-16,-27-28-2 0,14 9-6 15,-6-7-6-15,-8-10-17 16,3 2-65-16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06.81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D9257B8-1EC5-47C8-984D-6475018AF6D4}" emma:medium="tactile" emma:mode="ink">
          <msink:context xmlns:msink="http://schemas.microsoft.com/ink/2010/main" type="inkDrawing"/>
        </emma:interpretation>
      </emma:emma>
    </inkml:annotationXML>
    <inkml:trace contextRef="#ctx0" brushRef="#br0">29 39 151 0,'-18'-23'44'0,"18"23"-25"15,-12-17-8-15,12 17-9 0,0 0-2 16,16 6-3-16,-16-6-9 16,22 11-8-16,1-3-25 15,-8-8-78-15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07.0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5390073-43A3-4F0A-A1C7-74D5C96A7DF9}" emma:medium="tactile" emma:mode="ink">
          <msink:context xmlns:msink="http://schemas.microsoft.com/ink/2010/main" type="inkDrawing"/>
        </emma:interpretation>
      </emma:emma>
    </inkml:annotationXML>
    <inkml:trace contextRef="#ctx0" brushRef="#br0">138 0 163 0,'-12'15'40'16,"1"8"-23"-16,-8-4-6 0,0 0-6 15,8 7-4 1,-13 0 1-16,10 5-2 0,3-5 0 15,-2 1 0 1,10 4-1-16,-5-16-2 16,16 11-6-16,-8-3-5 0,8-4-11 15,0-4-47-15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07.47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6F3C071-053F-433F-99FF-9FCAFF1A314C}" emma:medium="tactile" emma:mode="ink">
          <msink:context xmlns:msink="http://schemas.microsoft.com/ink/2010/main" type="inkDrawing"/>
        </emma:interpretation>
      </emma:emma>
    </inkml:annotationXML>
    <inkml:trace contextRef="#ctx0" brushRef="#br0">0 0 172 0,'0'0'34'16,"35"22"-18"-16,-12 1-6 16,-9-1-8-16,21 20 0 15,-16 4 0-15,11 18-1 0,-11 4 0 16,8 16-1-1,-13-5 1-15,2 8-1 16,-13-3 0-16,2-4 0 0,-5-8 0 16,-8-8 0-1,0-7-1-15,-14-27-1 16,11 12-3-16,-8-27-6 0,-5-15-5 16,2-7-23-16,3-20-75 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07.8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0E448D5-FB5B-4504-85F8-BF3FC6784EAC}" emma:medium="tactile" emma:mode="ink">
          <msink:context xmlns:msink="http://schemas.microsoft.com/ink/2010/main" type="inkDrawing"/>
        </emma:interpretation>
      </emma:emma>
    </inkml:annotationXML>
    <inkml:trace contextRef="#ctx0" brushRef="#br0">191-3 142 0,'0'0'50'0,"-31"-4"-29"15,12 19-8-15,-3 16-10 16,-5-1 0-16,13 34-2 0,-13-4 1 16,15 24-1-1,-7 0 0-15,8 4 0 16,3-5 0-16,8-4-1 16,4-6 0-16,8-17 0 0,10-3-2 15,-10-30-1 1,22-4-7-16,0-15-6 0,1-8-14 15,2-15-64-15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08.1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A808900-064C-4DE9-B6D2-390ECDCA309E}" emma:medium="tactile" emma:mode="ink">
          <msink:context xmlns:msink="http://schemas.microsoft.com/ink/2010/main" type="inkDrawing"/>
        </emma:interpretation>
      </emma:emma>
    </inkml:annotationXML>
    <inkml:trace contextRef="#ctx0" brushRef="#br0">75 0 162 0,'-5'27'39'0,"-6"-4"-21"16,0 4-7-1,-3 15-8-15,-2-9-1 16,13 21-1-16,-10-1 1 0,13 7-1 16,-3 1-1-16,3 3 1 15,3-7-1-15,5-4 1 16,0 2-1-16,0-15-1 15,0-1 1-15,-2-13-1 16,5 4 0-16,-11-30-1 16,16 34-2-16,-16-34-5 0,0 0-7 15,0 0-18-15,11-15-64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08.4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961C5D5-8562-47D8-8BEE-3AFD3C647675}" emma:medium="tactile" emma:mode="ink">
          <msink:context xmlns:msink="http://schemas.microsoft.com/ink/2010/main" type="inkDrawing"/>
        </emma:interpretation>
      </emma:emma>
    </inkml:annotationXML>
    <inkml:trace contextRef="#ctx0" brushRef="#br0">0 46 185 0,'19'-4'26'0,"7"8"-12"16,1 11-7-16,3-15-5 16,12 8-1-16,0-8-1 15,-1 3 0-15,5-3 0 16,-8-3-1-16,3 3-1 15,-18-15-3-15,4 3-8 0,-1 1-8 16,-11-8-33-16,4 4-80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08.6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FF283DA-923C-49B0-B0D0-B7D8B679C219}" emma:medium="tactile" emma:mode="ink">
          <msink:context xmlns:msink="http://schemas.microsoft.com/ink/2010/main" type="inkDrawing"/>
        </emma:interpretation>
      </emma:emma>
    </inkml:annotationXML>
    <inkml:trace contextRef="#ctx0" brushRef="#br0">86 0 149 0,'-23'19'46'16,"8"14"-27"-16,-4 1-7 16,0 1-9-16,16 15-1 15,-5-2-2-15,8 2 0 16,8 7 0-16,-5-12-3 16,16 1-6-16,4 0-8 15,-8-13-16-15,12-6-61 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09.2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42663FC-27BA-4301-8B8B-8716D1BEF0D1}" emma:medium="tactile" emma:mode="ink">
          <msink:context xmlns:msink="http://schemas.microsoft.com/ink/2010/main" type="inkDrawing"/>
        </emma:interpretation>
      </emma:emma>
    </inkml:annotationXML>
    <inkml:trace contextRef="#ctx0" brushRef="#br0">227 0 125 0,'0'0'59'0,"-19"7"-35"16,5 1-9-16,-2 10-12 16,-14-10 0-16,7 16-1 15,-11-6 0-15,15 16-1 0,-11-8 1 16,15 16-1-1,-4-4 0-15,11 4-1 0,8 3 1 16,4 9-1 0,7-6 0-16,12 6 0 0,0-1 1 15,7 7-1-15,0-6 0 16,5-5 1-16,-5-4-1 16,-3-3 0-16,-2-4 0 15,-6-4 0-15,-7-4 0 16,-4 1 0-16,-8-5-1 15,-4 1 1-15,-7-1 0 16,-5-10-1-16,5 10 1 16,-16-13-2-16,13 4 1 0,-13-17-1 15,11 12-1-15,-17-19-2 16,14 7-5 0,-4-8-11-16,-4-6-30 0,5-3-74 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09.4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32190F2-D944-4637-A653-629A8482172F}" emma:medium="tactile" emma:mode="ink">
          <msink:context xmlns:msink="http://schemas.microsoft.com/ink/2010/main" type="inkDrawing"/>
        </emma:interpretation>
      </emma:emma>
    </inkml:annotationXML>
    <inkml:trace contextRef="#ctx0" brushRef="#br0">0 54 162 0,'12'-27'39'16,"14"15"-21"-16,0 9-8 15,-2-9-7-15,17 16-2 16,-7 4 0-16,4 0-1 0,4 7-1 15,-8-12 0-15,12 16-4 16,-5-12-7 0,-11-7-8-16,5 0-28 0,-9-10-84 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1:53:16.5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A39ADB9-A8AE-4A3E-9E7C-9D0528327C0B}" emma:medium="tactile" emma:mode="ink">
          <msink:context xmlns:msink="http://schemas.microsoft.com/ink/2010/main" type="inkDrawing" rotatedBoundingBox="16324,14997 16329,11685 16371,11686 16366,14998" semanticType="verticalRange" shapeName="Other">
            <msink:sourceLink direction="with" ref="{CF7AE7BD-AFE9-4534-A58D-946AB6236C6E}"/>
          </msink:context>
        </emma:interpretation>
      </emma:emma>
    </inkml:annotationXML>
    <inkml:trace contextRef="#ctx0" brushRef="#br0">46 0 88 0,'0'0'82'0,"0"0"-50"15,0 0-19-15,0 0-6 16,0 0-3-16,0 0 0 16,0 0-2-16,0 0 0 15,0 18 0-15,0-18-1 0,0 14 1 16,0-14-2-16,-4 17 1 15,4-17 0-15,-6 24-1 16,1-11 0-16,5 9 0 16,-7-5 1-1,7 4-1-15,0 4 0 0,0-4 0 16,-6 2 0 0,6 6 0-16,0-5 0 0,-4 3 0 15,4 2 0-15,-3-2 0 16,3 4 0-16,-8 4 0 15,8 0 0-15,0-1 0 16,0 8 0-16,0-1 1 16,0 5-2-16,0 3 2 15,8-1-1-15,-8-3 0 16,0 4 0-16,3-4 0 16,-3 3 0-16,0 1 0 15,0-4 0-15,4 4 0 0,-4-1 0 16,0 1 0-1,0-1 0-15,0 5 0 0,3-6 0 16,-3-1 0-16,3 3 0 16,-3 4 0-16,7-6 0 15,-7 5 0-15,0-3 0 16,0 3 0-16,5-4 0 16,-5 5 0-16,0-5 0 15,0 0 0-15,3 2 0 16,-3-2-1-16,0 4 1 15,0 1 0-15,0 2 0 16,0-7 0-16,0 4 0 16,-8 0 0-16,5 1-1 15,-4-1 1-15,4-4 0 0,3 0 0 16,-4-3 0-16,4 4 0 16,-6 0 0-16,6-4 0 15,0 0 0-15,0 1 0 16,-5-5 0-16,5 1 0 15,0-1 0-15,0 1-1 16,0-4 1-16,0 0 0 16,0 1 0-16,0-2 0 15,5-5 0-15,-5-1 0 16,0 0 0-16,6-6 0 16,-6 2 0-16,4-6 0 15,-4 0 0-15,3-4 1 16,-3 1-2-16,7-4 2 0,-7 3-1 15,0-17-1 1,8 18 1-16,-8-18 0 0,0 0 0 16,0 0-1-16,3-15-4 15,-6-9-6-15,-5-7-5 16,-2-14-21-16,0-18-80 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39:10.4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6AC1DD8-5FF6-47BA-B024-BE51B0969D26}" emma:medium="tactile" emma:mode="ink">
          <msink:context xmlns:msink="http://schemas.microsoft.com/ink/2010/main" type="inkDrawing"/>
        </emma:interpretation>
      </emma:emma>
    </inkml:annotationXML>
    <inkml:trace contextRef="#ctx0" brushRef="#br0">14-2 136 0,'11'8'55'16,"-11"-8"-33"-1,16 11-9-15,6 4-9 0,-22-15-1 16,27 31-1-16,-16-8 0 16,13 18-1-16,-10-3 0 15,9 19 0-15,-4 3 0 16,8 9-1-16,-8 14 1 16,3 12-1-16,-3-1 0 15,-8 9 1-15,2-4-1 16,-10-1 0-16,-3 1 0 0,-16-4 0 15,2-12 0-15,-16-19-1 16,3 9-1-16,-30-24-8 16,12-14-1-16,-9-17-10 15,2-25-33-15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00.08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131 33 39 0,'-27'12'103'0,"27"-12"-58"16,-23 19-30-16,4-12-6 0,7 9-4 16,-2-5-2-16,2 12 0 15,1-1-1-15,3 13-1 16,4-1 0-1,4 4-1-15,0-5 0 0,8-2 1 16,0-5-1-16,6 2 1 16,2-17-1-16,6-8 0 15,2-10 1-15,1-5-1 16,2-6 1-16,3-5-1 16,-6-8 0-16,2 1 0 15,-7 0 0-15,0-1 0 16,-11 1 0-16,-8 8 1 0,0 0-2 15,-12-3 1-15,1 11 0 16,-12-2-1 0,4 5 0-16,-4-4 1 0,4 3-1 15,0-3 0 1,19 15 0-16,-19-15 1 0,19 15 0 16,0 0 0-16,8-15 0 15,7 23 0 1,4-1 1-16,12 8 0 15,-5 0-1-15,8 12 1 0,0 7 0 16,4 0-1-16,-11 1 0 16,3 2 0-16,-8-2 0 15,2-5 0-15,-13-4 0 16,0-7 1-16,-11-19-1 16,4 15 0-16,-4-15 0 0,0-11 1 15,0 11-1-15,-4-26 0 16,8 7 0-16,8 0 1 15,2 0-1-15,5 0 0 16,4 0 0-16,7 0 0 16,8 8-1-16,-3-12-1 15,14 15-5-15,0-3-7 16,-11-4-14-16,7-1-44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01.0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171 0 84 0,'-13'19'81'0,"-9"-7"-47"15,8 14-18-15,-5 4-12 16,-8 1 0-16,11 22-2 16,-10-3 0-16,18 18 0 0,-11 1-1 15,15 14 0 1,-3 0 0-16,14 8-1 15,1-8 1-15,11-3-1 16,8-8-1-16,3-15 1 0,16-8-2 16,-13-27-3-1,17-15-8-15,3-7-10 16,0-29-35-16,1-1-68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01.8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12 0 67 0,'0'0'95'0,"0"0"-58"16,-7-15-20-16,7 15-12 15,-5 11-1 1,-1 4-1-16,12 23-2 16,-6 1 0-16,0 17 0 0,5 8 0 15,-2 9 0-15,-3 10-1 16,0 8 1-16,8 0-1 15,-8-7 0-15,11-5 0 16,-11-11-1-16,4-11 1 16,-4-7-1-16,8-20 1 15,-8-19 0-15,0-11-1 0,0 0 1 16,0-34 0-16,0-7-1 16,-4-5 1-16,0-11 0 15,-3-7 0-15,3-9 0 16,-4-2 0-16,4-1 0 15,1-3 0-15,3 10 0 16,3 3 0-16,5 11 0 16,7 9 0-16,8 8 0 15,0 12 0-15,7 9 1 16,0 17-1-16,8 0 0 16,-8 9 0-16,8 7 0 15,-8 2 0-15,1 9 1 16,-4 4-1-16,-8 3 0 15,-8-4 0-15,-11 3 0 16,-11 1 0-16,-1 1 0 16,-14-5 0-16,-5 1 0 0,-2-5 0 15,-5-7-1-15,3 4 0 16,-3-12-1-16,12 4-2 16,-8-15-2-1,15 0-10-15,19 0-19 0,-15-11-48 16,15 11 4-16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02.23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397 0 154 0,'4'34'42'0,"-8"-14"-22"16,4 6-9-16,-8 13-9 16,-11-9 0-16,4 19-1 15,-11 0 0-15,-1 12 0 16,-8-4 0-16,-3 7-1 15,-6 1 0-15,6 7 0 16,-4-7 0-16,8-6 0 16,7-1 0-16,1-9-1 15,10-3 0-15,2-13-1 0,20-2-1 16,-6-31-4 0,0 0-8-16,0 0-16 15,16-4-60-15,-16 4 12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02.48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-4 0 151 0,'0'15'44'15,"11"4"-26"1,-11-4-6-16,8 4-10 0,7 8-2 16,-3 3 1-16,7-2-2 15,-1-3 1-15,-6-2-2 16,11 3-3-16,-4 1-9 16,-19-27-14-16,30 30-46 15,-30-30-25-15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03.1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49 56 160 0,'30'12'38'16,"-3"-12"-20"-16,6 0-8 16,5 0-9-16,-3-6 0 15,7 0-1-15,-9-4 0 16,2-6 1-16,-8 5-1 15,-5 4 0-15,-6-6 1 16,-16 13-1-16,0 0 0 0,0 0 0 16,-27 0 1-16,3 16-1 15,-9 2 0-15,-2 5 0 16,-6 8 0-16,3 3 0 16,0 0 0-16,4 12 1 15,4-3-1-15,6 4 0 16,6 7 0-16,6-1 0 15,9 0 1-15,3 0-2 16,8-4 1-16,3-3 0 16,3 0 0-16,2-5 0 15,0-7 0-15,-2-7 0 16,-3-1-1-16,-3-11 1 16,-4 4 0-16,-4-19-1 0,0 0 0 15,-12 8 0 1,12-8 0-16,-25-23 0 15,9 4 0-15,-6-7 1 0,3-8-1 16,7 0 1 0,-7-5 1-16,19 2 0 0,-7-5 0 15,14 12 0-15,0-5 0 16,20 13 0 0,-5-1 0-16,10 12 0 0,1-3-1 15,5 1 1-15,0 6-1 16,0-1-1-16,0 8-2 15,-12-11-2-15,1 7-8 16,8 4-12-16,-13-9-43 16,5 9-45-16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03.37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254 0 158 0,'8'34'40'16,"0"3"-21"-16,-12-2-8 15,-3-12-9-15,-5 18 0 16,-11-7-1-16,1 0-1 16,-5 4-1-16,-7-15-3 15,-4 0-8-15,8 0-7 16,-8-8-27-16,3-7-81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06.8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0 88 0,'0'0'79'0,"0"0"-45"16,0 0-23-16,4 11-4 16,-4-11-3-16,8 16 0 15,-8-16-2-15,7 22 0 16,-7-22-1-16,8 31 0 15,-8-13 0-15,8 8-1 0,-8 2 1 16,11-2-1-16,-3 8 0 16,3-4 0-16,-3 5 0 15,3-9-1-15,0 5 0 16,0-9 0-16,5 4-1 16,-16-26-1-16,27 31-4 15,-20-20-7-15,-7-11-19 0,19 15-52 16,-19-15 2-16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07.18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47 88 0,'0'0'85'0,"15"-3"-54"16,4 3-15-16,0 0-10 15,-4-8-3-15,23 8 0 16,-4-4-2-16,7 4 0 0,-3 0-1 16,8-8 1-1,-4 8-1-15,-1-3 0 16,-3 3 0-16,-8-8 0 0,-3 8 0 15,-8-4-1-15,3 8-2 16,-22-4-2-16,0 0-8 16,0 0-9-16,0-15-33 15,0 15-76-15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1:52:55.8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EB2D061-DE9D-43E3-8D6A-F5D419E0A256}" emma:medium="tactile" emma:mode="ink">
          <msink:context xmlns:msink="http://schemas.microsoft.com/ink/2010/main" type="writingRegion" rotatedBoundingBox="4752,11862 19103,11444 19302,18302 4952,18720"/>
        </emma:interpretation>
      </emma:emma>
    </inkml:annotationXML>
    <inkml:traceGroup>
      <inkml:annotationXML>
        <emma:emma xmlns:emma="http://www.w3.org/2003/04/emma" version="1.0">
          <emma:interpretation id="{65039ED0-F1C3-449A-89F7-0A781D7E4D4C}" emma:medium="tactile" emma:mode="ink">
            <msink:context xmlns:msink="http://schemas.microsoft.com/ink/2010/main" type="paragraph" rotatedBoundingBox="5502,12421 16309,11074 16622,13580 5814,14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7E8551-30ED-419B-A1C9-6C67CA1CD3DD}" emma:medium="tactile" emma:mode="ink">
              <msink:context xmlns:msink="http://schemas.microsoft.com/ink/2010/main" type="line" rotatedBoundingBox="5502,12421 16309,11074 16427,12016 5619,13364"/>
            </emma:interpretation>
          </emma:emma>
        </inkml:annotationXML>
        <inkml:traceGroup>
          <inkml:annotationXML>
            <emma:emma xmlns:emma="http://www.w3.org/2003/04/emma" version="1.0">
              <emma:interpretation id="{B5B32752-0A31-4BEC-A048-0FD3472E38D5}" emma:medium="tactile" emma:mode="ink">
                <msink:context xmlns:msink="http://schemas.microsoft.com/ink/2010/main" type="inkWord" rotatedBoundingBox="5503,12435 7915,12134 8031,13063 5619,13364"/>
              </emma:interpretation>
            </emma:emma>
          </inkml:annotationXML>
          <inkml:trace contextRef="#ctx0" brushRef="#br0">-10179 913 178 0,'0'0'30'0,"-10"17"-15"15,3-3-7-15,-11-7-5 16,15 17-1-16,-17-10 0 16,5 14-1-16,-5-4 0 15,-1 8-1-15,-3-5 1 16,2 8-1-16,-1-10 0 16,-2 2 0-16,5-3-1 0,2-10 0 15,11 3-1-15,-10-17-2 16,17 0-6-16,0-17-6 15,0 0-18-15,10-8-68 16</inkml:trace>
          <inkml:trace contextRef="#ctx0" brushRef="#br0" timeOffset="209.9522">-10297 941 139 0,'15'3'54'0,"2"11"-31"16,3 3-11-16,8 18-7 15,-10-15-1-15,16 18-2 16,-6-6-1-16,7 3 0 16,-5 0-1-16,5-4 0 15,0-4 0-15,-3-2 0 0,-5-1 0 16,-9-13-2-16,13 5-7 16,-14-5-3-1,-7-4-9-15,-10-7-32 0</inkml:trace>
          <inkml:trace contextRef="#ctx0" brushRef="#br0" timeOffset="1051.6697">-9482 822 115 0,'15'0'69'15,"-15"0"-43"-15,0 0-12 16,0 14-9-16,-11-17-2 16,11 3-1-16,-35 17-1 15,11-2 0-15,-7-2 0 16,-4 4 0-16,-2 1-1 15,-2 10 1-15,-2-8-1 0,2 5 1 16,4 2-1 0,4-3 0-16,4-3 0 0,6 1 1 15,4 1-1 1,10-1 0-16,7-1 0 0,0-1 0 16,10-7 0-16,7 9 0 15,4-5 0-15,10 0 0 16,0 1-1-16,11-1 1 15,3-3 0-15,-3 0 0 16,6 0 0-16,-6-7 0 16,-1 3-1-16,-9-2 1 15,-1 2 0-15,-14-3 0 16,-17-7 0-16,10 20 0 16,-16-6 0-16,-15-1 0 15,-7 6 0-15,-7-2 0 0,-6 0 0 16,-4-3 0-16,0 4-1 15,-11-11 1 1,11 6-1-16,-6-13 0 16,16 10-1-16,-10-26-2 15,16 2-7-15,5-11-7 0,10-6-23 16,7-11-71-16</inkml:trace>
          <inkml:trace contextRef="#ctx0" brushRef="#br0" timeOffset="1307.5184">-9790 791 134 0,'13'-17'56'15,"-13"17"-34"-15,0 0-10 16,0 0-7-16,12 34-1 16,-20-16-2-16,12 21-1 15,-8-9 0-15,4 19 0 16,0 3-1-16,-4 7 0 15,4-4 0 1,-3 5 0-16,3-5 0 0,0-6-1 16,0 4-1-16,0-30-2 15,7 1-7-15,-3-7-6 16,-4-17-19-16,14 0-69 16</inkml:trace>
          <inkml:trace contextRef="#ctx0" brushRef="#br0" timeOffset="1591.686">-9640 801 111 0,'6'-13'72'16,"-6"13"-45"0,0 0-13-16,0 0-9 0,0 17-2 15,10 11 0-15,-10 0-2 16,4 14 0-16,-4 6 0 15,7 14 0-15,-4 1-1 16,0 7 1-16,1 2-1 16,-1 1 0-16,5-3 0 15,-1-1 0-15,3-6-1 0,-7-12 0 16,11 5-2-16,-14-18-7 16,11-10-4-16,-1-7-12 15,-10-21-51-15</inkml:trace>
          <inkml:trace contextRef="#ctx0" brushRef="#br0" timeOffset="1932.4923">-9203 920 184 0,'-15'14'27'15,"5"6"-13"-15,0 12-4 0,-8 2-9 16,8 14 1-16,-7 5-1 15,10 13-1-15,-4 0 1 16,4 3-1-16,7 0-1 16,-4-13 0-16,15 7-3 15,-11-22-6-15,11-16-4 16,2-19-16-16,4-16-54 16</inkml:trace>
          <inkml:trace contextRef="#ctx0" brushRef="#br0" timeOffset="2808.4317">-8950 1132 142 0,'-18'24'50'16,"11"9"-30"-16,-3 0-7 16,-5-6-10-16,15 12-1 15,0-15 0-15,15 4-1 16,-1-12 0-16,7-1-1 15,-1-15 1-15,12 3 0 16,-12-10-1-16,5-4 0 16,-5-5 1-16,-2-5-1 0,-4 0 0 15,-8 0 0-15,-6-3 0 16,-6-1 0-16,-8 1 0 16,-1 3 1-16,-1 0-1 15,2 5 0 1,-4 2 1-16,8-1-1 0,3 1 0 15,7 0 0-15,0 14 0 16,17-21 0-16,1 11 0 16,-1 4 0-16,8-5 0 15,-5 7 0-15,5 4 0 16,-5 0 0-16,1 15 0 16,-4-1 0-16,0 6 0 15,-2 9 0-15,-5-2 0 16,-3 4 0-16,0 4 0 0,-1-4 0 15,2-3 0 1,-1 0 0-16,3-8-1 16,0-2 1-16,5-8 0 0,-2-3 0 15,1-7 0 1,-3-7 0-16,6-7 0 0,-7-3 0 16,-3-7 0-16,0-4 0 15,-7 0 0-15,-7 0 0 16,0-3 0-16,-3 4 0 15,0 2 0-15,-1 4 0 16,-3 4 1-16,7 2-1 16,4 5 0-16,3 10 0 15,3-13 0-15,11 2 0 16,4 7 0-16,-1-3 0 16,7 4 0-16,4-4 0 15,3 7 0-15,-3 0-1 0,-1 10 1 16,1-3-1-1,-3 11 1-15,-5 2 0 0,1 1-1 16,-7 11 1-16,0-4 0 16,-4 6 0-16,5-2 0 15,-2 2 0-15,4-9 0 16,4-4 0-16,3-8 1 16,4-9-1-16,0-8 0 15,3-9 1-15,-6-8-1 16,-1-4 1-16,-7-2-1 15,-7-6 0-15,-6 0 0 16,-4 2 0-16,-7 6 0 0,-7-2-1 16,1 16-2-16,-12 1-7 15,-3-1-3-15,-6 4-13 16,3-7-49-16</inkml:trace>
        </inkml:traceGroup>
        <inkml:traceGroup>
          <inkml:annotationXML>
            <emma:emma xmlns:emma="http://www.w3.org/2003/04/emma" version="1.0">
              <emma:interpretation id="{72D9D288-E8A0-418C-8661-C51E12ABD3FA}" emma:medium="tactile" emma:mode="ink">
                <msink:context xmlns:msink="http://schemas.microsoft.com/ink/2010/main" type="inkWord" rotatedBoundingBox="10143,11843 11741,11644 11834,12386 10236,12585"/>
              </emma:interpretation>
            </emma:emma>
          </inkml:annotationXML>
          <inkml:trace contextRef="#ctx0" brushRef="#br0" timeOffset="55579.2545">-5835 441 34 0,'0'0'113'0,"13"-7"-66"16,-13 7-27-16,4-22-11 0,10 22-4 16,-14-9-1-16,17 9-2 15,-13-18 1-15,14 15-2 16,-18 3 0-16,23-14 0 15,-23 14 0-15,25 0-1 16,-25 0 1-16,20 20-1 16,-16 1 0-16,2 8 0 15,-6 5 0-15,0 8 0 16,0 4 0-16,-6-1 0 16,2-4 0-16,-2 0 0 15,-1-9 0-15,3-5 0 16,4-10 0-16,0-17 0 15,0 0 0-15,17-10 0 16,1-14 0-16,3-14-1 16,7-4 1-16,-1-2 0 15,4-1 0-15,4-1 0 0,-7 7 0 16,-4 8 0-16,-3 11 0 16,-4 5 0-1,-7 15 0-15,-10 0 1 0,15 18-1 16,-8 3 0-1,0 6 0-15,-4 1 0 0,4 7 0 16,-1 3 0-16,6-3 0 16,-2-4 0-16,3 3-1 15,-2-2 1-15,6-4-1 16,-3-15-1-16,14 5-8 16,-8-11-2-16,2-7-10 0,2-14-38 15</inkml:trace>
          <inkml:trace contextRef="#ctx0" brushRef="#br0" timeOffset="55820.329">-5045 403 186 0,'0'0'25'16,"8"21"-11"-16,-8-21-4 15,17 7-9-15,-3-4 0 16,4-3 0-16,5 0-1 16,-1 0 0-16,-2-3 0 15,5 3-1-15,-12-11-3 16,9 7-6-16,-9 0-5 16,-13 4-15-16,20-13-60 15</inkml:trace>
          <inkml:trace contextRef="#ctx0" brushRef="#br0" timeOffset="56014.9141">-5006 511 186 0,'-7'20'26'16,"7"-3"-13"-16,0-17-3 16,21 22-9-16,-7-22 1 15,14 6-1-15,-1-6-1 16,4 0 0-16,4 0 0 15,-8-14-3-15,8 12-6 0,-3-6-5 16,-4-6-10-16,-1 0-43 16</inkml:trace>
          <inkml:trace contextRef="#ctx0" brushRef="#br0" timeOffset="56752.3151">-4396 91 185 0,'0'0'27'15,"0"0"-13"-15,0 0-4 16,-14 0-8-16,28 6 0 15,-3-6-1-15,13 3 0 16,-6 4 0-16,6 4-1 16,-3-5 1-16,-1 9-1 15,-2-1 0-15,-4 4 0 16,-11 5 0-16,-3 2 0 0,-13-1 0 16,-2 4 0-1,-5 0 0-15,3-5 0 0,-1 6 0 16,8-2 0-16,3 1 0 15,7 0 0 1,13-1 0-16,4 5-1 16,5-1 1-16,-2 0 0 0,1 3 0 15,-7 1 1 1,-4-3-1-16,-10 3 0 0,-10 0 0 16,-10-6 0-16,-9 1 0 15,-2-3 0-15,-3-3-1 16,-8-17-1-16,8-7-6 15,-5-14-4-15,1-17-6 16,3-18-27-16</inkml:trace>
        </inkml:traceGroup>
        <inkml:traceGroup>
          <inkml:annotationXML>
            <emma:emma xmlns:emma="http://www.w3.org/2003/04/emma" version="1.0">
              <emma:interpretation id="{FA95C899-3F51-46BA-AB83-A3524DCBEF0B}" emma:medium="tactile" emma:mode="ink">
                <msink:context xmlns:msink="http://schemas.microsoft.com/ink/2010/main" type="inkWord" rotatedBoundingBox="15966,11618 16371,11567 16406,11848 16001,11898"/>
              </emma:interpretation>
            </emma:emma>
          </inkml:annotationXML>
          <inkml:trace contextRef="#ctx0" brushRef="#br0" timeOffset="21324.3053">357 1 108 0,'14'-5'71'16,"-14"5"-42"-16,0 0-17 0,3 21-6 16,-16-14-2-16,6 17-1 15,-18-7-1-15,1 11 0 16,-10-1-1-16,-1 9 0 15,-7-5-1-15,0 4 0 16,4-4 0-16,0-7 0 16,11 1 0-16,-1-16-2 15,21 5 0-15,-7-21-3 16,14 7-7-16,17-31-7 16,1 7-29-16,6-10-79 15</inkml:trace>
        </inkml:traceGroup>
      </inkml:traceGroup>
      <inkml:traceGroup>
        <inkml:annotationXML>
          <emma:emma xmlns:emma="http://www.w3.org/2003/04/emma" version="1.0">
            <emma:interpretation id="{7DEB58F8-28D3-4B0A-B3ED-C4FE38BA9100}" emma:medium="tactile" emma:mode="ink">
              <msink:context xmlns:msink="http://schemas.microsoft.com/ink/2010/main" type="line" rotatedBoundingBox="10177,12897 12998,12984 12958,14296 10136,14209">
                <msink:destinationLink direction="with" ref="{4A720E1D-2B25-444F-ACE6-B0C8169023C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E30FE40-880F-4767-8E5A-34777E00043A}" emma:medium="tactile" emma:mode="ink">
                <msink:context xmlns:msink="http://schemas.microsoft.com/ink/2010/main" type="inkWord" rotatedBoundingBox="10177,12897 12998,12984 12958,14296 10136,14209"/>
              </emma:interpretation>
            </emma:emma>
          </inkml:annotationXML>
          <inkml:trace contextRef="#ctx0" brushRef="#br0" timeOffset="62249.0208">-5312 1613 136 0,'15'-10'56'16,"-8"-7"-34"-16,-4-4-9 15,-3 21-8-15,-3-35-2 16,6 21-1-16,-13-9 0 16,6 5-1-16,-13 1 0 15,3 6-1-15,-7 1 1 16,0 10-1-16,-3 0 1 0,0 0-1 15,-1 13 0 1,1 5 0-16,3 3 0 0,4 3 0 16,6 7 0-16,1 7 0 15,7 3 0 1,3 6 0-16,3 4 0 0,4 8 0 16,4 1 0-16,2-2 0 15,-2 5 0-15,6 3 0 16,-6-4 0-16,-1-2-1 15,-3-2 1-15,-4-6 0 16,-3 0 0-16,-3-3 0 16,-8-4 0-16,-2-3 0 15,-12-4 0-15,1-7 0 16,-4 4-1-16,-6-8 1 16,-1-3 0-16,-4-9-1 15,9 2 0-15,-8-17-1 0,16 7-3 16,-5-14-6-1,2-7-5-15,1-7-20 16,7-13-71-16</inkml:trace>
          <inkml:trace contextRef="#ctx0" brushRef="#br0" timeOffset="62437.424">-5845 2051 175 0,'23'-4'32'0,"-8"12"-16"15,9-1-6-15,0-7-7 0,15 13-1 16,-6-6-1 0,17 0 0-16,2-7-1 0,0 0-1 15,6 0-6-15,-8 0-3 16,-2-14-6 0,-6-2-23-16</inkml:trace>
          <inkml:trace contextRef="#ctx0" brushRef="#br0" timeOffset="63609.5016">-5041 2096 175 0,'-27'27'30'0,"13"1"-15"16,6-11-5-16,8-2-9 16,22-8 0-16,9 0-2 15,6-10-2-15,20-5-7 16,5 0-6-16,1-8-19 0,9 3-61 15</inkml:trace>
          <inkml:trace contextRef="#ctx0" brushRef="#br0" timeOffset="63444.2912">-4985 1787 170 0,'-21'17'34'0,"21"-17"-17"15,0 0-6-15,-7 21-8 16,7-21-1-16,18 7 0 15,-5-7-2-15,8 8 1 16,3-5 0-16,4 4-1 0,0-7 0 16,-4 0 0-1,7 4-1-15,-13-11-1 16,13 10-6-16,-17-3-3 16,3-3-8-16,-17 3-27 0</inkml:trace>
          <inkml:trace contextRef="#ctx0" brushRef="#br0" timeOffset="64128.7174">-4378 1847 186 0,'-14'10'26'0,"14"3"-12"15,0 5-5-15,24 13-7 0,-6-4 0 16,13 23-1 0,-3-5 0-16,3 13-1 15,-4 5 0-15,1 3 1 16,-14 0-1-16,-4-7 0 0,-10 0 0 15,-10-10 0 1,-7-8-1-16,-11-10 1 0,-4-13 0 16,-2-12 0-16,0-8-1 15,-1-20 1-15,7-6 0 16,4-13-1-16,17-7 1 16,7-15 0-16,17 0 0 15,8-6 0-15,9-1 0 16,4 1 0-16,7-4 0 15,0 7 0-15,-3 0 0 16,-7 11 0-16,-14 0 0 16,-4 6 1-16,-17 7-1 0,-4 11 0 15,-12 9 0-15,-9 12 0 16,-7 10 0-16,-2 4 0 16,0 14 0-16,-1 2 0 15,7 8-1-15,0 0 0 16,17 10-3-16,-2-7-6 15,13-7-4-15,3 4-15 16,11-10-52-16</inkml:trace>
          <inkml:trace contextRef="#ctx0" brushRef="#br0" timeOffset="64776.3772">-3806 1933 172 0,'-24'13'32'16,"6"9"-16"-16,1-1-5 0,4-8-9 15,20 12-1-15,3-11 0 16,10 4 0 0,1-12-1-16,8-2 1 0,1-8-1 15,2-2 1-15,-8-9-1 16,0 5 0 0,-10-12 0-16,-10 9 0 0,-4-4 0 15,-11 3 0-15,1 7 0 16,-7-8-1-16,-1 15 0 15,-3-6 0-15,21 6-3 16,-28 3-4-16,28-3-8 16,0 0-15-16,10 13-61 15</inkml:trace>
          <inkml:trace contextRef="#ctx0" brushRef="#br0" timeOffset="64452.7526">-3399 1401 189 0,'0'0'25'16,"13"0"-11"-16,-13 0-5 16,0 26-7-16,-7-6 0 15,4 26-2-15,-12 5 1 16,2 15 0-16,-8 14-1 15,0 17 1-15,-3 4-1 16,-4 7 0-16,7 0 0 16,1-8 0-16,6-7-1 0,3-13 0 15,11-10 0-15,-7-28-5 16,11-12-4-16,2-16-5 16,-6-14-17-16,18-21-66 15</inkml:trace>
          <inkml:trace contextRef="#ctx0" brushRef="#br0" timeOffset="65068.4323">-3309 2135 162 0,'-4'41'39'15,"4"0"-21"-15,0 1-7 16,0-11-9-16,17 11 0 16,0-21 0-16,15 3-1 15,-1-21 0-15,7-3 0 16,1-17-1-16,-4-3 0 15,-2-7 0-15,-8-5 1 16,-11-3-1-16,-8 3 0 16,-9 5 0-16,-7 5 0 15,-7 9-1-15,-15-7-1 16,4 20-8-16,-7 0-3 0,5 0-12 16,-5-4-46-16</inkml:trace>
        </inkml:traceGroup>
      </inkml:traceGroup>
    </inkml:traceGroup>
    <inkml:traceGroup>
      <inkml:annotationXML>
        <emma:emma xmlns:emma="http://www.w3.org/2003/04/emma" version="1.0">
          <emma:interpretation id="{FC24E6CF-B86C-487C-963C-4BF31D3A0295}" emma:medium="tactile" emma:mode="ink">
            <msink:context xmlns:msink="http://schemas.microsoft.com/ink/2010/main" type="paragraph" rotatedBoundingBox="4839,15636 8014,15351 8079,16072 4904,163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47E3D9-CBF8-4591-98B2-E26B43FE9926}" emma:medium="tactile" emma:mode="ink">
              <msink:context xmlns:msink="http://schemas.microsoft.com/ink/2010/main" type="line" rotatedBoundingBox="4839,15636 8014,15351 8079,16072 4904,16357">
                <msink:destinationLink direction="with" ref="{644DA645-987D-4E52-A0ED-FDDB32EED3B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9F1F528-12EB-4398-BE58-8CFC8973BDC2}" emma:medium="tactile" emma:mode="ink">
                <msink:context xmlns:msink="http://schemas.microsoft.com/ink/2010/main" type="inkWord" rotatedBoundingBox="4839,15636 8014,15351 8079,16072 4904,16357"/>
              </emma:interpretation>
            </emma:emma>
          </inkml:annotationXML>
          <inkml:trace contextRef="#ctx0" brushRef="#br0" timeOffset="30482.3755">-10987 4151 151 0,'10'-22'45'16,"-10"6"-29"-16,0 16-7 15,0-22-4-15,0 22-1 16,0 0-1-16,0 0-1 16,-24 0-1-16,14 15 0 15,-11 5 0-15,4 8-1 0,-1 7 0 16,-2 10 1-16,2 3-1 16,4 8 0-16,7-4 0 15,7 4 0-15,4-8 0 16,6-3-1-16,8-7 1 15,9-6 0-15,4-8 0 16,4-14 0-16,7-3 0 16,-4-14-1-16,7-3 1 15,-3-14 0-15,-7 0 0 16,-1-5 0-16,-3 2 0 0,-6-1 0 16,-8 7 0-1,-4 8 0-15,-13 13 0 16,15-7-1-16,-15 17 1 0,7 10 0 15,-7 2 0-15,6 5 0 16,1 4 0-16,3-2 0 16,5-1 0-1,2-5 0-15,4-5-1 0,0-8 1 16,7-3 0-16,2-7 0 16,-2-10 0-16,4-9 0 15,-1 0 0-15,-7-9 0 16,4-4 0-16,-8-9 0 15,-5 3 0-15,-5-7 0 16,-6 3 0-16,-4 1 0 16,-4-1 0-16,-6 7 0 15,-5 7 0-15,-1 4 1 0,-6 10-1 16,2 7 0-16,-5 7 0 16,8 7 0-16,0 11 0 15,-1 2 0-15,5 8 0 16,6 3 0-16,4 0 0 15,3 4 0-15,0-4 0 16,3 1 0-16,7-5 0 16,4-2 0-16,4-8 0 15,-1-10 0-15,4 0 0 16,3-7 0-16,0-14 0 16,0 0 1-16,1-4-1 0,-5 5 0 15,1-1 0-15,-4 4 0 16,1 3 0-1,-1 7 0-15,-7 0 1 0,5 7-1 16,-15-7 0-16,17 27 0 16,-10-9 0-16,3-1 0 15,1 1 0 1,-4-2 0-16,0-2 0 0,-7-14-1 16,17 22 1-16,-17-22 0 15,21 0-1-15,-11-18 1 16,0 7 0-16,0-6 0 15,-2 0 0-15,2 0 0 16,4 2 0-16,-4 2 0 16,1 3 0-16,3 3 0 15,-1 3 0-15,5 4 0 16,3 0-1-16,-3 0 1 16,5 4-1-16,-1-8 0 15,8 15-3-15,-9-11-7 0,3 0-7 16,1-11-26-1,0-3-73-15</inkml:trace>
          <inkml:trace contextRef="#ctx0" brushRef="#br0" timeOffset="30806.6051">-9610 4126 108 0,'-20'18'70'0,"-2"6"-42"0,5 3-14 15,0-2-11-15,17 10 0 16,0-8-2-16,11 8 0 16,2-11-1-16,9 8 1 15,-2-8-1-15,5 0 1 16,-5 4-1-16,1-7 0 16,-7-1 0-16,-7 5 0 15,-7-7 1-15,-7 2-1 16,-15-3 1-16,2 1-1 15,-8-4 0-15,1-4 1 16,-5-10-1-16,4 0 0 16,1 0-1-16,3-20-1 15,13 5-7-15,5-9-7 16,6 0-17-16,0-4-59 0</inkml:trace>
          <inkml:trace contextRef="#ctx0" brushRef="#br0" timeOffset="31204.4909">-9402 4449 108 0,'0'0'71'0,"28"-21"-44"16,-14-3-12-16,-7-14-11 15,11 3-1-15,-5-14-1 16,4 5 0-16,-6-15-1 15,6 6 0-15,-10-6 0 16,7 11 0-16,-7 3 0 0,0 10-1 16,-7 4 1-16,10 14 0 15,-10 17-1-15,0 0 0 16,0 0 0 0,0 20 1-16,0 8-1 0,0 10 0 15,0 12 0-15,4 1 0 16,3 11-1-16,7-7 2 15,0 5-2-15,3-8 1 16,4-4 0-16,-1-9 0 16,5-1-1-16,-1-17 1 15,4 3-2-15,-11-18 0 16,11 9-2-16,-28-15-4 16,18-18-7-16,-18 5-17 15,-8-8-59-15</inkml:trace>
          <inkml:trace contextRef="#ctx0" brushRef="#br0" timeOffset="32265.3496">-9180 4289 160 0,'-38'-21'40'16,"7"1"-23"-16,10 13-9 0,-7-18-4 15,28 25-1-15,-3-23-2 16,17 12 0-16,3-6 0 16,15 6 0-1,3-3-1-15,6 0 0 0,1 1 1 16,3 1-1-16,0 2 0 15,-7 4 0-15,-4-1 0 16,-6 1 0-16,-11 6 1 16,-2 0-1-16,-15 0 0 15,3 16 0-15,-10 2 0 16,-7 5 0-16,-3 9 0 0,0 2 0 16,-4 12 0-1,0-5 1-15,3 5-2 0,5-4 2 16,3-1-1-16,10-6-1 15,0-8 1-15,10-2 0 16,0-8 0-16,11-7 0 16,3-10 0-16,1 0 0 15,2-13 0-15,4-1 0 16,-3-11 0-16,-1-6 1 16,-5-4-1-16,-2 1 0 15,-5-5 0-15,-5 5 0 0,-10-1 0 16,0 4 1-1,0 0-1-15,-7 10 0 16,-3 4 0-16,10 17 1 0,-21-19-1 16,21 19 0-1,-21 8 0-15,13 3 0 16,2 6 0-16,-1 7 0 0,0 8 0 16,7 2 0-16,-3 1 0 15,3-1 0-15,0 1 0 16,7-7 0-16,-1 0-1 15,1-11 1-15,8 1 0 16,-5-12 0-16,7-6 0 16,-3 0 0-16,7-3 0 15,-4-7 0-15,1 3 0 0,-2-4 0 16,2 3 0-16,-4 2 0 16,-4 6 0-16,-10 0 0 15,21 6 0-15,-21-6 0 16,14 19 0-16,-14-19 0 15,14 24 0-15,-14-24 0 16,17 21-1-16,-17-21 1 16,14 10 0-16,-14-10 0 15,14 7-1-15,-14-7 1 16,14 0 0-16,-14 0 0 16,17 7 0-16,-17-7 0 15,21 11 0-15,-7-5 0 16,3 1 0-16,1-7 0 15,-1 0 0-15,4 0 0 16,-1-17 0-16,5 0 0 16,-4-12 0-16,3-1 0 15,0-8 0-15,-3-7 1 0,3-4-2 16,-3-7 2 0,-4-3-1-16,-2 4 0 15,-2-5 0-15,-2 9 0 0,-5 5 1 16,-2 8-1-1,-4 10 1-15,0 14-1 0,0 14 0 16,-14 7 0-16,7 21 1 16,-3 7-1-16,2 10 0 15,2 4 0-15,2 9 0 16,4 1 0-16,4 1 0 16,7-8 0-16,2-7 0 0,4-3 0 15,5-8-1-15,-2-13 1 16,5 3-2-16,-12-24 0 15,15 4-6-15,-28-4-5 16,17-17-8 0,-17-9-40-16</inkml:trace>
          <inkml:trace contextRef="#ctx0" brushRef="#br0" timeOffset="32461.1538">-8371 3981 191 0,'-17'-14'24'15,"17"14"-11"-15,0 0-3 16,0 0-9-16,27 10 0 16,1 0 0-16,14 8-1 15,3-4 1-15,3 0-1 16,4 3-1-16,-7-10 0 0,8 8-8 16,-16-6-2-1,-5-2-9-15,-11-7-29 0</inkml:trace>
        </inkml:traceGroup>
      </inkml:traceGroup>
    </inkml:traceGroup>
    <inkml:traceGroup>
      <inkml:annotationXML>
        <emma:emma xmlns:emma="http://www.w3.org/2003/04/emma" version="1.0">
          <emma:interpretation id="{6CD32006-A9E9-43D8-A435-D8F7E36248FF}" emma:medium="tactile" emma:mode="ink">
            <msink:context xmlns:msink="http://schemas.microsoft.com/ink/2010/main" type="paragraph" rotatedBoundingBox="5462,16004 19224,15603 19274,17311 5511,17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EAC816-4943-4BFC-BD6B-0D60A114F9BC}" emma:medium="tactile" emma:mode="ink">
              <msink:context xmlns:msink="http://schemas.microsoft.com/ink/2010/main" type="line" rotatedBoundingBox="5462,16004 19224,15603 19274,17311 5511,17712">
                <msink:destinationLink direction="with" ref="{644DA645-987D-4E52-A0ED-FDDB32EED3B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5A69A8B-AD6C-4B5D-A110-4E76F54AD65F}" emma:medium="tactile" emma:mode="ink">
                <msink:context xmlns:msink="http://schemas.microsoft.com/ink/2010/main" type="inkWord" rotatedBoundingBox="5477,16515 8095,16439 8130,17636 5511,17712"/>
              </emma:interpretation>
            </emma:emma>
          </inkml:annotationXML>
          <inkml:trace contextRef="#ctx0" brushRef="#br0" timeOffset="33811.0712">-10387 5445 181 0,'-14'-7'29'0,"14"7"-14"16,-28 4-5-16,18 10-9 16,-11-1 0-16,11 12 0 15,-4 6-1-15,4 11 0 16,2 7 1-16,8-1-1 15,5 7 0-15,5-6 0 16,3-5-1-16,9-5 1 16,-2-14 0-16,8-15 0 15,-1-17 0-15,1-17 0 16,4-15-1-16,-5-13 1 16,1-10 0-16,0-11 0 15,-4-4-1-15,-3-6 1 16,-11 0 0-16,-3-1 0 15,-7 5 1-15,0 10-1 16,-7 3 0-16,1 13 1 16,-8 5 0-16,6 21-1 15,-2 2 0-15,10 25 1 16,0 0-1-16,-10 21 1 16,10 12-1-16,0 13 0 0,3 14 0 15,4 13 0-15,3 10 0 16,1 3 0-16,0 8 0 15,2-7 0-15,5-1 0 16,-1-13 0-16,3-10 0 16,-2-14-1-16,6-19 1 15,-3-15-1-15,11-15 0 0,-8-32 0 16,7 5 0 0,-11-15 0-16,8 1 0 15,-6-8 0-15,-5 10 1 0,-7 9-1 16,-7 12 1-1,-3 18 0-15,0 0 0 0,-10 21 0 16,3 3 1-16,7 7-1 16,-6 1 1-16,12 2-1 15,1-6 1-15,10-4-1 16,4-13 1-16,3-8 0 16,1-10-1-16,3-10 1 15,-8-4-1-15,2-3 0 16,-9-7 1-16,-6 2-1 15,-7 2 0-15,-3 3 0 0,-8 3 0 16,-3 0 0 0,0 7-1-16,-6-3 0 15,20 17-4-15,-18-7-5 0,18 7-6 16,0 0-20-16,0 18-72 16</inkml:trace>
          <inkml:trace contextRef="#ctx0" brushRef="#br0" timeOffset="34413.0078">-9630 5796 136 0,'30'-3'52'16,"-12"-19"-29"-16,6-16-12 16,7 7-8-16,-6-26-1 0,10 10 0 15,-8-19-1-15,8 7 0 16,-10-10 0-16,2 6 0 15,-13-3 0 1,3 4 0-16,-10 3-1 0,-4 13 1 16,-3 5 0-1,-3 13-1-15,-10 7 1 0,2 21-1 16,-7 7 0-16,1 17 1 16,0 11-1-16,3 14 0 15,0 10 0-15,3 10 0 16,8 4 0-16,3-3 0 15,11 2 0-15,3-3 0 16,3-10 0-16,11-9-1 16,0-12 1-16,6-11 0 15,4-13 0-15,0-14-1 0,4-21 1 16,0-7 0 0,-4-13 0-16,-3-14-1 15,0-8 1-15,-12-6 0 0,-1-11 0 16,-9 0 0-16,-3 0 0 15,-3 7 1 1,-7 4-1-16,0 17 1 0,-3 3-1 16,-4 14 1-16,-7 10-1 15,14 25 0-15,-28 0 1 16,15 25-1-16,-9 7 0 16,9 14 0-16,-4 8 0 15,6 16 0-15,1 3 0 16,6-1 0-16,4 5 0 15,7-4 0-15,7-4-1 0,0-10 0 16,18 3-2 0,-19-23-6-16,22-11-6 0,-5-15-12 15,5-13-61-15</inkml:trace>
          <inkml:trace contextRef="#ctx0" brushRef="#br0" timeOffset="35112.3109">-8743 5341 172 0,'-10'8'32'0,"-7"5"-15"15,3 3-7-15,3 13-8 16,-6-5 0-16,11 11-2 0,-6-4 1 16,9 10-1-1,3-2 1-15,0 0-1 0,3-5 0 16,9-3 0-1,-2-3 0-15,7-11 0 16,4-3 0-16,-1-14 0 16,5 0 0-16,-1-21-1 15,-3 0 1-15,0-10 0 0,-7-4-1 16,-4 1 1-16,-3-3 0 16,-7-2 0-16,0 4 0 15,-7 4 1-15,4 6-1 16,3 7 0-16,0 18 1 15,-10-9-1-15,10 9 0 0,0 0 0 16,13 19 0 0,1 3 0-16,-4-5 0 15,8 8 0-15,-1-1-1 0,-6-3 0 16,9 8-2-16,-20-29 0 16,25 20-1-1,-25-20-2-15,14-7-1 0,-21-18 1 16,14 8 0-16,-14-18 2 15,7-3 5-15,0 2 4 16,-7-1 1-16,7 13 0 16,-8-11 0-16,8 35-2 15,4-27-1-15,10 29 0 16,-14-2-2-16,24 28 1 16,-13-3-1-16,6 9 0 15,-3 8-1-15,0 7 1 16,0 3-1-16,-4-3 0 15,-7-5 0-15,4-5 1 16,-7-8-1-16,4-7 0 16,-4-10 1-16,0-14-1 0,0 0 1 15,0-17-1 1,0-4 0-16,0-3 0 0,7-2 0 16,0-3-1-16,7 1 0 15,-11-15-1-15,25 26-5 16,-11-17-4-16,11 6-10 15,-3-3-33-15</inkml:trace>
          <inkml:trace contextRef="#ctx0" brushRef="#br0" timeOffset="35472.9542">-7990 5192 167 0,'0'14'37'16,"-6"3"-20"-16,-12-3-6 0,8 13-9 15,-11-9 0-15,3 13-1 16,1-7 0-16,7 11 0 16,2-3 0-16,8 2-1 15,8-3 0-15,9 8 0 16,0-2 0-16,11 6 0 16,-3-2 0-16,5 4 0 15,-1-3 0-15,-5-1 0 0,0-2 0 16,-10-1 1-16,-7-3-1 15,-7 0 0 1,-11-1 0-16,1-4 0 16,-14-1 0-16,3-5 0 0,-11 0 0 15,2-13 0-15,9 2-8 16,-14-19-2 0,4-5-7-16,-4-23-22 0</inkml:trace>
        </inkml:traceGroup>
        <inkml:traceGroup>
          <inkml:annotationXML>
            <emma:emma xmlns:emma="http://www.w3.org/2003/04/emma" version="1.0">
              <emma:interpretation id="{3B2D25D0-B434-42B7-A44E-13DD815BC0DE}" emma:medium="tactile" emma:mode="ink">
                <msink:context xmlns:msink="http://schemas.microsoft.com/ink/2010/main" type="inkWord" rotatedBoundingBox="10178,16631 12187,16573 12208,17319 10199,17377"/>
              </emma:interpretation>
            </emma:emma>
          </inkml:annotationXML>
          <inkml:trace contextRef="#ctx0" brushRef="#br0" timeOffset="70537.0787">-5669 5261 181 0,'0'0'29'0,"0"0"-14"16,-18-17-6-16,18 17-6 15,0 0-1-15,-10 20-1 16,0-6 0-16,3 15-1 0,-6 1 1 16,2 9-1-1,-3 8 0-15,-3 3 0 0,6 2 0 16,1 4 0-1,3-5-1-15,0-9 0 16,17 3-1-16,-10-31-2 16,17 3-6-16,1-17-5 0,14-13-16 15,-2-15-63-15</inkml:trace>
          <inkml:trace contextRef="#ctx0" brushRef="#br0" timeOffset="71671.3376">-5377 5330 151 0,'0'21'45'0,"-3"6"-26"0,-15 5-8 16,8-7-7-16,6 13-3 15,-6-3 0 1,10 2-1-16,3-8 1 0,14-2 0 16,-3-12 0-16,11-2-1 15,-1-13 1 1,3-7-1-16,2-11 0 0,2-2 1 15,-4-3-2-15,-6-6 2 16,-4-2-2-16,-3 3 2 16,-6 0-1-16,-8 6 0 15,-8 3 0-15,-2 1 1 16,-4 4-1-16,14 14 0 16,-24-13 1-16,24 13-1 0,0 0 0 15,0 0 0-15,0 0 0 16,28-4 0-1,-8 4 0-15,5 0 0 0,6-6 0 16,0 6 0 0,-7-5 0-16,1 5 0 0,-5 0 0 15,-6 7 0 1,1 7 0-16,-9 4 0 0,-6 6 0 16,0 0-1-16,0 7 1 15,0 1 0-15,0 2 0 16,4 1 0-16,3-8 0 15,3-1 0-15,4-10 0 16,7-3-1-16,3-4 1 16,0-9 0-16,1-4 0 15,-2-11 0-15,2 2 0 0,0-5 0 16,-8-5 0 0,-4-2 1-16,-9 1-1 0,-4-4 0 15,0 4 0-15,-10 3 0 16,-7 0 0-16,-1 4 1 15,-3 0-1-15,0 7 0 16,1-6 0-16,10 14 0 16,-5-5 1-16,15 7-1 15,-10 0 0-15,10 0 0 16,0 0 0-16,21 0 0 16,-7 0 0-16,6 7 0 15,1-7 0-15,6 2 0 16,5-2 0-16,-4 0 0 0,4 0 0 15,-2 0 0-15,-2 0 0 16,0-2 0 0,-4 2 0-16,-3-7 0 15,-4 7 0-15,-3-4 0 0,-14 4 0 16,21 0 0 0,-21 0 0-16,0 0 0 0,14-3 0 15,-14 3 1-15,0 0-1 16,0 0 0-16,-17 7 0 15,17-7-1-15,-10 9 1 16,10-9 0-16,-15 11 0 16,15-11 0-16,-10 15 0 15,10-15 0-15,-3 24 0 0,3-10 0 16,0 6 0-16,0 1 0 16,0 4 0-16,3 2 0 15,7-1 0-15,-3-3 0 16,7-3 0-16,0 1 0 15,0-7 0-15,3 1 0 16,4-12 0-16,-3-3 1 16,2 0-1-16,5-12 0 15,-5-4 0-15,-2-2 0 16,2-5 0-16,-6-4 0 16,0-2 0-16,-3-2 1 15,-11-1-1-15,0 8 0 16,-14-4 0-16,0 7 0 15,-3 3-1-15,-1 2 1 0,1 5 0 16,-8-3-2 0,25 14-2-16,-27-7-6 0,27 7-4 15,-21-13-17 1,21 13-61-16</inkml:trace>
          <inkml:trace contextRef="#ctx0" brushRef="#br0" timeOffset="72177.9374">-3813 5001 180 0,'-20'24'29'15,"-5"4"-14"-15,-3 14-5 0,-10 3-9 16,14 16 0-16,-4 9 0 15,8 8 0 1,5 1-1-16,8-3 0 0,7 1 0 16,7-19-2-16,21 1-5 15,-3-24-4-15,9-18-10 16,4-17-29-16</inkml:trace>
        </inkml:traceGroup>
        <inkml:traceGroup>
          <inkml:annotationXML>
            <emma:emma xmlns:emma="http://www.w3.org/2003/04/emma" version="1.0">
              <emma:interpretation id="{DA39C162-C429-4266-93B8-5D6C315BC595}" emma:medium="tactile" emma:mode="ink">
                <msink:context xmlns:msink="http://schemas.microsoft.com/ink/2010/main" type="inkWord" rotatedBoundingBox="12554,15797 15148,15722 15193,17263 12599,17338"/>
              </emma:interpretation>
            </emma:emma>
          </inkml:annotationXML>
          <inkml:trace contextRef="#ctx0" brushRef="#br0" timeOffset="72702.4359">-3386 5032 173 0,'0'0'33'16,"0"0"-16"-16,0 0-7 16,14 24-8-16,-21-10 0 15,7 21-1-15,0-3 0 16,0 9-1-16,-7 11 1 15,7 3-1-15,-7 1 0 16,4-3 0-16,0-2 0 0,-5-13 0 16,8 1-1-16,0-16 0 15,11 6-1-15,-11-29-2 16,0 0-6-16,17-7-7 16,-4-8-21-16,-1-9-71 15</inkml:trace>
          <inkml:trace contextRef="#ctx0" brushRef="#br0" timeOffset="72935.2827">-3268 5223 180 0,'0'0'30'16,"17"0"-15"-16,5 7-5 0,-2-7-9 15,18 4 1 1,0-4-2-16,7 3 1 15,4-3-1-15,-1 0 1 16,-3 7-1-16,-3-7-1 16,-4-7 1-16,-6-7-1 0,6 11-3 15,-24-16-6 1,6 2-5-16,-9-6-16 0,-1 2-63 16</inkml:trace>
          <inkml:trace contextRef="#ctx0" brushRef="#br0" timeOffset="73146.8459">-2914 5016 180 0,'-17'16'30'0,"-1"5"-16"0,8 14-4 16,-8-8-8-16,18 12 0 16,-7-5-2-16,7 12 1 15,0-2-1-15,0 5 0 16,7 2 0-1,1-6 0-15,5 15-3 0,-9-18-7 16,13-6-4-16,-6-13-13 16,6-9-58-16</inkml:trace>
          <inkml:trace contextRef="#ctx0" brushRef="#br0" timeOffset="73580.5692">-2425 5088 154 0,'-27'14'43'0,"2"3"-23"15,5 1-9-15,-2-1-9 16,9 17 0-16,-9-9-1 15,12 13 1-15,0-4-1 16,10 4 0-16,7-10-1 16,3-1 1-16,4-11-1 15,10-10 0-15,8-10 0 16,-1-9 0-16,6-11 0 16,2-5 1-16,-1-5-1 15,0-8 0-15,-6 4 0 16,-1-4 0-16,-10 1 0 0,-8 3 0 15,-13 6 0 1,-3 1 0-16,-14 10 0 0,-8 4-1 16,1 3 1-16,-7 0-2 15,6 21-6-15,-2-7-4 16,2 3-10-16,5 4-38 16</inkml:trace>
          <inkml:trace contextRef="#ctx0" brushRef="#br0" timeOffset="73710.4457">-2237 5278 125 0,'20'24'58'16,"8"8"-37"-16,-14-22-11 16,10 8-16-16,-3-4-14 15,-11-7-26-15,11 4-72 16</inkml:trace>
          <inkml:trace contextRef="#ctx0" brushRef="#br0" timeOffset="74078.6017">-1915 5150 144 0,'-14'18'50'16,"1"6"-30"-16,-5 7-7 15,-3 0-11-15,18 11 0 16,-5-4-1-16,16 4 0 16,-5-14 0-16,14 6 0 15,0-16 0-15,8-5 0 16,3-13-1-16,6-13 1 16,-6-5-1-16,4-7 0 15,-5-2 0-15,-3 0 0 16,-7-9 0-16,-5 2 0 15,-12 2 0-15,0 2 0 16,-12-2 0-16,-5 5 0 16,0 2 0-16,-4-3 0 0,4 11-1 15,-4-11-1 1,21 28-2-16,-24-24-8 0,17 10-6 16,3 4-25-1,4 10-81-15</inkml:trace>
          <inkml:trace contextRef="#ctx0" brushRef="#br0" timeOffset="74528.7814">-1800 5018 147 0,'23'24'47'16,"-1"1"-26"-16,1-4-13 15,19 24-3-15,-17-14-2 16,16 14 0-16,-16-7-2 16,12 11 1-16,-12-8-1 15,3 5 0-15,-7-6 0 16,-3-1-1-16,-12 0 0 0,-6-5 0 15,0-6 0-15,-18-7 0 16,1-4 0 0,-4-2 0-16,-3-13 0 0,0-4 0 15,0-10-1-15,3-8 2 16,7-8-2-16,4-13 1 16,10-1 0-16,0-8 0 15,13-4 0-15,1-2 0 16,11-3 0-16,-2 3-1 15,6 1 1-15,-5 7 0 16,-3-1 0-16,0 7 1 16,-14 4-1-16,-1 10 0 15,-12 3 0-15,-4 12 0 16,-8 3 0-16,-3 10 0 0,-7 3 0 16,0 7 0-16,1 4 0 15,-1 0 0 1,7 4 0-16,-3-7-1 0,10 9 0 15,-4-17-1 1,18 18-2-16,0-21-7 0,0 0-7 16,-3 14-24-16,3-14-84 15</inkml:trace>
          <inkml:trace contextRef="#ctx0" brushRef="#br0" timeOffset="74822.5143">-1267 4794 192 0,'25'23'23'0,"-8"4"-10"0,4 19-7 16,-4-8-4 0,8 14-1-16,-5 0 0 0,2 11 0 15,-9-4-1-15,1 7 1 16,-7-4-1-16,-3 0 1 15,-8-6-1-15,-3 0 0 16,-10-4 0-16,-4 1 0 16,-3-10 0-16,-8-8 0 15,4 3-2-15,-17-23 0 16,22-2-8-16,-23-13-4 16,8 0-12-16,-3-13-53 0</inkml:trace>
          <inkml:trace contextRef="#ctx0" brushRef="#br0" timeOffset="75529.5404">-1097 4189 115 0,'0'0'72'0,"-13"-14"-47"15,13 14-11-15,0 0-7 16,-10-17-5-16,27 17 0 15,-17 0 0-15,31 0-2 0,-10 3 1 16,7 8 0-16,3-4-1 16,-4 7 0-16,-2 2 0 15,-1 6 0-15,-6 2 0 16,-8 0 0-16,-10 0 0 16,0 4 0-1,-17-4 0-15,2 4 0 0,-5-4 0 16,2-3 0-16,1 0 0 15,7-3 0-15,0-5 0 16,10 5 0-16,7-1 0 16,6 1 0-16,8 2 0 15,3-3 0-15,1 5 0 16,2-5-1-16,-9 3 2 0,-1-3-1 16,-10 8 0-16,-7-4 0 15,-17 3 0-15,-8 4 0 16,-2 0-1-16,-11-4 1 15,3 3-1 1,-10-23-3-16,10 10-6 0,-4-18-6 16,16-10-18-16,1-13-74 15</inkml:trace>
        </inkml:traceGroup>
        <inkml:traceGroup>
          <inkml:annotationXML>
            <emma:emma xmlns:emma="http://www.w3.org/2003/04/emma" version="1.0">
              <emma:interpretation id="{34FA461F-C322-423E-8F40-B9903DA274BB}" emma:medium="tactile" emma:mode="ink">
                <msink:context xmlns:msink="http://schemas.microsoft.com/ink/2010/main" type="inkWord" rotatedBoundingBox="16578,16325 19243,16247 19272,17272 16608,17350"/>
              </emma:interpretation>
            </emma:emma>
          </inkml:annotationXML>
          <inkml:trace contextRef="#ctx0" brushRef="#br0" timeOffset="43607.9554">676 5337 134 0,'0'-14'57'0,"0"1"-34"15,-7-8-10-15,7 21-9 16,-7-21-1-16,7 21-2 15,0 0 1 1,-13 7-1-16,-2 7-1 0,5 10 1 16,0 4-1-16,3 7 0 15,0-1 0-15,7 1 0 16,0-4 0-16,11-3 0 16,2-7 0-16,9-11-1 15,1-10 1-15,9-10 0 16,3-11 0-16,0-7-1 15,3-10 1-15,-1-11 0 16,-2-6-1-16,-4-8 1 16,-2 1 0-16,-13-4 0 15,1-3 0-15,-9 6 0 16,-8 1 1-16,-8 10-1 0,-5 7 1 16,3 14-1-16,-12 4 1 15,9 19-1 1,-8 11 1-16,7 18-1 15,-3 13 0-15,2 15 1 0,5 7-1 16,3 13 0-16,1 3 0 16,6 9 0-16,6-1 0 15,5-4 0-15,7-7 0 16,2-3 0-16,5-17 0 16,5-8 0-16,5-9 0 15,0-18 0-15,7-14 0 16,3-10-1-16,0-7 1 0,-4-9 0 15,-2-4-1-15,-8-2 1 16,-4 5 0-16,-9 6 0 16,-1 7 0-16,-17 14 0 15,10 0-1 1,-10 0 1-16,0 17 0 0,0 1 0 16,8-5 0-16,2 1 0 15,0-7 0-15,7-7 0 16,1 0 0-16,3-7 0 15,-3-3 0-15,2-4 1 16,-6-3-2-16,-3-2 2 16,-11 3-1-16,0-2 0 15,-7-2 0-15,-11 6-1 16,1 3 1-16,-4 4 0 0,0 7-1 16,-7-3 0-16,15 13-1 15,-15-10-5 1,21 7-6-16,7-7-11 0,0 25-38 15</inkml:trace>
          <inkml:trace contextRef="#ctx0" brushRef="#br0" timeOffset="44304.3149">1641 5469 180 0,'-10'14'28'15,"10"-14"-13"-15,-11 21-8 16,11-21-5-16,14-7-1 16,0-10 0-16,14-1 0 15,-1-13-1-15,8-4 1 16,-4-10-1-16,4-6 1 15,-4-8-1-15,0-8 0 16,-6 1 1-16,-5-3-1 16,-6 3 0-16,-6 10 0 15,-8 5 1-15,-4 12-1 16,-7 12 0-16,-6 16 0 16,-4 18 1-16,-3 18-1 0,-4 12 0 15,4 15 0-15,0 11 0 16,3 6 0-16,7 4 0 15,7-4 0-15,7-2 0 16,10-8 0-16,11-14 0 16,3-11 0-1,4-10-1-15,7-14 1 16,3-10 0-16,1-13 0 0,-1-11 0 16,4-7 0-1,-5-11 0-15,-2-10 0 0,-4-3 0 16,4-4 0-16,-11-8 0 15,-3 3 0-15,-4-6 0 16,-7 11 0-16,-2 2 0 16,-5 9 1-16,-3 10-1 0,-11 14 0 15,5 10 0-15,-8 14 1 16,-3 17-1 0,-1 11 0-16,-2 15 0 15,2 7 0-15,1 9 0 0,3 8 0 16,3 2 0-16,11 0 0 15,0-3-1-15,15-10 1 16,2-1-1-16,0-20-1 16,21 7-1-16,-20-28-4 15,20-1-6-15,-4-13-13 16,4-6-44-16</inkml:trace>
          <inkml:trace contextRef="#ctx0" brushRef="#br0" timeOffset="44992.0375">2518 5137 165 0,'0'-15'38'16,"-3"1"-21"-16,3 14-9 0,-32-3-4 15,22 17-2-15,-10 0-1 16,2 10 0 0,-2 3 0-16,2 9-1 0,1-2 1 15,7 4-1-15,3-3 1 16,7 0-1-16,10-11 0 15,0-6 0-15,11-9 0 16,0-9 0-16,7-3 0 16,-1-11 0-16,-2-4 0 15,-1-5-1-15,0-5 1 0,-7 3 0 16,-2-2 0-16,-5 3 0 16,-7 3 0-16,4 4 0 15,-7 17 1-15,3-15-1 16,-3 15 0-16,0 0 0 15,18 18 0-15,-11-4 0 16,10 0-1-16,-6-1 1 16,6 5-1-16,-3-11 0 15,4 7 0-15,-18-14 0 16,20 6-1-16,-20-6 1 16,10-17 0-16,-10 0-1 15,0 0 2-15,0-4 0 16,0-8 0-16,5 6 0 15,-5-1 1-15,0 10 0 0,0-4 0 16,0 18 0-16,0 0 0 16,6 11 0-1,-6 6 0-15,11 15-1 16,-8 2 1-16,7 7 0 0,0 2-1 16,-2 1 0-1,-5-2 1-15,4 0-1 0,-7-8 0 16,0-6 0-16,0-7 0 15,0-4 0-15,0-17 0 16,0 0 1-16,0-13-1 16,4-12 0-16,-1-6 0 15,7-5 0-15,1-1 0 16,-4-5 0-16,3 5 0 16,0-2-1-16,8 8 0 0,-7-8-2 15,16 25-1 1,-16-16-6-16,12 5-9 15,2 1-24-15,7-1-81 0</inkml:trace>
          <inkml:trace contextRef="#ctx0" brushRef="#br0" timeOffset="45300.1085">3250 4913 173 0,'0'0'33'15,"-13"4"-17"-15,-1 21-8 16,-14-18-5-16,11 20-1 15,-11-2-1-15,7 9 0 16,0-2 0-16,8 9-1 0,6 1 1 16,7-4-1-1,14 1 0-15,-1-2 0 16,12 1 0-16,-1-3 0 0,0 0 0 16,-3 0 0-1,-3-4 0-15,-8 4 0 16,-10 0 1-16,-7-1-1 15,-14-2 0-15,-3 2 0 0,-11-7 1 16,0 2-1 0,-7-5 0-16,-3-14-1 0,7 1-6 15,-4-22-3-15,8-10-8 16,-7-24-25-16</inkml:trace>
        </inkml:traceGroup>
      </inkml:traceGroup>
    </inkml:traceGroup>
    <inkml:traceGroup>
      <inkml:annotationXML>
        <emma:emma xmlns:emma="http://www.w3.org/2003/04/emma" version="1.0">
          <emma:interpretation id="{0884F037-DB15-4784-90D7-D0F5962C9FDB}" emma:medium="tactile" emma:mode="ink">
            <msink:context xmlns:msink="http://schemas.microsoft.com/ink/2010/main" type="paragraph" rotatedBoundingBox="11814,17722 14838,17662 14854,18439 11829,184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AA17D33-8ACE-4103-805E-6E086A5322BD}" emma:medium="tactile" emma:mode="ink">
              <msink:context xmlns:msink="http://schemas.microsoft.com/ink/2010/main" type="inkBullet" rotatedBoundingBox="11819,17950 12451,17937 12458,18266 11825,18279"/>
            </emma:interpretation>
          </emma:emma>
        </inkml:annotationXML>
        <inkml:trace contextRef="#ctx0" brushRef="#br0" timeOffset="76484.2404">-4181 6378 181 0,'8'18'29'16,"-8"-18"-15"-16,30 16-4 0,-8-16-8 15,13 15-1-15,3-8 0 16,7 4 0-16,0-1-1 16,7 0 0-16,-4 1 1 15,4-4-1-15,-7 0 0 16,-3-4-1-16,-4 4 1 16,-6-7-1-16,-5 4-1 0,-16-15-1 15,2 11-8 1,-13 0-5-16,0 0-20 0,-24 0-63 15</inkml:trace>
        <inkml:trace contextRef="#ctx0" brushRef="#br0" timeOffset="76664.8971">-4011 6607 167 0,'-27'17'36'0,"9"2"-18"0,18-2-8 15,0-17-6-15,38 13-2 16,-10-13-1-16,11 8-1 15,6-2 0-15,3-6 0 16,4 7-1-16,-7-14 0 16,15 18-6-16,-8-18-4 0,3 7-10 15,-3-14-27-15</inkml:trace>
      </inkml:traceGroup>
      <inkml:traceGroup>
        <inkml:annotationXML>
          <emma:emma xmlns:emma="http://www.w3.org/2003/04/emma" version="1.0">
            <emma:interpretation id="{0E41AF80-0AFD-4024-A3C6-53AC36304705}" emma:medium="tactile" emma:mode="ink">
              <msink:context xmlns:msink="http://schemas.microsoft.com/ink/2010/main" type="line" rotatedBoundingBox="13019,17698 14838,17662 14854,18439 13034,18474"/>
            </emma:interpretation>
          </emma:emma>
        </inkml:annotationXML>
        <inkml:traceGroup>
          <inkml:annotationXML>
            <emma:emma xmlns:emma="http://www.w3.org/2003/04/emma" version="1.0">
              <emma:interpretation id="{D557048B-1C55-419F-B5A5-CE53D5C5700A}" emma:medium="tactile" emma:mode="ink">
                <msink:context xmlns:msink="http://schemas.microsoft.com/ink/2010/main" type="inkWord" rotatedBoundingBox="13019,17698 14838,17662 14854,18439 13034,18474"/>
              </emma:interpretation>
            </emma:emma>
          </inkml:annotationXML>
          <inkml:trace contextRef="#ctx0" brushRef="#br0" timeOffset="77057.4589">-2959 6126 194 0,'0'0'23'16,"0"17"-11"0,0 11-2-16,0-1-10 15,0 18 1-15,-4 4 0 0,4 13-1 16,-6 4 0-16,6 4 0 16,0 3 1-16,0-7-2 15,0-8 1-15,0-6 0 16,10-3-2-16,-10-21 1 15,20 7-5-15,-9-35-4 16,10 0-8-16,0-28-23 16,3-4-83-16</inkml:trace>
          <inkml:trace contextRef="#ctx0" brushRef="#br0" timeOffset="77402.1698">-2554 6195 167 0,'0'0'37'16,"28"3"-20"0,-14 4-6-16,7 21-8 0,-7-15-1 15,17 16-1-15,-7-2 0 16,1 11-1-16,0 0 1 16,-5 8-1-16,-7-1 1 15,-6 0-1-15,-7 1 0 16,-13-2-1-16,-4-2 1 15,-11-1 0-15,-1-6 0 0,-4-7-1 16,-2-6 1-16,0-6 0 16,7-5 0-16,7-11 0 15,8-8 1-15,13 8-1 16,0-17 0-16,7 7 0 16,13-1 0-16,5-3 0 15,2 7 0-15,4 4 0 16,4 3 0-16,0 0 0 15,7 0-1-15,-12-13-2 16,16 13-7-16,-9-15-4 16,5 1-14-16,-7-10-52 15</inkml:trace>
          <inkml:trace contextRef="#ctx0" brushRef="#br0" timeOffset="77807.921">-1707 6132 167 0,'0'0'37'0,"-20"4"-19"16,-2 10-8-16,5 24-5 0,-11-7-4 16,8 21-1-16,-5 3 1 15,4 11-1-15,1 11 0 16,3 6 0-16,2-3 0 15,12-11 0-15,3-6 0 16,7-11 0-16,7-14 0 16,3-17 0-16,8-15-1 0,-1-16 1 15,4-10 0-15,-5-8 0 16,-1-7 0-16,-9 0 0 16,-6-2 0-16,-7-2 0 15,-7 8 0-15,-6 6 0 16,-9 8 0-16,2 3 0 15,-5 3 0-15,5 5 0 16,2 6-1-16,1-4 0 16,17 4-1-16,-13 0-4 15,13 0-6-15,13-3-8 16,1 3-37-16,4-10-77 16</inkml:trace>
          <inkml:trace contextRef="#ctx0" brushRef="#br0" timeOffset="78168.2011">-1447 6392 173 0,'-7'20'33'16,"1"2"-17"-16,-4 6-6 0,-12-7-8 15,15 17-1-15,-3-3 0 16,10 9 0-16,0-5 0 15,10 3 0-15,4-7-1 16,11-12 1-16,-2-9-1 16,12-3 1-16,0-18-1 15,3-14 0-15,1-7 0 16,-1-14 1-16,-8-6-1 0,-1-1 0 16,-12-3 0-1,-3-3 1-15,-7-1-1 16,-11 4 0-16,-10 7 0 0,-3 7 0 15,-8 10 0 1,-5 1-1-16,-2 9 0 0,-9-3-4 16,9 21-5-16,-10 0-5 15,15-4-16-15,-8-9-74 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07.44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39-8 96 0,'-15'3'80'16,"15"-3"-50"-16,-15 20-15 15,15-20-10-15,0 26-1 16,0-26-2-16,-8 38-1 16,8-21 0-16,0 11 0 15,4-1 0-15,3-1-1 16,1 1 0-16,0-4 0 15,-1 3 0-15,5-7-1 16,3 4 0-16,-15-23-2 16,26 30-2-16,-15-14-8 15,5-9-10-15,0 1-36 16,1-12-67-16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07.83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-14 155 58 0,'7'23'102'16,"-7"-23"-65"-1,0 0-18-15,23 0-13 0,-16-23-3 16,9 16 0-16,-1-12-1 16,4 3-1-16,-4-5 0 15,4 1 0-15,0 1 0 16,-3 4-1-16,-5 0 1 15,0 3-1-15,-11 12 1 16,14-11-1-16,-14 11 0 0,0 0 0 16,0 0 1-16,0 0-1 15,0 23 0-15,0-8 0 16,0 3 0-16,0 7 0 16,5 0 0-16,-5 2 0 15,8-5 0 1,-2 1 0-16,6-4 0 0,-5 0-1 15,-7-19 1-15,24 19 0 16,-9-11-1-16,-15-8 0 16,19 11 0-16,-19-11-4 15,0 0-6-15,15-16-9 16,-15 16-28-16,0-18-82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08.03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42-6 162 0,'-22'0'37'0,"22"0"-20"15,-24 15-7-15,24-15-9 16,0 0-3-16,0 18-1 15,0-18-8-15,0 0-12 16,24 8-31-16,-24-8-70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08.42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90 0 80 0,'0'27'90'0,"0"-27"-57"0,0 15-17 16,-12 0-10-16,-3-7-3 16,15 14-1-16,-11-7-1 15,6 8 0-15,-6 0-1 16,0 0 0-16,3 6-1 15,-3-9-1-15,11 10-4 16,0 1-7-16,-8-12-12 16,8 4-38-16,0-23-54 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09.2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-2 69 100 0,'-16'7'79'0,"16"-7"-51"16,0 0-13 0,0 0-10-16,0 0-2 0,0 0-2 15,31 8 1-15,-13-8-2 16,9 0 1-16,3 0-1 15,5-4 1-15,-1 4-2 16,4-11 1-16,-4 8-1 16,-3-13-2-16,2 16-2 15,-9-8-8-15,-2-7-10 16,-7 7-38-16,-8-11-62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09.43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54 0 122 0,'-8'15'62'0,"-11"-8"-37"16,12 9-12-16,3 7-9 16,4-23-2-16,-11 30 0 15,7-14-2-15,4 6 1 16,0-3-1-16,4 3 0 15,4-2 0-15,-5-1-1 16,8 7-1-16,-3-11-1 16,11 8-4-16,-3-4-11 15,-5-11-17-15,11 8-68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09.93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154 50 75 0,'0'0'92'16,"-15"-27"-57"-16,15 27-18 15,-15-11-11-15,-8-1-3 16,23 12-1-16,-27 0 0 16,27 0-1-16,-30 12 0 15,30-12-1-15,-22 26 1 16,14-3 0-16,0 4-1 16,8 3 0-16,-8 3 1 0,8 10-1 15,8-2 0-15,3 9 0 16,5-8 1-16,3 3-2 15,3-3 2-15,5 3-2 16,-1-3 2-16,1-8-2 16,-4 0 1-16,0 1 0 15,-9 3 0-15,2-8 0 16,-8 0 0-16,-8-3 0 16,0-5 0-16,0-2 0 15,0-2 0-15,0-18-1 0,-16 19 1 16,16-19-1-1,-22 16 1-15,6-21-2 16,16 5-1-16,-30-7-2 0,30 7-8 16,-27-19-12-1,9 0-44-15,3 0-44 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10.14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-4 17 134 0,'0'0'57'16,"-8"-14"-34"-16,8 14-11 15,22 2-7-15,-22-2-3 16,27 0-1-16,-8 0 0 0,11 9 0 16,0-6-1-16,5 0 0 15,3 5 0 1,-8-8-3-16,12 0-6 0,-4 0-6 15,-8-4-14-15,-3 4-59 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11.04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-3 59 163 0,'0'0'39'16,"0"23"-22"-16,0-23-6 15,15 15-8-15,8-8-2 16,-1-7-1-16,13 0 1 16,-2 0-1-16,5 0 0 15,0 0 0-15,4-7 0 16,-4-2 0-16,0-5-1 15,0 10-1-15,-16-14-2 16,9 2-7-16,-5 8-10 16,-10-7-26-16,-1 0-83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11.28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65 0 142 0,'-15'16'51'0,"8"2"-30"15,-5 3-9-15,-11-7-8 16,23 16-2-16,-7-4-1 16,7 5-1-16,0-2 1 15,0 7-1-15,7-3-1 16,1-6-1-16,14 3-2 0,-6-3-7 15,3-16-9 1,8 1-29-16,-2-12-83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1:53:48.07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720E1D-2B25-444F-ACE6-B0C8169023CC}" emma:medium="tactile" emma:mode="ink">
          <msink:context xmlns:msink="http://schemas.microsoft.com/ink/2010/main" type="inkDrawing" rotatedBoundingBox="10579,14662 12372,14624 12374,14732 10582,14770" semanticType="underline" shapeName="Other">
            <msink:sourceLink direction="with" ref="{7DEB58F8-28D3-4B0A-B3ED-C4FE38BA9100}"/>
          </msink:context>
        </emma:interpretation>
      </emma:emma>
    </inkml:annotationXML>
    <inkml:trace contextRef="#ctx0" brushRef="#br0">106 85 111 0,'-20'0'70'15,"-1"0"-43"-15,4-2-12 16,17 2-11-16,-28-7-1 16,28 7-1-16,-21-3 0 15,21 3 0-15,0 0-1 16,0 0 0-16,0 0-1 0,0 0 1 16,21 0-1-16,3 0 1 15,15 0-1-15,6 0 0 16,13 0 1-16,16-3-1 15,9-4 0 1,17 7 0-16,8-10 0 0,13 3 1 16,-3-2-1-16,7 3 0 15,-3-4 0-15,-4 0 0 16,-8 2 0-16,-2 3 0 16,-14 5 0-16,-11 0 0 15,-14 0 0-15,-13 10 0 16,-8-4 0-16,-13 4 0 15,-14 3 0-15,-21-13 0 16,13 23-1-16,-13-23 0 0,-7 23-4 16,-9-23-5-1,-2 9-5-15,-6-9-16 16,-4 0-64-16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11.65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0 178 48 0,'0'0'112'0,"0"0"-73"15,0 0-21-15,0 0-11 16,-7-15-3-16,7 15-1 16,11-30-2-16,4 14 1 15,-3-10-1-15,2 10 0 16,2-10-1-16,3 10 1 16,-5-2-1-16,2 10 0 15,-16 8 0-15,22-11 0 16,-22 11 1-16,19 14-1 15,-14 2 0-15,2 3 0 0,4 4 0 16,-3 7 0 0,3-3 0-16,1 3 0 15,-5 0 0-15,8-7-1 16,-3 4 1-16,-1-8 0 0,-3-5 0 16,-8-14-1-16,19 25 1 15,-19-25-2-15,14 11 0 16,-14-11-4-16,0 0-8 15,0-11-10-15,0 11-46 16,-6-25-43-16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11.85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17 36 125 0,'-3'-19'58'0,"-13"0"-34"16,16 19-12-16,0 0-11 16,0 0-2-16,0 0-5 15,27 0-7-15,-8 8-22 16,-19-8-50-16,38 11 10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12.0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92 0 67 0,'0'0'89'0,"-5"18"-50"15,-9-25-22-15,-2 7-13 16,16 0-2-16,-19 19 0 16,19-19-2-16,-19 23 0 15,19-23-3-15,-15 27-10 0,15 0-13 16,0-27-41-16,-7 36-39 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12.83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300 24 100 0,'6'-15'78'15,"-6"15"-49"-15,-22-9-14 0,6 20-11 16,-9-17 0-16,25 6-2 16,-38 15-1-16,19 4 1 15,-4-4-1-15,8 4 0 16,-4 4-1-16,7 4 1 15,1-4 0-15,3 7-1 16,1 0 0-16,7 0 0 16,0 5 1-16,11-1-1 15,-3 0 0-15,3 0 0 0,1 0 0 16,6-3 0-16,-6-1 0 16,3 3-1-16,-4-2 1 15,-3-5 0-15,-5 5 0 16,-3-5 0-16,0 5 0 15,-7-8-1-15,-4 3 0 16,-4-7 0-16,3 0-1 16,-14-12 0-16,14 9-3 15,-22-16-3-15,11-8-9 16,-7-3-20-16,0-7-57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13.01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1 181 125 0,'-3'-37'62'0,"3"2"-39"0,15 13-12 16,-12-5-5-16,24 19-2 16,-16-9-1-16,19 12-2 15,-3-6 0-15,8 6 0 16,-2 2-1 0,5-5 0-16,4 8-1 0,-8-7-1 15,16 14-4-15,-12-7-5 16,-5 0-10-16,2 0-33 15,-5-7-83-15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13.23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248 0 169 0,'-3'42'35'0,"-8"-5"-19"0,-5 1-5 16,5 4-9-1,-11-8-1-15,-2 0-1 0,-2-3 0 16,0-8-1-16,7 3-1 16,-15-11-9-16,11-15-5 15,3-11-19-15,6-16-72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14.01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27 197 162 0,'0'0'40'16,"-15"-12"-23"-16,4-3-5 0,6-7-9 15,10 7-1-15,-13-16 0 16,16 12-1-16,-8-7 0 15,11 11 0-15,-8-8 0 16,13 12-1-16,-16 11 1 16,19-12-1-16,-19 12 0 0,22 15 0 15,-6 5 0 1,-8 2 0-16,3 8 0 0,-3 5 1 16,-5-2-1-16,5 6-1 15,-8-9 1-15,0 0 0 16,3-6 0-16,-3-6 0 15,0-3 0-15,0-15 0 16,0 0 0-16,0 0 0 16,0 0 0-16,8-15 0 15,-5-3 0-15,9-6 1 16,-5-2-2-16,9-5 2 16,-1 0-1-16,0 2-1 15,4 2 2-15,4 8-1 16,-4 0-1-16,8 11 2 15,3 8-1-15,-3 0 0 0,-2 8 0 16,6 5 0-16,-5 4 0 16,1 3 0-1,-8-2 0-15,-4 5 0 16,1 0-1-16,-9-4 1 16,0 4 0-16,-7-9-1 0,8 11 0 15,-8-25-1 1,0 29-5-16,0-29-6 0,0 0-6 15,0 0-32-15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8:14.3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334 0 191 0,'23'8'24'0,"-4"7"-11"16,0 0-3-16,7 11-9 15,-7-12 1-15,11 22-1 16,-11-2 0-16,5 8 0 15,-10 7 0-15,5 8-1 16,-8 0 1-16,-6 7-1 16,-10 8 0-16,-1 4 0 15,-18 0 0-15,-2 0 0 16,-16-1 0-16,-7-2-1 16,-8-1-1-16,-23-15-7 15,5-16-3-15,-24-14-6 16,0-27-32-16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56:51.89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BA457BC-4CAF-47CF-AC08-347BA57F040A}" emma:medium="tactile" emma:mode="ink">
          <msink:context xmlns:msink="http://schemas.microsoft.com/ink/2010/main" type="inkDrawing" rotatedBoundingBox="19248,4137 22193,1614 23540,3187 20596,5710" hotPoints="19352,4227 22116,1701 0,0" semanticType="enclosure" shapeName="RightTriangle">
            <msink:sourceLink direction="with" ref="{850CDE1B-B32C-4CA7-BC14-73F29BC5FB87}"/>
            <msink:sourceLink direction="with" ref="{6257020D-66B5-447E-AA77-468F4ADE9A59}"/>
            <msink:destinationLink direction="with" ref="{A33A0D72-488A-4623-B4A2-F984211B9056}"/>
          </msink:context>
        </emma:interpretation>
      </emma:emma>
    </inkml:annotationXML>
    <inkml:trace contextRef="#ctx0" brushRef="#br0">2744-4 53 0,'0'0'91'16,"0"0"-47"0,-11 0-30-16,11 0-5 0,0 0-4 15,0 0-1-15,0 0-1 16,-8 19-1-16,8-19 0 15,0 0 0-15,-14 11-1 16,14-11 0-16,-13 14-1 16,13-14 1-16,-11 16-1 15,11-16 1-15,-14 16-1 16,14-16 0-16,-20 15 0 0,20-15 1 16,-26 19-1-16,10-7 0 15,1-2 0-15,-4 6 0 16,-3-5 0-16,6 4 1 15,-6 6-1-15,-1-4 0 16,0 6 0 0,1-3 0-16,-5 6 0 0,0 0 0 15,-3 1 0-15,-4 3 0 16,0 4 0 0,-4 0 0-16,0 5 0 0,-7-2 0 15,2 1 1-15,-1 4-1 16,-6 0 0-16,4-1 0 15,-3 1 0-15,0 3 0 16,-4-2 0-16,0 2 0 0,0 0 0 16,-1 5 0-16,2-1 1 15,-5 5-1 1,-4-2 0-16,1 1 0 16,-2 0 0-16,2 0 0 15,0 4 0-15,-1 0 0 0,0 0 0 16,5-4 0-1,-1 0 0-15,0 0 0 0,-1 4 0 16,1 1 1-16,5-2-1 16,-9 1 0-16,4-1 0 15,0 6 0-15,0-6 0 16,0 8 0-16,1-10 0 16,-1-5 0-16,8 5 1 15,0-5-1-15,6-4 0 16,2-7 0-16,7-4 0 15,3-7 0-15,5-1 0 0,3-3 0 16,4-4 0-16,0-4 0 16,1-4 0-16,18-11 0 15,-24 23 0-15,24-23 0 16,-14 12 0-16,14-12 0 16,0 0-1-1,-19 8 0-15,19-8-1 0,0 0-2 16,0-16-7-16,11 1-6 15,3-8-21-15,10-11-74 16</inkml:trace>
    <inkml:trace contextRef="#ctx0" brushRef="#br0" timeOffset="2886.9987">-111 2624 108 0,'0'0'50'0,"0"0"-24"16,-15-19-11-16,15 19-6 16,0 0-2-16,0 0-3 15,-11-19 0-15,11 19-2 0,0 0 0 16,0 0-1-16,0 0 1 15,15 0-1 1,-15 0-1-16,19 0 1 0,-19 0 0 16,23 4-1-16,-12-4 1 15,8 0-1-15,0 0 1 16,7 0-1-16,1 0 0 16,0 4 0-16,6-4 1 15,2 0-1-15,3 0 0 16,4 0 0-16,-1 0 0 15,8 0 0-15,-3 0 0 16,7 0 0-16,0-4 0 0,0 4 0 16,1 0 0-16,-2-4 0 15,2 4 0-15,-1-2 1 16,-1 2-1-16,2 0 0 16,-5-10 0-1,4 10 0-15,0 0 0 0,-3 0 0 16,-1 0 0-16,3-3 0 15,2 3 0-15,-1-5 0 16,0 5 0-16,-3-2 0 16,-1 2 0-16,-4 0 0 15,0 0 0-15,-3 0 0 16,4 0 0-16,-5 0 0 16,-3 0 0-16,4 0 1 15,-4 0-1-15,4 0 0 16,-5 0 0-16,1 0 0 0,0 0 0 15,0 0 0 1,0 0 0-16,-3 0 0 0,2 0 0 16,-3 0 0-1,-3 0 0-15,3 0 0 0,-3 0 0 16,2 0 0-16,-3 0 0 16,5 0 0-16,-1 0 0 15,-4-5 0-15,4 5 0 16,-3 0 1-16,-1-7-1 15,-3 7-1-15,-2 0 1 16,2-4 1-16,0 4-1 16,0 0 0-16,-5 0 0 0,5 7 0 15,-1-7 0-15,-3 0 0 16,0 4 0 0,-1-4 0-16,2 5 0 0,-5-5 0 15,-5 0 0-15,2 0 0 16,-2 0 0-16,2 2 1 15,-1-2-1-15,4 0 0 16,-7 0 0 0,-12 0 0-16,22 8 0 0,-22-8 0 15,19 0 0-15,-19 0 0 16,0 0 0-16,15 10 0 16,-15-10 0-16,0 0 0 15,0 0 0-15,0 0-1 16,0 10 1-16,0-10-3 0,-15 0-6 15,15 0-4-15,-19 7-10 16,8-7-40 0</inkml:trace>
    <inkml:trace contextRef="#ctx0" brushRef="#br0" timeOffset="1353.0607">2668 118 80 0,'0'0'76'16,"-15"10"-47"-16,15-10-14 15,0 0-6-15,-7 16-4 16,7-16-1-16,0 0-1 15,0 0-1-15,0 15-1 16,0-15 0-16,0 16 0 16,0-16 0-16,0 18 0 15,0-18 0-15,0 27-1 16,0-12 1-16,7 3-1 16,-7 1 1-16,0 4-1 15,0 3 0-15,4 5 0 16,-4 1 0-16,0 1 1 15,3 1-1-15,-3 8 0 16,0-5 0-16,8 2 0 16,-8 2 0-16,0 1 0 0,0 0 1 15,5-1-1-15,-5-2 0 16,0 2 0-16,0 2 0 16,0 1 0-16,3-2 1 15,-3 0-1-15,0 3 0 16,0-3 0-16,3 4 0 15,-3-1 0-15,0-3 0 16,0 0 0-16,0 2 0 16,8 2 0-16,-8 0 0 15,0 0 0-15,0-1 0 16,0 1 0-16,0-1 0 0,0 0 0 16,0 1 0-16,0 0 0 15,0-4 0-15,0 3 1 16,0-7-1-16,5 4 0 15,-5-5 0 1,0 1 0-16,0 0 0 0,3 0 0 16,-3 1 1-16,0 2-2 15,0-3 2-15,0 3-1 16,0-2 0-16,0-2 0 16,0-3 0-16,3-3 1 15,-3-5-1-15,0-3 0 16,0-4 0-16,5-4 0 15,-5-15 0-15,0 23 0 16,0-23 0-16,0 0 0 0,8 15 0 16,-8-15 0-1,0 0 0-15,0 0 0 0,0 0-1 16,0 0 1 0,0 0-1-16,0 0-1 0,0 0-6 15,0 0-5-15,0 0-11 16,-16 0-36-16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57:06.8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D7207B0-E5A4-41DC-BC4B-EEA72D60A7B4}" emma:medium="tactile" emma:mode="ink">
          <msink:context xmlns:msink="http://schemas.microsoft.com/ink/2010/main" type="inkDrawing" rotatedBoundingBox="18038,628 18294,5324 18249,5327 17993,631" semanticType="verticalRange" shapeName="Other"/>
        </emma:interpretation>
      </emma:emma>
    </inkml:annotationXML>
    <inkml:trace contextRef="#ctx0" brushRef="#br0">0-10 75 0,'0'0'69'0,"4"-10"-37"16,-4 10-16-16,0 0-6 15,0 0-4-15,0 0-1 16,0 0-2-16,0 0 0 15,0 0-1-15,0 0-1 16,0 15 1-16,0-15-1 0,0 0 0 16,0 15-1-16,0-15 1 15,3 15-1-15,-3-15 1 16,8 19-1-16,-8-19 0 16,0 19 0-16,0-19 1 15,4 22-1 1,-4-2 0-16,0-5 1 0,0 3-1 15,0 1 0 1,0 8 0-16,3-4 0 0,-3 3 0 16,5 4 0-16,-5 1 0 15,7 3 0-15,-3 0 0 16,4 4 0-16,-5 0 0 16,1 4 0-16,0 0 0 15,4 0 0-15,-5 3 0 16,-3 0 0-16,8 1 0 15,-8 4 0-15,8-6 0 0,-5 6 0 16,0-1 0 0,-3 4 0-16,8-3 0 15,-8 3 0-15,8 4 0 0,-8 1 0 16,3-3 0-16,-3 6 0 16,5 0 0-16,-5 4 0 15,8-1 0-15,-8 0 0 16,3 1 0-16,-3 3 0 15,8-3 0-15,-8-5 0 16,8 5 0-16,-5-1 0 16,0-3 0-16,-3 3 0 15,8 1 0-15,-4-1 0 0,-4-3 0 16,7 4 0-16,-7-2 0 16,8 2-1-16,-8 0 1 15,4 2 0-15,0-2 0 16,4 4 0-16,-8 2 0 15,7 1 1-15,-7 1-2 16,4-2 2-16,-4 5-1 16,3-4 0-16,-3 1 0 15,0-5 0-15,8 0 0 16,-8-3 0-16,0 0 0 16,0-2 0-16,4 6-1 15,-4-4 2-15,0-1-1 16,4 0 0-16,-4-3 0 15,0 3 0-15,7 1 0 0,-3-4 0 16,-4-8 0-16,8 4 0 16,-8-4 0-16,7 0 0 15,-3-4 0-15,0-3 0 16,-4-5 0-16,7 1 0 16,-3-5 0-16,-4 2 0 15,8-12 0-15,-8 3 0 16,7-4 0-16,-7-7 0 15,4 1 1-15,-4-2-1 16,0-18 0-16,8 19 0 16,-8-19-1-16,0 0 1 15,0 0-2-15,0 0-6 16,0 0-7-16,-15-11-12 16,7-8-47-16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1:53:48.59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404611-6839-4890-BEC8-EFA553FB1D9C}" emma:medium="tactile" emma:mode="ink">
          <msink:context xmlns:msink="http://schemas.microsoft.com/ink/2010/main" type="inkDrawing" rotatedBoundingBox="10171,15473 12689,15413 12691,15476 10172,15536" semanticType="underline" shapeName="Other"/>
        </emma:interpretation>
      </emma:emma>
    </inkml:annotationXML>
    <inkml:trace contextRef="#ctx0" brushRef="#br0">0 69 163 0,'17'4'39'0,"4"-4"-22"15,7 0-6-15,17 6-9 16,0-8 0-16,20 2 0 16,12-8-1-16,16 8 0 0,9-3 0 15,15 3 0-15,19-7 0 16,6 0-1-16,10-3 1 16,8 4-1-1,-4-6 0-15,4 6 0 16,-4-5 1-16,-10 9-1 0,-14 2 0 15,-12 0 0 1,-11 0 0-16,-13 0 0 0,-16 9 0 16,-17-5-1-16,-18 7 1 15,-14-4-1-15,-6 6-3 16,-25-13-5-16,0 0-5 16,-14-10-13-16,-4-7-52 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58:30.9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AEA6607-E781-41C3-8110-CC9D2955757A}" emma:medium="tactile" emma:mode="ink">
          <msink:context xmlns:msink="http://schemas.microsoft.com/ink/2010/main" type="writingRegion" rotatedBoundingBox="16285,1255 17977,1226 18040,4851 16347,4880"/>
        </emma:interpretation>
      </emma:emma>
    </inkml:annotationXML>
    <inkml:traceGroup>
      <inkml:annotationXML>
        <emma:emma xmlns:emma="http://www.w3.org/2003/04/emma" version="1.0">
          <emma:interpretation id="{C41D340D-81E3-4BB4-9B4F-B4D032B122D8}" emma:medium="tactile" emma:mode="ink">
            <msink:context xmlns:msink="http://schemas.microsoft.com/ink/2010/main" type="paragraph" rotatedBoundingBox="16296,1255 17720,1230 17731,1889 16307,1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A7F453-04D7-4095-AE24-6CA5F3734087}" emma:medium="tactile" emma:mode="ink">
              <msink:context xmlns:msink="http://schemas.microsoft.com/ink/2010/main" type="line" rotatedBoundingBox="16296,1255 17720,1230 17731,1889 16307,1914"/>
            </emma:interpretation>
          </emma:emma>
        </inkml:annotationXML>
        <inkml:traceGroup>
          <inkml:annotationXML>
            <emma:emma xmlns:emma="http://www.w3.org/2003/04/emma" version="1.0">
              <emma:interpretation id="{0CF28870-936A-4FE0-81D0-277B367433DA}" emma:medium="tactile" emma:mode="ink">
                <msink:context xmlns:msink="http://schemas.microsoft.com/ink/2010/main" type="inkWord" rotatedBoundingBox="16296,1255 17720,1230 17731,1889 16307,1914"/>
              </emma:interpretation>
            </emma:emma>
          </inkml:annotationXML>
          <inkml:trace contextRef="#ctx0" brushRef="#br0">93-1475 96 0,'-24'11'69'0,"24"-11"-40"16,-27 23-16-16,5-11-6 15,11 18-3-15,-12-11-1 16,8 11 0-16,-8-3-2 0,12 7 1 16,-5-1-1-16,9 10 0 15,3-5 0-15,4 0-1 16,0-1 0-16,8-2 1 15,3-5-1 1,0 0 0-16,5-10 0 0,-1-10 0 16,0 1 0-16,0-2 0 15,0-9 0-15,0 0 0 16,-4-15 0-16,5 3 0 16,-8-7 0-16,6 0 0 15,-6-4 0-15,0-3 0 16,-5 0 0-16,-3 3 0 15,0-1 0-15,0 6 0 16,-6 3 0-16,1 0 0 0,5 15 0 16,-22-19 0-16,22 19-1 15,-16-16 1-15,16 16-2 16,0 0-1-16,0 0-2 16,0 0-9-16,0 0-12 15,0 0-43-15,19 0-37 16</inkml:trace>
          <inkml:trace contextRef="#ctx0" brushRef="#br0" timeOffset="630.0368">415-1372 67 0,'-13'-12'87'15,"13"12"-50"-15,-14-11-23 16,-2 4-6-16,16 7-4 16,-22-8-1-16,22 8 0 15,-27 0-2-15,27 0 0 16,-30 18 0-16,19-2 0 15,-5-1 0-15,5 4-1 16,3 0 1-16,8-1-1 16,0 2 0-16,0-5 0 15,0-15 1-15,19 23-1 0,-3-16 0 16,-2-7 0 0,5 0 0-16,0 0 0 15,0-7 0-15,0-5 0 0,0 1 0 16,0-4 0-1,-3 3 0-15,-2-3 0 16,-2 4 0-16,-12 11 0 16,23-19 0-16,-23 19 0 0,0 0 0 15,11-8 0-15,-11 8 0 16,0 15 0-16,-3-3 1 16,3 6-1-16,-8 10 0 15,8 4 0-15,-4 4 0 16,4 5 1-16,-7 1-1 15,7 0 0-15,0 3 0 16,0 1 0-16,0-12 0 0,0 0 0 16,7-4 0-1,-7-7-1-15,8 4 0 0,-8-27 0 16,15 22-2-16,-15-22 0 16,19 0-4-1,-19 0-7-15,19-34-18 0,0 15-42 16,-8-11-17-16</inkml:trace>
          <inkml:trace contextRef="#ctx0" brushRef="#br0" timeOffset="1253.5665">737-1232 122 0,'0'0'51'0,"0"0"-28"0,0 0-12 15,7 26-6-15,-11-10 0 16,8 14-3-1,-4-3 0-15,7 3-1 0,-7-4 1 16,12 1-2 0,-4-8 1-16,3-4-1 15,-11-15 0-15,23 15 1 0,-23-15-1 16,23 0 0-16,-23 0 1 16,22-7-1-16,-11-9 1 15,1 1-1-15,-5-4 0 16,1-3 0-16,-5-8 0 15,-3 3 1-15,0 0-1 16,0 1 0-16,-6 3 0 16,1 4 1-16,2 0-1 0,3 19 0 15,-11-19 0-15,11 19 0 16,0 0 0-16,7-19 0 16,-7 19 0-16,23-11 0 15,-9 3 0-15,10 1 0 16,2 7 0-16,-3 0 0 15,4 0 0-15,-1 7 0 16,-3 1 0-16,0 3 0 16,-9 8 0-16,2-5 0 15,-5 10 0-15,0-1 0 16,1-1 0-16,-5 1 0 16,4-1 0-16,2-2 0 15,-2-5 0-15,-11-15 0 0,27 15 1 16,-13-15-1-1,5-8 0-15,0 1 0 16,-3-12 0-16,2 3 0 16,-3-2 0-16,-3-5 1 15,-8 0-1-15,-4 1 0 16,-4-1 0-16,-8 4 0 16,-3 4-1-16,-8-5-2 0,9 13-6 15,-10 0-8-15,5 0-15 16,0-6-58-16</inkml:trace>
        </inkml:traceGroup>
      </inkml:traceGroup>
    </inkml:traceGroup>
    <inkml:traceGroup>
      <inkml:annotationXML>
        <emma:emma xmlns:emma="http://www.w3.org/2003/04/emma" version="1.0">
          <emma:interpretation id="{EDEDF99B-8BD8-49DD-8963-A9F8B3ED69FC}" emma:medium="tactile" emma:mode="ink">
            <msink:context xmlns:msink="http://schemas.microsoft.com/ink/2010/main" type="paragraph" rotatedBoundingBox="16385,2731 17953,2660 17984,3347 16416,3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BED13C-0DBB-47B9-8867-F3B6BD73996E}" emma:medium="tactile" emma:mode="ink">
              <msink:context xmlns:msink="http://schemas.microsoft.com/ink/2010/main" type="line" rotatedBoundingBox="16385,2731 17953,2660 17984,3347 16416,3418"/>
            </emma:interpretation>
          </emma:emma>
        </inkml:annotationXML>
        <inkml:traceGroup>
          <inkml:annotationXML>
            <emma:emma xmlns:emma="http://www.w3.org/2003/04/emma" version="1.0">
              <emma:interpretation id="{33FD2CD4-E54A-437C-BD58-57534664D077}" emma:medium="tactile" emma:mode="ink">
                <msink:context xmlns:msink="http://schemas.microsoft.com/ink/2010/main" type="inkWord" rotatedBoundingBox="16385,2731 17953,2660 17984,3347 16416,3418"/>
              </emma:interpretation>
            </emma:emma>
          </inkml:annotationXML>
          <inkml:trace contextRef="#ctx0" brushRef="#br0" timeOffset="-79066.9325">93 0 125 0,'0'0'55'0,"-24"16"-31"16,24-16-10-16,-3 19-12 15,3-19 0-15,-19 22 0 16,7-6-1-16,5 2 1 0,-9-6-1 16,13 11 0-1,-5-8 0-15,8 7-1 0,0 1 0 16,15 0 0 0,0-4 0-16,4 3 0 0,0 5 0 15,11-1 0-15,-6-2 0 16,6-1 0-16,-4 3 0 15,1-4 0-15,-8-2 0 16,-4 2 1-16,-8 1-1 16,-7 4 0-16,0-5 1 0,-7 5-1 15,-8-4 0-15,-4 3 1 16,-1-3-1-16,1-4 0 16,-3 0 0-16,3-5 1 15,0-3-2-15,0-2 1 16,19-9 0-16,-27 7-1 15,27-7-1-15,-19-11-1 16,19 11-5-16,8-27-7 16,0 1-14-16,0-5-50 15</inkml:trace>
          <inkml:trace contextRef="#ctx0" brushRef="#br0" timeOffset="-77838.2521">134 130 122 0,'0'0'57'16,"0"0"-32"-16,0 0-11 0,-16-20-10 15,16 20-2-15,27-4-1 16,-5 4 0 0,2-11 0-16,6 7 0 15,4-3-1-15,4 3 1 0,0-3-1 16,0 7 1-16,-5 0-1 15,2 0 0-15,-5 7 0 0,-7 4 0 16,-4 4 0 0,-4 12 1-16,-3 3-1 15,-9 5 0-15,-3 2 0 16,0 1 0-16,0 1 0 0,-3-1 0 16,3-8 0-16,0-4 0 15,0-7 0 1,3 0 0-16,-3-19 0 0,19 15 0 15,-19-15 0-15,27 0 0 16,-16-4 0-16,8-7 0 16,0-4 0-16,0-1 1 15,-3-2-1-15,-2-5 0 16,-6 1 0-16,0-1 0 16,-8-1 0-16,0 2 1 15,-5 3-1-15,-1 0 0 16,1 1 0-16,-6 2 0 0,11 16 0 15,-11-23 0 1,11 23 0-16,0 0 0 0,-11-15 0 16,11 15 0-16,0 0-1 15,11 0 1-15,3 0 0 16,2 0 0 0,6 0 0-16,2 0 0 0,6 0 0 15,0 0 0-15,-4 8 0 16,5-1 0-1,0 7 0-15,-9 2 0 0,0 3 0 16,-3 4 0-16,-3 4-1 16,-1-4 1-16,-8 3 0 15,-2-7 0-15,-5 0 0 16,7 0 0-16,-7-19 0 0,0 20 0 16,0-20 0-16,0 0 0 15,23 7 0 1,-12-7 0-16,-11 0 0 0,27-16 0 15,-12 5 0 1,0-4 0-16,0 0 1 0,1-1-1 16,-9-2 0-1,0-1 0-15,-7-1 0 16,0-2 0-16,0-1 0 0,-7 5 0 16,-5-2 1-16,1 1-1 15,-4 4 0-15,4 4 0 16,-4-1 0-16,15 12 0 15,-23-15 0-15,23 15 0 16,-16-3 0-16,16 3 0 16,0 0 0-16,0 0 0 0,0 0 0 15,0 0 0 1,0 0 0-16,16 11 0 16,-1-4 0-16,4-7 0 0,3 4 0 15,2-4 0-15,2 0 0 16,0 4 0-16,1-4 0 15,-5 0 0-15,2 0 0 16,-10 7 0-16,2-2 0 16,-16-5 0-16,19 15 0 15,-19-15 0-15,7 26 0 16,-3-7 0-16,0 0 0 16,0 4 0-16,7-5 0 15,-3 6 0-15,-1-6 0 16,5 2 0-16,3-9 0 0,0-4 0 15,4 1 0 1,-1-8 1-16,1-8-1 16,0 5 0-16,0-9 0 0,5 1 0 15,-10-8 0-15,2 4 0 16,-1-5 1 0,-4 2-1-16,-3 3 0 0,-4-5-1 15,3 10 1-15,-14-15-2 16,7 25-2-16,0 0-7 15,-27-7-8-15,-3 7-21 16,3 7-79-16</inkml:trace>
        </inkml:traceGroup>
      </inkml:traceGroup>
    </inkml:traceGroup>
    <inkml:traceGroup>
      <inkml:annotationXML>
        <emma:emma xmlns:emma="http://www.w3.org/2003/04/emma" version="1.0">
          <emma:interpretation id="{FECB508C-942D-4C14-99AB-33E0E30BBDCC}" emma:medium="tactile" emma:mode="ink">
            <msink:context xmlns:msink="http://schemas.microsoft.com/ink/2010/main" type="paragraph" rotatedBoundingBox="16343,4176 18033,4189 18028,4867 16337,4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6717F7-CC7A-4766-933B-ADB58851D50D}" emma:medium="tactile" emma:mode="ink">
              <msink:context xmlns:msink="http://schemas.microsoft.com/ink/2010/main" type="line" rotatedBoundingBox="16343,4176 18033,4189 18028,4867 16337,4853"/>
            </emma:interpretation>
          </emma:emma>
        </inkml:annotationXML>
        <inkml:traceGroup>
          <inkml:annotationXML>
            <emma:emma xmlns:emma="http://www.w3.org/2003/04/emma" version="1.0">
              <emma:interpretation id="{21046902-0209-48D9-8842-F58F103450E1}" emma:medium="tactile" emma:mode="ink">
                <msink:context xmlns:msink="http://schemas.microsoft.com/ink/2010/main" type="inkWord" rotatedBoundingBox="16343,4176 18033,4189 18028,4867 16337,4853"/>
              </emma:interpretation>
            </emma:emma>
          </inkml:annotationXML>
          <inkml:trace contextRef="#ctx0" brushRef="#br0" timeOffset="-70193.8049">54 1513 88 0,'0'0'75'15,"15"0"-44"-15,-15 0-17 16,0 0-5-1,0 0-4-15,16 20-2 0,-16-20-1 16,-12 18-1-16,5-5 0 16,-5 5 0-16,-3 1-1 15,0 4 1-15,0-4-1 16,-4 3 0-16,3-3 1 16,5 0-1-16,11-19 0 15,-15 27 1-15,15-27-1 0,0 23 0 16,0-23 0-16,8 22 0 15,7-10 0-15,4-4 0 16,7 3 0-16,5-7 0 16,7-4 0-16,3 3 0 15,0-6 0-15,9-1 0 16,-4-4 0 0,-5 0 1-16,-3-3-2 0,-3 4 2 15,-2-2-2-15,-14 3 1 16,0 6-1-16,-19 0-1 15,23-13 0-15,-30-1-3 16,7 14-6-16,0 0-8 16,-16-23-23-16,5 8-66 15</inkml:trace>
          <inkml:trace contextRef="#ctx0" brushRef="#br0" timeOffset="-69925.4459">247 1452 53 0,'0'0'94'16,"0"0"-51"-16,0 19-26 16,0 8-9-16,-3-4-3 15,6 20-1-15,-6-2-2 16,3 8 0-16,0 4-1 16,0 3 0-16,0 2 0 15,0-2 0-15,3-3-1 16,5-7 0-16,3-12 0 0,1-6-1 15,6-11 0 1,-2-17-1-16,14-3-2 16,-8-20-7-16,2-11-9 0,6-4-24 15,-3-11-66-15</inkml:trace>
          <inkml:trace contextRef="#ctx0" brushRef="#br0" timeOffset="-69591.8286">600 1487 134 0,'-15'15'49'0,"-8"4"-25"16,0 4-15-16,8 15-4 15,-4-7-2-15,12 6-1 16,-5-7 0-16,16 5-1 16,7-9 0-16,5 8 0 15,6-11 0-15,5 0-1 16,0-1 1-16,3-3-1 0,-3 1 0 15,-2-5 0 1,-1 0 0-16,-5-1 0 16,-5-5 0-16,-14-9 0 0,24 18 0 15,-24-18 0-15,3 19 0 16,-3-19 0-16,-3 16 0 16,3-16 0-16,-19 11-1 15,19-11 0-15,-19 4-2 16,3-12-1-16,16 8-8 15,-19-19-10-15,5 0-29 16,1 4-64-16</inkml:trace>
          <inkml:trace contextRef="#ctx0" brushRef="#br0" timeOffset="-68983.068">650 1525 92 0,'30'-12'75'0,"-30"12"-44"16,33 0-15-16,-9 0-12 16,-5 0-2-16,3 0 0 15,-3 0-1-15,7 5 0 16,-2-5 0-16,2 7 0 16,0-7-1-16,4 8 1 15,-6-8-1-15,2 3 1 16,-7-3-1-16,-4 0 0 0,-15 0 0 15,23 8 0 1,-23-8 0-16,0 0 1 0,0 15-1 16,0-15 0-16,-12 23 0 15,12-23 1-15,-14 26-1 16,9-10 0-16,-2-2 0 16,0 6 1-16,7-1-1 15,0-1 0-15,0 5 1 16,0 0-2-16,14 4 2 15,-6 0-2-15,7-1 2 16,-3 0-2-16,7 1 1 16,0-1 0-16,-1-6 0 15,1 2 0-15,0-7 0 16,0 0 0-16,0 1 0 16,-3-5 0-16,-5 4 0 0,-11-15 0 15,16 24 0 1,-16-13 1-16,0-11-1 0,-16 22 0 15,0-11 1-15,-3 4-1 16,-3-7 0-16,-5 4 0 16,1-5 0-16,-4 1 0 15,-1-5 0-15,1-3 0 16,4 0 0-16,2-11 0 16,5 6-1-16,-3-17-1 15,22 22-2-15,-19-42-5 16,16 12-8-16,3-7-18 15,3-1-59-15</inkml:trace>
          <inkml:trace contextRef="#ctx0" brushRef="#br0" timeOffset="-68493.7889">1010 1578 139 0,'18'-3'50'16,"-18"3"-28"-16,19 7-10 15,-19-7-9-15,23 8-1 0,-8-1 0 16,8 1-1-16,0-5-1 16,4 2 1-16,3-5-1 15,-3 0 0-15,3-8 0 16,0 4 0-16,-8-4 1 16,-3 5-1-16,-3-5 0 15,-16 8 0-15,23-7 0 0,-23 7 0 16,0 15 0-16,-8 0 0 15,4 4 0 1,-3 7 0-16,3 1 1 16,-4 3-1-16,8 4 0 0,0 0 0 15,0-3 0 1,8-5 0-16,-1-2 0 0,5-6 0 16,3-7 0-16,7-3 0 15,2-8 0-15,1-8 0 16,2-7 0-16,3-4 0 15,1-7 0-15,3-1 1 16,-11-3-1-16,3-5 0 16,-11 2 0-16,-3 7 0 0,-8-3 0 15,-4 4 0 1,-11 6 0-16,-5 0-1 0,1 3 0 16,-15 1-1-1,11 12-4-15,-8-9-6 16,5 1-10-16,-2-4-33 0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57:41.4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8349DC5-B977-4D3B-988E-A748DC8E4F49}" emma:medium="tactile" emma:mode="ink">
          <msink:context xmlns:msink="http://schemas.microsoft.com/ink/2010/main" type="inkDrawing" rotatedBoundingBox="19105,5581 22865,5602 22865,5742 19104,5721" shapeName="Other"/>
        </emma:interpretation>
      </emma:emma>
    </inkml:annotationXML>
    <inkml:trace contextRef="#ctx0" brushRef="#br0">14 126 122 0,'0'0'41'0,"0"0"-16"16,0 0-11-16,0 0-6 0,-15-8-2 15,15 8-2-15,0 0-1 16,0 0-1-16,0 0 1 15,0 0-2-15,0 0 0 16,0 0 0-16,0 0-1 16,0 0 1-16,0 0-1 0,0 0 1 15,0 0-1-15,0 0 0 16,15 4 1-16,-15-4-1 16,18 0 0-16,-18 0 1 15,24-4-1-15,-10 4 0 16,2 0 1-16,3 0-1 15,0 0 0-15,3 0 0 16,1-4 1-16,0 4-1 16,4-3 0-16,-1 3 0 15,4-8 0-15,8 8 0 16,-3-7 0-16,3 7 1 16,-1-8-1-16,5 8 0 15,0-4 0-15,-1 4 0 16,5-8 0-16,-5 8 0 15,2-3 0-15,1 3 0 0,2 0 1 16,0 0-1 0,3-3 0-16,1 3 0 0,-1-5 0 15,0 5 0-15,4-8 0 16,4 5 0 0,3-2 1-16,1-3-1 0,7 5 0 15,-3-1 0-15,3 4 0 16,0-7 0-16,1 3 0 15,2 4 0-15,-3-7 0 16,1 7 0-16,3-7 0 16,-3 2 0-16,-6 5 0 15,6-3 0-15,-5 3 1 16,5 0-1-16,-4 0 0 0,-2 0 0 16,-2 0 0-16,4 3 0 15,-13 2 0 1,5 2 0-16,-3-3 0 0,-5 3 0 15,0 0 0-15,-4 0 0 16,1 1 0-16,-4-3 0 16,3 2 0-16,-3 2 0 15,0-3 0-15,0 2 0 16,-4-4 1-16,3 4-1 16,1-5 0-16,0 4 0 15,-5-2 0-15,5 2 0 16,-3-3 0-16,-6 3 0 15,2-3 1-15,-5 0-1 16,0-4 0-16,0 3 0 16,1-3 0-16,-5 0 0 15,0 0 0-15,5 0 0 0,0 0 0 16,-6 0 0 0,-1 0 0-16,-2 0 0 0,-3 0 0 15,0 0 0-15,-7 0 0 16,-12 0 0-16,22 0 0 15,-22 0 0-15,0 0 0 16,19 8 0-16,-19-8 0 16,0 0 0-16,0 0 0 15,0 0-1-15,0 0-1 16,-22-15-5-16,22 15-3 16,-19-22-7-16,11 7-19 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57:47.4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E3C0B9B-936E-4BEB-A215-5ADDD31EB6E3}" emma:medium="tactile" emma:mode="ink">
          <msink:context xmlns:msink="http://schemas.microsoft.com/ink/2010/main" type="writingRegion" rotatedBoundingBox="22217,3559 22300,6268 19454,6355 19371,3647"/>
        </emma:interpretation>
      </emma:emma>
    </inkml:annotationXML>
    <inkml:traceGroup>
      <inkml:annotationXML>
        <emma:emma xmlns:emma="http://www.w3.org/2003/04/emma" version="1.0">
          <emma:interpretation id="{42B4F81C-7B20-4F4B-9B58-D60D3F8FAEB5}" emma:medium="tactile" emma:mode="ink">
            <msink:context xmlns:msink="http://schemas.microsoft.com/ink/2010/main" type="paragraph" rotatedBoundingBox="22275,4289 22292,6272 21960,6275 21943,42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7EB676-7EAF-4B98-B17C-18797D448D4F}" emma:medium="tactile" emma:mode="ink">
              <msink:context xmlns:msink="http://schemas.microsoft.com/ink/2010/main" type="inkBullet" rotatedBoundingBox="22145,4290 22146,4364 22114,4365 22113,4291"/>
            </emma:interpretation>
          </emma:emma>
        </inkml:annotationXML>
        <inkml:trace contextRef="#ctx0" brushRef="#br0">3119 1030 88 0,'0'0'81'0,"0"0"-49"16,0 18-16-16,0-18-11 15,0 0-2-15,13 15-1 16,-13-15-1-16,0 0 1 15,0 0-2-15,14 8 1 16,-14-8-1-16,0 0 0 16,0 0-1-16,0 0-1 15,0 0-2-15,5 19-8 16,-5-19-9-16,0 14-31 16,0-14-68-16</inkml:trace>
      </inkml:traceGroup>
      <inkml:traceGroup>
        <inkml:annotationXML>
          <emma:emma xmlns:emma="http://www.w3.org/2003/04/emma" version="1.0">
            <emma:interpretation id="{4A678247-1359-4D19-AB58-B68FEA60D1C2}" emma:medium="tactile" emma:mode="ink">
              <msink:context xmlns:msink="http://schemas.microsoft.com/ink/2010/main" type="line" rotatedBoundingBox="22280,4839 22292,6272 21960,6275 21948,4842"/>
            </emma:interpretation>
          </emma:emma>
        </inkml:annotationXML>
        <inkml:traceGroup>
          <inkml:annotationXML>
            <emma:emma xmlns:emma="http://www.w3.org/2003/04/emma" version="1.0">
              <emma:interpretation id="{F22F3D55-CB8F-4515-BD09-6C9B0FAA6C01}" emma:medium="tactile" emma:mode="ink">
                <msink:context xmlns:msink="http://schemas.microsoft.com/ink/2010/main" type="inkWord" rotatedBoundingBox="22280,4839 22292,6272 21960,6275 21948,4842"/>
              </emma:interpretation>
            </emma:emma>
          </inkml:annotationXML>
          <inkml:trace contextRef="#ctx0" brushRef="#br0" timeOffset="225.1627">3192 1579 53 0,'8'26'94'15,"-8"-26"-55"-15,-8 23-19 16,8-23-18-16,-11 19-3 16,11-19-9-16,0 0-17 0,0 0-35 15,0 0-41-15</inkml:trace>
          <inkml:trace contextRef="#ctx0" brushRef="#br0" timeOffset="414.3699">3219 1924 34 0,'0'0'74'15,"-8"25"-40"-15,0-9-65 0,8-16-41 16,0 15 38-1</inkml:trace>
          <inkml:trace contextRef="#ctx0" brushRef="#br0" timeOffset="1698.1339">3124 2587 111 0,'0'0'68'0,"0"0"-40"15,-16 4-13 1,13-15-10-16,17 16-2 0,-14-5 0 15,19-13-1-15,-19 13-1 16,32-8 0-16,-18 8 0 16,8 0 0-16,-3 0-1 15,-3 5 0-15,-1 2 0 16,-15-7 0-16,23 19 0 16,-23-19 0-16,15 27 0 15,-15-12 0-15,0 0 0 16,-4-1 0-16,-3 2 0 15,-5 0 0-15,-3-1 0 0,4 0 0 16,-4 0 0-16,4-4 0 16,-5 4 0-16,16-15 0 15,-16 19 0-15,16-19 0 16,-6 23 0 0,6-23 0-16,6 23 0 0,2-11 0 15,3 3 0-15,-11-15 0 16,27 22 0-16,-11-10 0 15,-5-1 0-15,-11-11 0 16,19 19 0-16,-19-19 1 16,8 19-1-16,-8-19 0 15,-8 19 0-15,8-19 1 16,-27 15-1-16,13-3 0 0,-5-4 0 16,-5-1 0-16,-1-3 0 15,-2-4 0-15,0 4-1 16,-3-8-1-16,11 8-2 15,-12-12-6-15,5 1-4 16,3-9-16-16,1 0-58 16</inkml:trace>
          <inkml:trace contextRef="#ctx0" brushRef="#br0" timeOffset="620.4045">3249 2227 43 0,'0'23'82'16,"-11"-16"-38"-16,11 8-30 16,0-15-14-16,-8 21-11 15,8-21-5-15,0 14-18 0,0-14-26 16,0 0 3-16</inkml:trace>
        </inkml:traceGroup>
      </inkml:traceGroup>
    </inkml:traceGroup>
    <inkml:traceGroup>
      <inkml:annotationXML>
        <emma:emma xmlns:emma="http://www.w3.org/2003/04/emma" version="1.0">
          <emma:interpretation id="{211E885C-6101-4EEF-B238-FDDD2636E5EF}" emma:medium="tactile" emma:mode="ink">
            <msink:context xmlns:msink="http://schemas.microsoft.com/ink/2010/main" type="paragraph" rotatedBoundingBox="20515,3607 20767,6092 19454,6225 19203,3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AA98B3-0F37-4D40-B966-B3FF646C7569}" emma:medium="tactile" emma:mode="ink">
              <msink:context xmlns:msink="http://schemas.microsoft.com/ink/2010/main" type="inkBullet" rotatedBoundingBox="20456,3613 20458,3625 20441,3627 20440,3615"/>
            </emma:interpretation>
          </emma:emma>
        </inkml:annotationXML>
        <inkml:trace contextRef="#ctx0" brushRef="#br0" timeOffset="8015.3145">1456 353 19 0,'0'0'24'16,"0"0"-28"-16,7 12-30 15,-7-12 34-15</inkml:trace>
      </inkml:traceGroup>
      <inkml:traceGroup>
        <inkml:annotationXML>
          <emma:emma xmlns:emma="http://www.w3.org/2003/04/emma" version="1.0">
            <emma:interpretation id="{850CDE1B-B32C-4CA7-BC14-73F29BC5FB87}" emma:medium="tactile" emma:mode="ink">
              <msink:context xmlns:msink="http://schemas.microsoft.com/ink/2010/main" type="line" rotatedBoundingBox="20518,3637 20708,5508 20609,5518 20419,3647">
                <msink:destinationLink direction="with" ref="{FBA457BC-4CAF-47CF-AC08-347BA57F040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676C666-FFE9-42AC-8B42-A4EBB60237EB}" emma:medium="tactile" emma:mode="ink">
                <msink:context xmlns:msink="http://schemas.microsoft.com/ink/2010/main" type="inkWord" rotatedBoundingBox="20518,3637 20708,5508 20609,5518 20419,3647"/>
              </emma:interpretation>
            </emma:emma>
          </inkml:annotationXML>
          <inkml:trace contextRef="#ctx0" brushRef="#br0" timeOffset="9061.2835">1520 377 34 0,'0'0'110'0,"0"0"-63"15,0 0-28 1,0 0-11-16,0 0-3 15,0 0-2-15,0 0 0 16,0 0-1-16,0 0-1 0,0 0-1 16,0 0 1-16,0 0-1 15,0 0 0-15,0 0 0 16,0 0 0-16,-4 18 0 16,4-18 0-16,0 0-1 15,0 0-1-15,0 20-1 16,0-20-2-16,0 0-10 0,-3 11-12 15,3-11-45-15,0 15-31 16</inkml:trace>
          <inkml:trace contextRef="#ctx0" brushRef="#br0" timeOffset="9297.2964">1520 600 48 0,'0'0'96'16,"0"0"-53"-16,0 0-23 15,0 0-15-15,-7 12-2 16,7-12-2-16,0 0-1 16,0 0-1-16,0 0-1 15,0 0-3-15,0 0-6 0,0 0-17 16,0 18-41-1,0-18-26-15</inkml:trace>
          <inkml:trace contextRef="#ctx0" brushRef="#br0" timeOffset="8263.7437">1475 653 34 0,'0'0'74'0,"0"0"-57"16,0 0-17-16,0 0-17 0,0 13-24 16,0-13-21-16,0 0 62 15</inkml:trace>
          <inkml:trace contextRef="#ctx0" brushRef="#br0" timeOffset="9452.3054">1524 760 53 0,'0'0'69'0,"0"0"-37"16,-11 15-16-16,11-15-10 15,0 0-7-15,0 0-16 0,7 27-41 16,-7-27-32-16,0 0 85 16</inkml:trace>
          <inkml:trace contextRef="#ctx0" brushRef="#br0" timeOffset="8473.7562">1486 824 80 0,'0'0'42'0,"0"0"-30"16,-4 15-21-16,4-15-12 16,0 0-35-16,0 0 13 15,0 0 43-15</inkml:trace>
          <inkml:trace contextRef="#ctx0" brushRef="#br0" timeOffset="9995.1181">1554 1101 115 0,'0'19'60'0,"0"-19"-33"16,0 0-18-16,0 0-5 15,0 0-2-15,0 11 0 16,0-11-2-16,0 0-1 16,0 0-1-16,0 0-3 15,0 0-4-15,8 23-17 16,-8-23-32-16,8 12-55 16</inkml:trace>
          <inkml:trace contextRef="#ctx0" brushRef="#br0" timeOffset="10173.137">1592 1264 88 0,'0'15'72'15,"0"-15"-46"1,-3 15-13-16,3-15-7 16,0 0-2-16,0 15-3 15,0-15-1-15,0 0-5 0,0 0-13 16,6 19-20-16,-6-19-49 15,0 0 30-15</inkml:trace>
          <inkml:trace contextRef="#ctx0" brushRef="#br0" timeOffset="10378.1757">1638 1506 39 0,'0'0'97'16,"0"31"-49"-16,0-31-28 15,0 0-13-15,-8 23-6 16,8-23 0-16,0 14-1 16,0-14 0-16,0 0-1 15,0 20-3-15,0-20-4 16,0 0-19-16,3 15-31 16,-3-15-52-16</inkml:trace>
          <inkml:trace contextRef="#ctx0" brushRef="#br0" timeOffset="14234.7887">1652 2235 100 0,'0'19'62'16,"0"-19"-36"-16,-11 0-24 16,11 0-6-16,0 0-10 15,0 0-33-15,0 0-39 16,0 0 52-16</inkml:trace>
        </inkml:traceGroup>
      </inkml:traceGroup>
      <inkml:traceGroup>
        <inkml:annotationXML>
          <emma:emma xmlns:emma="http://www.w3.org/2003/04/emma" version="1.0">
            <emma:interpretation id="{072A6868-A2E0-4024-8BFE-E63B11516CD0}" emma:medium="tactile" emma:mode="ink">
              <msink:context xmlns:msink="http://schemas.microsoft.com/ink/2010/main" type="line" rotatedBoundingBox="19828,4428 19882,6182 19449,6195 19396,4441"/>
            </emma:interpretation>
          </emma:emma>
        </inkml:annotationXML>
        <inkml:traceGroup>
          <inkml:annotationXML>
            <emma:emma xmlns:emma="http://www.w3.org/2003/04/emma" version="1.0">
              <emma:interpretation id="{3B65FB02-9D89-4383-8772-CFE6C3C595EC}" emma:medium="tactile" emma:mode="ink">
                <msink:context xmlns:msink="http://schemas.microsoft.com/ink/2010/main" type="inkWord" rotatedBoundingBox="19828,4428 19882,6182 19449,6195 19396,4441"/>
              </emma:interpretation>
            </emma:emma>
          </inkml:annotationXML>
          <inkml:trace contextRef="#ctx0" brushRef="#br0" timeOffset="-4097.9415">637 1378 24 0,'-8'25'101'0,"8"-25"-51"0,-11 24-26 16,11-24-19-16,-8 19-2 15,8-19-3 1,-4 15 0-16,4-15-2 16,-4 15-3-16,4-15-5 0,0 0-15 15,4 23-36 1,-4-23-38-16</inkml:trace>
          <inkml:trace contextRef="#ctx0" brushRef="#br0" timeOffset="-3915.9318">602 1688 80 0,'0'27'69'15,"-15"-12"-45"-15,8 1-13 0,-1 3-8 16,4-8-3-1,4-11-4-15,0 22-6 0,0-22-12 16,0 0-41-16,16 24-20 16,-16-24 83-16</inkml:trace>
          <inkml:trace contextRef="#ctx0" brushRef="#br0" timeOffset="-3788.9237">629 1980 24 0,'-15'16'47'16,"11"7"-43"-16,-4-8-26 16,8-15-26-16,-11 34 48 15</inkml:trace>
          <inkml:trace contextRef="#ctx0" brushRef="#br0" timeOffset="-4299.6459">519 1177 151 0,'0'0'29'16,"15"0"-11"-16,-15 0-8 16,19 0-3-16,-19 0-3 15,0 0-1-15,12 0-2 16,-12 0 0-16,0 0 0 16,0 0-1-16,11 15 1 0,-11-15-1 15,0 0 0-15,8 11-1 16,-8-11 0-1,0 0-2-15,18 20-5 0,-18-20-9 16,0 0-23-16,16 22-58 16</inkml:trace>
          <inkml:trace contextRef="#ctx0" brushRef="#br0" timeOffset="-2863.446">497 2694 131 0,'0'0'55'0,"22"7"-32"16,-22-7-11-16,15 12-9 15,4-1-1-15,-19-11 0 16,27 19-1-16,-27-19 0 15,22 19 0-15,-22-19 0 16,16 19-1-16,-16-19 0 16,7 23 1-16,-7-23-1 0,0 22 0 15,0-22 0-15,-23 27 0 16,5-16 0-16,2-3 0 16,-6 3 0-16,3-3 0 15,0-1 0-15,0-2 0 16,3-5 0-16,16 0 0 15,-19 3 0-15,19-3 0 16,0 0 0-16,0 0 0 16,0 0 0-16,27 0 1 15,-5-3-1-15,5 3 1 16,4 0-1-16,7 3 1 16,-4-3 0-16,8 0-1 15,-9 4 1-15,10 0-1 16,-13-4 0-16,-4 4 1 15,0-4-1-15,-6 3 0 16,-5-3 0-16,-15 0 0 0,19 0 0 16,-19 0 0-16,0 0-1 15,0 0-1-15,0 0-1 16,0 0-8-16,0 0-4 16,-4-11-17-1,4 11-63-15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57:55.2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-5 0 100 0,'0'20'63'15,"0"-20"-33"-15,0 0-24 16,0 0-4-16,0 0-3 16,0 0 1-16,0 0-2 15,0 0-2-15,0 0-10 16,0 0-27-16,0 0-40 15,-4 15 28-15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57:57.9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0 100 0,'0'0'60'16,"0"15"-40"-16,0-15-12 0,-4 19-7 16,4-19-7-16,0 0-19 15,0 23-37 1,0-23-29-16,0 16 91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58:01.1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-5 0 122 0,'3'15'57'0,"-3"-15"-31"16,0 0-13-16,0 0-11 15,0 0-1-15,0 0-1 16,0 0 0-16,0 0 0 16,0 0 0-16,0 0-1 15,0 0-1-15,0 0-2 0,0 0-4 16,0 11-15-1,0-11-29-15,0 0-60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57:28.1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33A0D72-488A-4623-B4A2-F984211B9056}" emma:medium="tactile" emma:mode="ink">
          <msink:context xmlns:msink="http://schemas.microsoft.com/ink/2010/main" type="inkDrawing" rotatedBoundingBox="18684,4302 19349,4227 19354,4278 18689,4352" semanticType="callout" shapeName="Other">
            <msink:sourceLink direction="with" ref="{FBA457BC-4CAF-47CF-AC08-347BA57F040A}"/>
            <msink:sourceLink direction="with" ref="{C3F1E698-D635-474B-9CEC-1F51C00266DF}"/>
          </msink:context>
        </emma:interpretation>
      </emma:emma>
    </inkml:annotationXML>
    <inkml:trace contextRef="#ctx0" brushRef="#br0">-311 1041 24 0,'0'0'107'16,"22"18"-59"-16,-22-18-24 15,19 8-19-15,-19-8-1 16,23 7-3-16,-23-7 0 16,23 0-1-16,-8 0 0 15,0-3-1-15,0-5 0 16,4 1-1-16,0-1-2 16,8 1 1-16,-5-2-1 15,5 2 0-15,0-1 0 16,3 1 2-16,0 3 0 15,1 0 3-15,3 4-1 16,-4-3 3-16,4 3-2 16,-4 0 2-16,-3 0-2 15,0 0 1-15,0 3 0 0,-9-3-2 16,1 0 0 0,-7 8 0-16,-12-8-3 15,22 4-5-15,-22-4-14 16,0 0-37-16,27 3-39 0,-27-3 93 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57:27.7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CAB5F9E-BEDA-4D8C-84A5-8153266D06BD}" emma:medium="tactile" emma:mode="ink">
          <msink:context xmlns:msink="http://schemas.microsoft.com/ink/2010/main" type="writingRegion" rotatedBoundingBox="18274,4347 18400,4347 18400,4396 18274,4396"/>
        </emma:interpretation>
      </emma:emma>
    </inkml:annotationXML>
    <inkml:traceGroup>
      <inkml:annotationXML>
        <emma:emma xmlns:emma="http://www.w3.org/2003/04/emma" version="1.0">
          <emma:interpretation id="{3A2A2F02-53A8-4B89-9E0F-99E9E45DA4F0}" emma:medium="tactile" emma:mode="ink">
            <msink:context xmlns:msink="http://schemas.microsoft.com/ink/2010/main" type="paragraph" rotatedBoundingBox="18274,4347 18400,4347 18400,4396 18274,4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F4A669-FCE1-413B-BBB3-D1336C03CF7D}" emma:medium="tactile" emma:mode="ink">
              <msink:context xmlns:msink="http://schemas.microsoft.com/ink/2010/main" type="line" rotatedBoundingBox="18274,4347 18400,4347 18400,4396 18274,4396"/>
            </emma:interpretation>
          </emma:emma>
        </inkml:annotationXML>
        <inkml:traceGroup>
          <inkml:annotationXML>
            <emma:emma xmlns:emma="http://www.w3.org/2003/04/emma" version="1.0">
              <emma:interpretation id="{C3F1E698-D635-474B-9CEC-1F51C00266DF}" emma:medium="tactile" emma:mode="ink">
                <msink:context xmlns:msink="http://schemas.microsoft.com/ink/2010/main" type="inkWord" rotatedBoundingBox="18274,4347 18400,4347 18400,4396 18274,4396">
                  <msink:destinationLink direction="with" ref="{A33A0D72-488A-4623-B4A2-F984211B9056}"/>
                </msink:context>
              </emma:interpretation>
            </emma:emma>
          </inkml:annotationXML>
          <inkml:trace contextRef="#ctx0" brushRef="#br0">-721 1101 134 0,'0'0'49'16,"0"0"-26"-16,0 0-15 16,0 19-4-16,0-19-1 15,0 0-1-15,0 0-1 16,0 0 0-16,20 15-1 16,-20-15 0-16,14 0-2 15,-14 0-1-15,24-11-3 16,-10 7-11-16,-14 4-17 15,35-19-54-15,-16 4 18 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57:07.8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2A2988C-A5D4-44AA-8AAF-6F78E2FC8509}" emma:medium="tactile" emma:mode="ink">
          <msink:context xmlns:msink="http://schemas.microsoft.com/ink/2010/main" type="writingRegion" rotatedBoundingBox="17726,544 22026,510 22047,3238 17748,3272"/>
        </emma:interpretation>
      </emma:emma>
    </inkml:annotationXML>
    <inkml:traceGroup>
      <inkml:annotationXML>
        <emma:emma xmlns:emma="http://www.w3.org/2003/04/emma" version="1.0">
          <emma:interpretation id="{CE61D8B9-8B65-4E06-BE62-5139781E5183}" emma:medium="tactile" emma:mode="ink">
            <msink:context xmlns:msink="http://schemas.microsoft.com/ink/2010/main" type="paragraph" rotatedBoundingBox="17755,526 18472,591 18445,887 17728,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1BD013-E5CF-4938-9A3B-F6E15088A595}" emma:medium="tactile" emma:mode="ink">
              <msink:context xmlns:msink="http://schemas.microsoft.com/ink/2010/main" type="line" rotatedBoundingBox="17755,526 18472,591 18445,887 17728,822"/>
            </emma:interpretation>
          </emma:emma>
        </inkml:annotationXML>
        <inkml:traceGroup>
          <inkml:annotationXML>
            <emma:emma xmlns:emma="http://www.w3.org/2003/04/emma" version="1.0">
              <emma:interpretation id="{313B8169-2A72-4600-B3CD-6B9BFEACE3A9}" emma:medium="tactile" emma:mode="ink">
                <msink:context xmlns:msink="http://schemas.microsoft.com/ink/2010/main" type="inkWord" rotatedBoundingBox="17755,526 18472,591 18445,887 17728,822"/>
              </emma:interpretation>
            </emma:emma>
          </inkml:annotationXML>
          <inkml:trace contextRef="#ctx0" brushRef="#br0">-974-2672 92 0,'0'0'75'15,"14"26"-45"-15,-21-15-13 16,-5 4-14-16,1 8-1 15,-12-8 1-15,8 8-2 16,-11-4 0-16,-1 1 0 16,-3-2-1-16,3-3 0 15,0 5 0-15,2-13-2 16,6 7-2-16,0-5-8 0,0-9-10 16,19 0-27-16,-19-9-63 15</inkml:trace>
          <inkml:trace contextRef="#ctx0" brushRef="#br0" timeOffset="256.4492">-1054-2718 131 0,'19'11'54'0,"3"1"-32"16,1 6-9-16,-4-6-10 15,19 11 0-15,-11-4-1 16,6 7-1-16,-2-11 1 16,7 12-2-16,-4-8 1 0,8 1-1 15,-8-2 0 1,0-3 0-16,1 4 0 0,-13-11-3 16,8 11-7-16,-14-4-5 15,-5 0-17-15,-11-15-60 16</inkml:trace>
        </inkml:traceGroup>
      </inkml:traceGroup>
    </inkml:traceGroup>
    <inkml:traceGroup>
      <inkml:annotationXML>
        <emma:emma xmlns:emma="http://www.w3.org/2003/04/emma" version="1.0">
          <emma:interpretation id="{EC2EA6AC-BAC3-4A3C-9B35-88286A327802}" emma:medium="tactile" emma:mode="ink">
            <msink:context xmlns:msink="http://schemas.microsoft.com/ink/2010/main" type="paragraph" rotatedBoundingBox="18137,1680 22035,1650 22036,1845 18138,18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9B06AC-150F-4402-B115-70A7C9B46D45}" emma:medium="tactile" emma:mode="ink">
              <msink:context xmlns:msink="http://schemas.microsoft.com/ink/2010/main" type="inkBullet" rotatedBoundingBox="18137,1776 18243,1775 18244,1786 18138,1787"/>
            </emma:interpretation>
          </emma:emma>
        </inkml:annotationXML>
        <inkml:trace contextRef="#ctx0" brushRef="#br0" timeOffset="79258.2733">-857-1478 96 0,'0'0'55'0,"0"0"-26"0,0 0-13 16,0 0-8-16,0 0-2 15,15-7-3-15,-15 7-1 16,0 0 0-16,15 0-1 16,-15 0 0-16,16 7-1 15,-16-7 0-15,14 4 0 16,-14-4-1-16,19 0-1 16,-19 0-2-16,16 0-8 0,-16 0-16 15,11-11-40-15,-11 11-31 16</inkml:trace>
      </inkml:traceGroup>
      <inkml:traceGroup>
        <inkml:annotationXML>
          <emma:emma xmlns:emma="http://www.w3.org/2003/04/emma" version="1.0">
            <emma:interpretation id="{5E2E7DCD-9A28-4DF0-9594-8BE05D4916DB}" emma:medium="tactile" emma:mode="ink">
              <msink:context xmlns:msink="http://schemas.microsoft.com/ink/2010/main" type="line" rotatedBoundingBox="18588,1677 22035,1650 22036,1845 18589,1872"/>
            </emma:interpretation>
          </emma:emma>
        </inkml:annotationXML>
        <inkml:traceGroup>
          <inkml:annotationXML>
            <emma:emma xmlns:emma="http://www.w3.org/2003/04/emma" version="1.0">
              <emma:interpretation id="{F1ECC87C-653D-421C-B357-D3B634B9C831}" emma:medium="tactile" emma:mode="ink">
                <msink:context xmlns:msink="http://schemas.microsoft.com/ink/2010/main" type="inkWord" rotatedBoundingBox="18588,1740 20810,1723 20811,1854 18589,1872"/>
              </emma:interpretation>
            </emma:emma>
          </inkml:annotationXML>
          <inkml:trace contextRef="#ctx0" brushRef="#br0" timeOffset="79693.8257">-46-1493 43 0,'0'26'49'16,"0"-26"-23"-16,-8 16-86 0,8-16 7 15</inkml:trace>
          <inkml:trace contextRef="#ctx0" brushRef="#br0" timeOffset="79460.2874">-406-1485 39 0,'0'0'41'0,"8"15"-29"15,3 0-99-15,-11-15 87 16</inkml:trace>
          <inkml:trace contextRef="#ctx0" brushRef="#br0" timeOffset="79949.3716">227-1478 24 0,'22'19'84'16,"-22"-19"-36"-16,0 0-48 15,20 8-2 1,-20-8-8-16,23 0-6 0,-23 0-12 16,26 0-14-16,-18-16-11 15,11 16 53-15</inkml:trace>
          <inkml:trace contextRef="#ctx0" brushRef="#br0" timeOffset="80172.3977">503-1512 39 0,'0'0'83'16,"13"23"-35"-16,-13-23-42 16,18 19-3-16,-18-19-4 15,23 15-2 1,-23-15-2-16,15 9-3 15,-15-9-10-15,19-9-11 0,-8 9-38 16,-11-15 24-16</inkml:trace>
          <inkml:trace contextRef="#ctx0" brushRef="#br0" timeOffset="80385.4101">948-1531 92 0,'0'0'64'0,"7"19"-42"16,-7-19-12-16,19 14-7 15,-19-14-2-15,23 13-1 16,-23-13-1-16,22 0-3 16,-22 0-5-16,27-8-15 15,-8 8-42-15,-8-23-17 16,16 20 83-16</inkml:trace>
          <inkml:trace contextRef="#ctx0" brushRef="#br0" timeOffset="80562.4219">1346-1527 10 0,'11'26'61'0,"-11"-26"-24"16,8 27-20-16,-8-27-14 15,7 23-9-15,-7-23-12 16,15 5-28-16,4 1-7 16,-19-6 53-16</inkml:trace>
          <inkml:trace contextRef="#ctx0" brushRef="#br0" timeOffset="81595.6391">1649-1485 34 0,'22'18'102'0,"-22"-18"-55"15,27 21-26-15,-27-21-19 0,23 14-2 16,-8-7 0-16,0 3-2 16,-15-10 0-16,27 9-6 15,-27-9-8-15,14-11-34 16,2 11-44-16,-8-23 65 16</inkml:trace>
        </inkml:traceGroup>
        <inkml:traceGroup>
          <inkml:annotationXML>
            <emma:emma xmlns:emma="http://www.w3.org/2003/04/emma" version="1.0">
              <emma:interpretation id="{A7A39A86-DD58-4466-9F95-DC6E94621595}" emma:medium="tactile" emma:mode="ink">
                <msink:context xmlns:msink="http://schemas.microsoft.com/ink/2010/main" type="inkWord" rotatedBoundingBox="21678,1652 22035,1650 22036,1800 21679,1803"/>
              </emma:interpretation>
            </emma:emma>
          </inkml:annotationXML>
          <inkml:trace contextRef="#ctx0" brushRef="#br0" timeOffset="15759.6601">3025-1608 134 0,'0'0'44'16,"0"0"-23"-16,0 0-10 0,0 0-4 16,0 0-2-1,15 0-2-15,-15 0 0 0,0 0-2 16,0 0 0-16,0 0 0 16,0 0-1-16,0 0 1 15,0 0-1-15,0 0 0 16,0 0 0-16,0 0 0 15,0 0 0-15,0 0 0 16,0 0 0-16,0 0 0 16,0 0 0-16,0 0 0 15,0 0 0-15,0 0-1 16,0 11 1-16,0-11-3 16,0 0-2-16,0 0-8 15,0 0-12-15,0 0-42 16,0-14-46-16</inkml:trace>
          <inkml:trace contextRef="#ctx0" brushRef="#br0" timeOffset="19037.1089">2684-1531 48 0,'15'7'96'16,"4"13"-53"-16,-19-20-23 16,19 15-17-16,0-4 0 15,-19-11-3-15,26 16 0 16,-11-13 0-16,-3-3 0 16,7 0 0-16,-4 0-1 0,4-8 1 15,0 1-2 1,0 7-2-16,0 0-16 0,-8-11-22 15,12 11-44-15,-23 0 33 16</inkml:trace>
        </inkml:traceGroup>
      </inkml:traceGroup>
    </inkml:traceGroup>
    <inkml:traceGroup>
      <inkml:annotationXML>
        <emma:emma xmlns:emma="http://www.w3.org/2003/04/emma" version="1.0">
          <emma:interpretation id="{FB063C47-BFBE-4533-9B7B-327BDB4A7BEA}" emma:medium="tactile" emma:mode="ink">
            <msink:context xmlns:msink="http://schemas.microsoft.com/ink/2010/main" type="paragraph" rotatedBoundingBox="18176,3150 20489,3194 20487,3289 18174,32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368F60-BB84-470E-ACF9-B4C9E85DA388}" emma:medium="tactile" emma:mode="ink">
              <msink:context xmlns:msink="http://schemas.microsoft.com/ink/2010/main" type="inkBullet" rotatedBoundingBox="18176,3150 18452,3156 18452,3202 18175,3196"/>
            </emma:interpretation>
          </emma:emma>
        </inkml:annotationXML>
        <inkml:trace contextRef="#ctx0" brushRef="#br0" timeOffset="2337.3408">-819-90 96 0,'0'0'46'0,"0"0"-18"16,0 0-11-16,0 0-7 16,3-15-2-16,-3 15-3 15,0 0-1-15,19 0-1 16,-19 0-1-16,19-4 0 0,-19 4 0 15,23 0-1-15,-23 0 0 16,27 4-1-16,-8-4 1 16,-4 11 0-1,0-11-1-15,1 8 1 0,-16-8-1 16,30 4 0-16,-30-4 1 16,22 7-1-16,-22-7 0 15,23 0 1-15,-23 0-1 16,15 0 0-16,-15 0 0 15,0 0 0-15,16 4 0 16,-16-4-1-16,0 0-1 16,0 0-3-16,0 0-7 0,0 0-11 15,0 0-33-15,14 12-70 16</inkml:trace>
      </inkml:traceGroup>
      <inkml:traceGroup>
        <inkml:annotationXML>
          <emma:emma xmlns:emma="http://www.w3.org/2003/04/emma" version="1.0">
            <emma:interpretation id="{C4A7A4A2-3157-468C-A203-C08A4F5E7DBC}" emma:medium="tactile" emma:mode="ink">
              <msink:context xmlns:msink="http://schemas.microsoft.com/ink/2010/main" type="line" rotatedBoundingBox="18996,3172 20489,3200 20487,3289 18994,3261"/>
            </emma:interpretation>
          </emma:emma>
        </inkml:annotationXML>
        <inkml:traceGroup>
          <inkml:annotationXML>
            <emma:emma xmlns:emma="http://www.w3.org/2003/04/emma" version="1.0">
              <emma:interpretation id="{4A5247FE-AE68-42C8-A6AD-227FE16C326C}" emma:medium="tactile" emma:mode="ink">
                <msink:context xmlns:msink="http://schemas.microsoft.com/ink/2010/main" type="inkWord" rotatedBoundingBox="18995,3258 19086,3260 19085,3262 18994,3261"/>
              </emma:interpretation>
            </emma:emma>
          </inkml:annotationXML>
          <inkml:trace contextRef="#ctx0" brushRef="#br0" timeOffset="2598.8632">0-2 96 0,'0'0'58'0,"22"0"-34"16,-22 0-27-16,23 3-5 15,-8-3-10-15,-15 0-43 16,31 0-22-16,-31 0 83 16</inkml:trace>
        </inkml:traceGroup>
        <inkml:traceGroup>
          <inkml:annotationXML>
            <emma:emma xmlns:emma="http://www.w3.org/2003/04/emma" version="1.0">
              <emma:interpretation id="{7331B4AE-A579-4960-92D3-D4365FC48379}" emma:medium="tactile" emma:mode="ink">
                <msink:context xmlns:msink="http://schemas.microsoft.com/ink/2010/main" type="inkWord" rotatedBoundingBox="19393,3201 19605,3205 19604,3241 19392,3237"/>
              </emma:interpretation>
            </emma:emma>
          </inkml:annotationXML>
          <inkml:trace contextRef="#ctx0" brushRef="#br0" timeOffset="2839.9774">398-33 96 0,'0'0'62'16,"30"0"-45"-16,-10 7-9 15,-6-7-4-15,5 0-3 16,3 4-1-16,-6-4-2 16,6 0-4-1,-6-4-12-15,-1-10-36 0,12 14-35 16,-16-16 75-16</inkml:trace>
        </inkml:traceGroup>
        <inkml:traceGroup>
          <inkml:annotationXML>
            <emma:emma xmlns:emma="http://www.w3.org/2003/04/emma" version="1.0">
              <emma:interpretation id="{7E44B21D-CC0D-4E50-B42F-DE1434924B76}" emma:medium="tactile" emma:mode="ink">
                <msink:context xmlns:msink="http://schemas.microsoft.com/ink/2010/main" type="inkWord" rotatedBoundingBox="19950,3189 20098,3192 20097,3213 19949,3210"/>
              </emma:interpretation>
            </emma:emma>
          </inkml:annotationXML>
          <inkml:trace contextRef="#ctx0" brushRef="#br0" timeOffset="3004.9878">955-71 15 0,'34'12'52'16,"-18"-9"-35"0,3 0-21-16,0 1-9 15,0-4-15-15,-1 0-1 0,5 0 24 16</inkml:trace>
        </inkml:traceGroup>
        <inkml:traceGroup>
          <inkml:annotationXML>
            <emma:emma xmlns:emma="http://www.w3.org/2003/04/emma" version="1.0">
              <emma:interpretation id="{6257020D-66B5-447E-AA77-468F4ADE9A59}" emma:medium="tactile" emma:mode="ink">
                <msink:context xmlns:msink="http://schemas.microsoft.com/ink/2010/main" type="inkWord" rotatedBoundingBox="20311,3200 20489,3203 20489,3212 20310,3208">
                  <msink:destinationLink direction="with" ref="{FBA457BC-4CAF-47CF-AC08-347BA57F040A}"/>
                </msink:context>
              </emma:interpretation>
            </emma:emma>
          </inkml:annotationXML>
          <inkml:trace contextRef="#ctx0" brushRef="#br0" timeOffset="3114.9941">1316-59 43 0,'33'0'24'15,"-3"0"-3"-15,5 0-21 16,-5 6-26-16,-11-9-31 16,12 10 57-16,-31-7 0 15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58:36.5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BF0DBCA-18DB-4854-9ADE-93D9DBCDD3A3}" emma:medium="tactile" emma:mode="ink">
          <msink:context xmlns:msink="http://schemas.microsoft.com/ink/2010/main" type="writingRegion" rotatedBoundingBox="22176,1711 23051,1711 23051,3190 22176,3190"/>
        </emma:interpretation>
      </emma:emma>
    </inkml:annotationXML>
    <inkml:traceGroup>
      <inkml:annotationXML>
        <emma:emma xmlns:emma="http://www.w3.org/2003/04/emma" version="1.0">
          <emma:interpretation id="{D60D4FE1-386A-4876-B983-D6425A7D71B2}" emma:medium="tactile" emma:mode="ink">
            <msink:context xmlns:msink="http://schemas.microsoft.com/ink/2010/main" type="paragraph" rotatedBoundingBox="22176,1711 23051,1711 23051,3190 22176,3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AC4D66-D1C6-4C3D-8A68-B3BC1BA0D5AF}" emma:medium="tactile" emma:mode="ink">
              <msink:context xmlns:msink="http://schemas.microsoft.com/ink/2010/main" type="line" rotatedBoundingBox="22176,1711 23051,1711 23051,3190 22176,3190"/>
            </emma:interpretation>
          </emma:emma>
        </inkml:annotationXML>
        <inkml:traceGroup>
          <inkml:annotationXML>
            <emma:emma xmlns:emma="http://www.w3.org/2003/04/emma" version="1.0">
              <emma:interpretation id="{AFA4EB3C-BCD3-41DB-8E08-9EA2474841CF}" emma:medium="tactile" emma:mode="ink">
                <msink:context xmlns:msink="http://schemas.microsoft.com/ink/2010/main" type="inkWord" rotatedBoundingBox="22696,1562 23141,3121 22533,3295 22088,1736"/>
              </emma:interpretation>
            </emma:emma>
          </inkml:annotationXML>
          <inkml:trace contextRef="#ctx0" brushRef="#br0">443 964 24 0,'-19'0'110'16,"19"0"-58"-16,0 0-29 16,0 0-15-16,0 0-3 15,0 0-2-15,0 0-1 16,0 0 0-16,0 0-1 15,19 0 0-15,-8 3 0 16,-11-3 0-16,27 19-1 16,-27-19 1-16,27 23-1 15,-16-9 1-15,8 2-1 16,-11 3 0-16,3 0 0 16,-8 0 0-16,-3 4 0 15,0 0 1-15,-8-1-1 0,-3 1 0 16,-3 4 0-16,-2 0 0 15,-3-5 0-15,-3 1 0 16,-5 0-1-16,4-4 1 16,0-1 0-16,5 2 0 15,-5-5 0-15,8-4 0 16,-1-7-1-16,16-4 1 0,-19 7 0 16,19-7 0-16,0 0 0 15,0 0 0 1,0 0 0-16,0 0 0 0,0 0 0 15,16-11 0-15,3 11 1 16,-4 0-1 0,8 0 0-16,-1 0 0 0,1 6 0 15,0-1 0-15,0 3 0 16,-1-1 0-16,2-3 0 16,-7 3 0-16,-1-7 0 15,0 5-1-15,-16-5 0 16,25 7-1-16,-25-7-1 15,16-14-9-15,-16 14-7 16,11-16-24-16,-11 16-72 16</inkml:trace>
          <inkml:trace contextRef="#ctx0" brushRef="#br0" timeOffset="587.0339">724 990 131 0,'0'0'57'0,"14"0"-34"16,-14 0-10-16,24 15-9 15,-24-15-2-15,19 7 0 16,-19-7-1-16,19 11-1 16,-19-11 1-16,14 24-1 15,-14-24 0-15,8 26 0 16,-8-10 0-16,0-1 1 16,-8 0-1-16,5 3 0 15,-5-2 0-15,-3-1-1 16,6 1 1-16,5-16 0 15,-11 18 0-15,11-18 0 16,0 23 0-16,0-23 0 16,11 23 0-16,-11-23 0 0,19 23 0 15,-19-23 0-15,27 22 0 16,-27-22 0-16,23 24 0 16,-23-24 0-1,15 18 0-15,-15-18 1 0,4 23-1 16,-4-23 0-16,-7 26 0 15,-5-12 0 1,-3-1 0-16,4 3 0 16,-8-6 0-16,0 1 0 0,0 1 0 15,3-4-1-15,16-8 0 16,-30 11 0-16,30-11-1 16,-15 0-1-16,15 0-9 15,4-15-8-15,0-1-26 16,11-5-79-16</inkml:trace>
          <inkml:trace contextRef="#ctx0" brushRef="#br0" timeOffset="-2811.0341">49 26 100 0,'-16'-3'67'15,"16"3"-40"-15,0 0-14 16,-14-15-6-16,14 15-2 15,0 0-2-15,0 0 0 16,-19-8-1-16,19 8 0 16,0 0-1-16,0 0 0 15,0 0 0-15,0 0-1 16,0 0 1-16,0 0-1 0,0 0 0 16,19 15 1-1,-19-15-1-15,25 8 0 16,-9 0 0-16,3 2 1 15,8-2-1-15,-1 0 0 0,8 3 0 16,0 4 0 0,4-3 0-16,3 7 0 0,2 0 0 15,2-1 0 1,1 9 0-16,-1 0 0 0,-3 2 0 16,-4 2 0-16,-5 4 0 15,-2-5 0-15,-4 0 0 16,-1 6 0-16,-7-5 0 15,-4 0 0-15,-3 4 0 16,-1-5 1-16,-7 0-1 0,0 1 0 16,-4-5 0-16,0 1 0 15,0-7 0-15,0-2 0 16,0-6 0-16,0-12 0 16,0 15 0-16,0-15 0 15,0 0-1-15,0 0 0 16,0 0-2-16,-19 8-8 15,19-8-5-15,0 0-21 16,-15-20-68-16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1:53:49.14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4DA645-987D-4E52-A0ED-FDDB32EED3B2}" emma:medium="tactile" emma:mode="ink">
          <msink:context xmlns:msink="http://schemas.microsoft.com/ink/2010/main" type="inkDrawing" rotatedBoundingBox="12855,14332 12938,16177 12319,16205 12236,14360" semanticType="verticalRange" shapeName="Other">
            <msink:sourceLink direction="with" ref="{2247E3D9-CBF8-4591-98B2-E26B43FE9926}"/>
            <msink:sourceLink direction="with" ref="{5CEAC816-4943-4BFC-BD6B-0D60A114F9BC}"/>
          </msink:context>
        </emma:interpretation>
      </emma:emma>
    </inkml:annotationXML>
    <inkml:trace contextRef="#ctx0" brushRef="#br0">79 0 178 0,'-24'10'30'16,"3"4"-14"-16,0-3-6 15,14 14-8-15,7-25 0 16,-7 38-1-16,14-17 0 15,14 9 0 1,3 9-1-16,11 2 0 0,3 5 1 16,11 6-1-16,-1-1 0 15,5 5 0-15,2 0 1 16,-3-1-1-16,0-6 0 16,-3 0 0-16,-7-1 0 15,-5-3 0-15,-12 0 0 16,-5 0 0-16,-8 4 0 15,-12 3 0-15,-15 4 0 16,-5 10 0-16,-15 7 1 16,-7 13-1-16,-13 1 0 0,-1 3 0 15,-10 0 1-15,3-3-1 16,5-7 0-16,9-11 0 16,4-13 0-1,10-14-1-15,15-15 1 0,2-13-2 16,18-14-6-16,3-14-3 15,8-13-6-15,-4-28-26 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58:38.0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F33A580-C210-4A64-98C9-C56857D745C0}" emma:medium="tactile" emma:mode="ink">
          <msink:context xmlns:msink="http://schemas.microsoft.com/ink/2010/main" type="writingRegion" rotatedBoundingBox="22244,2701 23976,2701 23976,4135 22244,4135"/>
        </emma:interpretation>
      </emma:emma>
    </inkml:annotationXML>
    <inkml:traceGroup>
      <inkml:annotationXML>
        <emma:emma xmlns:emma="http://www.w3.org/2003/04/emma" version="1.0">
          <emma:interpretation id="{DCCED55F-BD81-4CF1-98A8-1BE022D67F2F}" emma:medium="tactile" emma:mode="ink">
            <msink:context xmlns:msink="http://schemas.microsoft.com/ink/2010/main" type="paragraph" rotatedBoundingBox="22244,2701 23976,2701 23976,4135 22244,41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4B0B74-1C40-4970-AE4A-7FF427E8BDFA}" emma:medium="tactile" emma:mode="ink">
              <msink:context xmlns:msink="http://schemas.microsoft.com/ink/2010/main" type="line" rotatedBoundingBox="22244,2701 23976,2701 23976,4135 22244,4135"/>
            </emma:interpretation>
          </emma:emma>
        </inkml:annotationXML>
        <inkml:traceGroup>
          <inkml:annotationXML>
            <emma:emma xmlns:emma="http://www.w3.org/2003/04/emma" version="1.0">
              <emma:interpretation id="{F697EB70-159F-4189-8685-345BED778F7F}" emma:medium="tactile" emma:mode="ink">
                <msink:context xmlns:msink="http://schemas.microsoft.com/ink/2010/main" type="inkWord" rotatedBoundingBox="22244,2701 23976,2701 23976,4135 22244,4135"/>
              </emma:interpretation>
            </emma:emma>
          </inkml:annotationXML>
          <inkml:trace contextRef="#ctx0" brushRef="#br0">1092 990 75 0,'-16'15'85'16,"5"7"-49"-16,0-6-19 16,-5-1-10-16,16 11-4 15,-8-10-1-15,16 6 0 16,-8-2 0-16,11 2-1 16,-3-2 0-16,3 1 0 15,0-5-1-15,5 4 1 16,0-10 0-16,-5 10-1 15,0-5 0-15,0 0 1 16,-3 3-1-16,0 2 1 0,-8-1-1 16,0 4 0-16,-8-6 0 15,0 7 1-15,-3-5-1 16,0 0 0-16,-5 0 1 16,-3-1-1-16,0-2 0 15,0-1 0-15,0-3 0 16,0 3 0-16,5-7 0 15,-2-5 0-15,16-3 0 16,-19 12 0-16,19-12-1 0,0 0 1 16,0 0-1-1,-7-15 0-15,7 15-1 0,7-30 0 16,9 14-2-16,-16-22 1 16,22 12-2-16,-14-20 1 15,7 12-1 1,-8-15 1-16,5 11 1 0,-8-4 2 15,-4 7 3-15,8 5 1 16,-8 0 1-16,0 16-1 16,0-6 1-16,0 20-1 15,3-19 0-15,-3 19-1 16,19-7 1-16,0 7-2 16,-3-5 1-16,6 5-1 15,5-7 0-15,3 7-1 16,0 0 1-16,8 0-1 15,-4 0 1-15,1 0-1 0,-2 0 0 16,2 0 1 0,-5 0-1-16,-4 0 0 15,-7 7 0-15,0 1 1 0,-19-8-1 16,16 15 0-16,-16 0 0 16,0 5 0-1,0-1 0-15,-4 7 0 0,4 1 0 16,-4 0 0-16,4 3 0 15,0-4 0-15,8-4 0 16,3-2 1-16,4-5-1 16,4-3 0-16,0-5 0 15,4-7 0-15,4 0 0 0,-2-7 0 16,2-9 0-16,0 1 0 16,-1-8 1-16,1 0-1 15,-4 0 0-15,-8-2 0 16,-4-7 0-16,-11 7 0 15,0-2 0-15,-8-4 0 16,-10 9-1 0,-17-5-2-16,9 16-4 0,-16-8-5 15,-4 11-8-15,-10 3-28 16</inkml:trace>
          <inkml:trace contextRef="#ctx0" brushRef="#br0" timeOffset="778.3931">614 1877 139 0,'0'0'51'0,"0"0"-29"16,11 0-13-16,-11 0-4 16,0 0-2-16,0 0-1 15,0 0 0-15,0 0-1 16,-11 26 0 0,11-26 0-16,-16 31-1 15,8-12 1-15,-3 8-1 16,0-5 1-16,0 9-1 0,-5-5 0 15,2 1 0-15,-5-1 0 16,-5 5 0-16,2-5 0 16,-1 5 1-16,-3-5-1 15,-5 0 0-15,1 1 0 16,-5 0 0-16,5-4 0 16,0 0 0-16,0-5 0 15,0-3 0-15,3 1 0 0,4-5 0 16,4-4 0-16,4-2 0 15,15-5 0-15,-23 0 0 16,23 0-1-16,-19 0 1 16,19 0-1-16,0 0 0 15,0 0-3-15,0 0-6 16,-3-23-5-16,3 23-17 16,0-31-63-1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8:57:42.0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6FC1E1C-FE7D-4AF5-ADC0-1358CFA387E5}" emma:medium="tactile" emma:mode="ink">
          <msink:context xmlns:msink="http://schemas.microsoft.com/ink/2010/main" type="writingRegion" rotatedBoundingBox="22657,5461 22843,5461 22843,5894 22657,5894"/>
        </emma:interpretation>
      </emma:emma>
    </inkml:annotationXML>
    <inkml:traceGroup>
      <inkml:annotationXML>
        <emma:emma xmlns:emma="http://www.w3.org/2003/04/emma" version="1.0">
          <emma:interpretation id="{79477499-BF5F-4CCA-A0A5-5A16B16241F0}" emma:medium="tactile" emma:mode="ink">
            <msink:context xmlns:msink="http://schemas.microsoft.com/ink/2010/main" type="paragraph" rotatedBoundingBox="22657,5461 22843,5461 22843,5894 22657,5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CD7F67-9BB9-41FD-911E-9DD3A8E946FA}" emma:medium="tactile" emma:mode="ink">
              <msink:context xmlns:msink="http://schemas.microsoft.com/ink/2010/main" type="line" rotatedBoundingBox="22657,5461 22843,5461 22843,5894 22657,5894"/>
            </emma:interpretation>
          </emma:emma>
        </inkml:annotationXML>
        <inkml:traceGroup>
          <inkml:annotationXML>
            <emma:emma xmlns:emma="http://www.w3.org/2003/04/emma" version="1.0">
              <emma:interpretation id="{4D2AC0C1-B2CE-4925-8DEA-71483B8A7C13}" emma:medium="tactile" emma:mode="ink">
                <msink:context xmlns:msink="http://schemas.microsoft.com/ink/2010/main" type="inkWord" rotatedBoundingBox="22657,5461 22843,5461 22843,5894 22657,5894"/>
              </emma:interpretation>
            </emma:emma>
          </inkml:annotationXML>
          <inkml:trace contextRef="#ctx0" brushRef="#br0">14 0 147 0,'0'0'47'0,"-15"10"-27"16,15-10-7-16,0 0-10 0,0 0 0 15,8 14-1-15,-8-14-1 16,19 6 1-16,-19-6-1 16,33 16-1-16,-14-8 1 15,5 3-1-15,-2 1 1 16,-3 4-1-16,-4 2 0 15,0 1 0-15,-7 0 0 0,-4 6 0 16,-4 4 0-16,-8 4 0 16,1-3 0-16,-9 0 0 15,1 1 0-15,0-9 0 16,-1 9-1 0,-6-16 0-16,14 12-2 0,-19-27-2 15,13 11-6-15,14-11-7 16,-11-7-24-16,11 7-75 15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07:05.52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F250CC-A58A-4CD5-B1F2-E43AAF1828CF}" emma:medium="tactile" emma:mode="ink">
          <msink:context xmlns:msink="http://schemas.microsoft.com/ink/2010/main" type="inkDrawing" rotatedBoundingBox="10168,15421 14004,15414 14005,16061 10170,16067" semanticType="callout" shapeName="Other">
            <msink:sourceLink direction="with" ref="{40F480C5-E0D1-47F4-B906-A393E29D0EF0}"/>
          </msink:context>
        </emma:interpretation>
      </emma:emma>
    </inkml:annotationXML>
    <inkml:trace contextRef="#ctx0" brushRef="#br0">15-9 62 0,'0'0'92'0,"-23"0"-53"15,23 0-26-15,0 0-5 16,0 0-3-16,0 0-2 16,-4 19 0-1,12-1-1-15,-8-18-1 0,11 35 1 16,0-17-1-16,5 9 0 15,-2-4-1-15,13 7 0 16,-3-3 1-16,1 3-1 16,5 0 0-16,9-2 0 15,-5 1 0-15,8 6 0 16,3-9 1-16,5 8-1 16,-1-7 0-16,3-1 0 15,6 0 0-15,6 2 0 16,-3-10 0-16,10 5 0 15,2-4 0-15,-1-4 0 0,4 0 0 16,0-3 0 0,-1-1 0-16,9 1 0 0,3-9 0 15,-4-3 0 1,4 0 1-16,0-8-1 0,8 1 0 16,1-1 0-1,5 1 0-15,-2-4 0 0,4-1 0 16,-5 5 0-16,4-9 0 15,-3 5-1-15,0-4 1 16,0 4 0-16,-1-9 1 16,-4 5-1-16,1-3 0 15,0-1 0-15,-8-4 0 0,4 0 0 16,-4 0 0-16,-3 4 1 16,-9-3-1-1,1-5 0-15,-3 8 0 16,-5-4 1-16,-7 4-1 0,-9 0 0 15,-3 4 0 1,-7 4 0-16,-11-1 0 0,-5 8 0 16,-10 1 0-16,-16 3 0 15,14-8 0-15,-14 8 1 16,0 0-1-16,0 0-1 16,-14 8 1-16,14-8 0 15,-19 0-1-15,0 0-1 16,19 0-2-16,-19 7-8 15,19-7-6-15,-23 0-28 0,23 0-84 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07:06.0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25FAC6-3EEE-4CBF-BEB7-867CD060F5B4}" emma:medium="tactile" emma:mode="ink">
          <msink:context xmlns:msink="http://schemas.microsoft.com/ink/2010/main" type="writingRegion" rotatedBoundingBox="13627,15447 20339,15578 20316,16773 13604,16642"/>
        </emma:interpretation>
      </emma:emma>
    </inkml:annotationXML>
    <inkml:traceGroup>
      <inkml:annotationXML>
        <emma:emma xmlns:emma="http://www.w3.org/2003/04/emma" version="1.0">
          <emma:interpretation id="{B51FAD63-AC67-4DC2-8CD3-4DE7B6C6A8C9}" emma:medium="tactile" emma:mode="ink">
            <msink:context xmlns:msink="http://schemas.microsoft.com/ink/2010/main" type="paragraph" rotatedBoundingBox="13627,15447 20339,15578 20316,16773 13604,16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C5B3AB-BD4A-41D6-B47E-321AF2412AD8}" emma:medium="tactile" emma:mode="ink">
              <msink:context xmlns:msink="http://schemas.microsoft.com/ink/2010/main" type="line" rotatedBoundingBox="13627,15447 20339,15578 20316,16773 13604,16642"/>
            </emma:interpretation>
          </emma:emma>
        </inkml:annotationXML>
        <inkml:traceGroup>
          <inkml:annotationXML>
            <emma:emma xmlns:emma="http://www.w3.org/2003/04/emma" version="1.0">
              <emma:interpretation id="{40F480C5-E0D1-47F4-B906-A393E29D0EF0}" emma:medium="tactile" emma:mode="ink">
                <msink:context xmlns:msink="http://schemas.microsoft.com/ink/2010/main" type="inkWord" rotatedBoundingBox="13627,15447 20339,15578 20316,16773 13604,16642">
                  <msink:destinationLink direction="with" ref="{13F250CC-A58A-4CD5-B1F2-E43AAF1828CF}"/>
                </msink:context>
              </emma:interpretation>
            </emma:emma>
          </inkml:annotationXML>
          <inkml:trace contextRef="#ctx0" brushRef="#br0">14-6 39 0,'0'15'100'0,"-15"-15"-52"16,15 0-27-16,0 23-16 16,0-23-1-16,0 0-1 0,19 3-1 15,3 5 1 1,-7-8-1-16,16 12 0 16,-5-12-1-16,12 14 1 15,-8-6-2-15,8 7 1 16,-8-4 0-16,-3 5-1 15,-8 2 0-15,0 4 1 0,-15 9-1 16,-4-5 0-16,-11 7 0 16,-8-2 0-16,-1 3-1 15,-6-11 0-15,3 7-3 16,1-16-8-16,-5-6-7 16,8-8-25-16,8-8-91 15</inkml:trace>
          <inkml:trace contextRef="#ctx0" brushRef="#br0" timeOffset="3379.0932">408 634 115 0,'-19'7'68'16,"19"-7"-41"-16,-4 19-14 15,4-19-9-15,11 30-1 16,-11-30-2-16,35 34 0 15,-16-15 0-15,11 7-1 16,0 0 1-16,0-3-1 16,5 3 0-16,-1-8 0 15,0 9-1-15,-8-12 0 16,9 15-3-16,-16-15-7 16,0-2-8-16,0 1-28 15,-5-14-75-15</inkml:trace>
          <inkml:trace contextRef="#ctx0" brushRef="#br0" timeOffset="3123.8297">639 543 88 0,'0'0'87'16,"0"0"-56"-16,16 15-16 16,-24 4-10-16,-8-6-2 15,13 8-1-15,-20 2-1 16,4 10 0-1,-8 1-1-15,-3 4 1 0,-4 0-1 16,3 3 0-16,1-4 0 16,0-3 0-16,11 1-2 15,-3-17 0-15,22 8-2 0,-16-26-4 16,16 0-10-16,0 0-24 16,19-15-73-1</inkml:trace>
          <inkml:trace contextRef="#ctx0" brushRef="#br0" timeOffset="4724.576">1421 283 111 0,'0'0'69'0,"0"0"-42"16,0 0-17-16,-30-15-4 15,30 15-3 1,-34 11 0-16,15 9-1 0,-16-5-1 16,10 15 0-1,-10-3 0-15,8 15 0 16,-3-5-1-16,11 13 1 0,0 3-1 16,8 0 0-16,7 4 0 15,12-4 1-15,3-1-1 16,8-2 0-16,4-9 0 15,4-6-1-15,11-5 1 0,-5-11-1 16,9 9 0 0,-12-22-3-16,8 6-7 15,-3-1-8-15,-2-3-23 0,-3-1-82 16</inkml:trace>
          <inkml:trace contextRef="#ctx0" brushRef="#br0" timeOffset="5589.7531">1778 226 96 0,'-8'-26'84'16,"8"26"-55"-16,-3-11-14 15,3 11-9-15,0 0-3 16,-19 26-1-16,19 8-2 15,-16 4 1-15,16 19 0 16,-11 4-1-16,7 15 0 16,4 7 0-16,0 1 0 15,-4 3 0-15,4-4 0 16,0-7 0-16,4-8 0 16,-4-10-1-1,4-13 1-15,4-11 0 0,-8-16-1 16,0-18 1-16,0 0-1 15,0 0 1-15,-12-30-1 16,5 3 1-16,-5-13 0 16,0-9-1-16,1-9 1 15,0-3 0-15,-1-7 0 16,1 0 0-16,7-5 0 0,4 5 1 16,0 4-1-1,8 3 0-15,7 4 0 0,4 15 1 16,7 12-1-16,1 3 1 15,8 16-1-15,3 11 1 16,-1 8-1-16,1 11 0 16,0 7 0-16,-8 2 0 15,-3 6 0-15,-8 2 0 16,-5 3 0-16,-14-1 0 16,0 0 0-16,-18-4 0 15,-1 0 0-15,-8-3 0 0,-3-2 0 16,-8-1 0-1,4-10-1-15,3-2 0 0,-2-13 0 16,17 13-2-16,-10-28-4 16,26 12-9-16,-15-15-13 15,23-4-57-15</inkml:trace>
          <inkml:trace contextRef="#ctx0" brushRef="#br0" timeOffset="6150.1245">2134 538 125 0,'26'15'61'0,"-26"-15"-37"16,16 25-11-16,-1-5-11 15,-8-8 0-15,5 10-2 16,-5-6 0-16,5-1 0 16,-1-1-3-16,-11 6-9 15,0-20-8-15,23 19-30 16,-23-19-73-16</inkml:trace>
          <inkml:trace contextRef="#ctx0" brushRef="#br0" timeOffset="5891.6953">2486 193 162 0,'4'10'40'0,"-4"13"-23"16,-7 3-6-16,-24 1-9 15,12 19 0 1,-19 0-1-16,5 11 0 0,-10 3-1 15,5 9 1-15,-3-13-1 16,3 8 0-16,8-6 0 16,7-4 0-16,4-10 0 15,4-10-1-15,15 1-1 16,0-35-1-16,0 38-3 16,0-38-7-16,0 0-12 15,0 0-44-15,12-16-44 16</inkml:trace>
          <inkml:trace contextRef="#ctx0" brushRef="#br0" timeOffset="6891.4566">2589 329 144 0,'0'0'49'16,"0"19"-27"-16,0-19-10 15,0 0-9-15,30 16-1 16,-11-16-1-16,8-8-1 15,-1 0 1-15,8 0 0 16,0-3-1-16,-3 0 0 16,-5 3 0-16,1-3 1 15,-11 3-1-15,-16 8 0 16,14-8 0-16,-14 8 0 16,0 0 0-16,-22 8 0 15,6 0 0-15,-6 7-1 0,-5 0 1 16,-3 4 0-16,3 8 0 15,-3 3 0-15,-1-1 0 16,9 13 0-16,-2 0 0 16,10 4 0-1,3 0 0-15,6-1 1 16,5-3-1-16,8 0 0 16,0-5 0-16,6 2 0 15,-1-9 0-15,6-5 0 0,-5-5 0 16,2 3 0-16,-1-4 0 15,-4-1 0-15,-3-6 0 16,-8-12 0-16,7 20-1 16,-7-20 1-16,0 0-1 15,-19 0 1-15,19 0-1 0,-30-20 1 16,14 1-1-16,-3-3 1 16,5-9 0-1,-2 4 0-15,5-3 1 16,3 4-1-16,5-5 1 0,3 5-1 15,0 2 1-15,11 10 0 16,0-1-1 0,8 3 1-16,5 4-1 0,-2-3 0 15,8 3-1-15,-3-2 0 16,11 10-1-16,-12-16-3 16,4 9-7-16,2-5-10 15,-7 5-36-15,5 3-73 16</inkml:trace>
          <inkml:trace contextRef="#ctx0" brushRef="#br0" timeOffset="7095.4875">3149 712 131 0,'0'34'60'15,"-3"0"-37"-15,-5 1-10 0,0-12-9 16,5 14-2-16,-16-14 0 15,8 3-2-15,-5 0 0 16,-3-5 0-16,12 8-4 16,-8-17-7-16,4-1-7 15,-5-11-24-15,16 0-79 16</inkml:trace>
          <inkml:trace contextRef="#ctx0" brushRef="#br0" timeOffset="8622.8679">3670 336 144 0,'3'-11'52'15,"-3"11"-31"-15,0 0-9 16,0 0-9-16,-8 15-2 16,8-15 1-16,-14 42-1 15,6-11 0-15,4 10-1 16,-8 5 0-16,12 7 0 15,-3 4 0-15,3 3 0 0,0 1 0 16,3-8-1 0,13-4 0-16,-5-19 0 0,11 1-2 15,-6-31-2-15,18 0-5 16,-3-19-11 0,-1-15-30-16,0-4-83 0</inkml:trace>
          <inkml:trace contextRef="#ctx0" brushRef="#br0" timeOffset="8958.7244">3981 488 104 0,'0'0'71'15,"-5"27"-43"-15,2-4-18 16,6 7-4-16,-3-2-2 0,11 3-2 16,-3-3 0-1,19 2-1-15,-8-10 0 0,7-2 0 16,1-15 0-16,7-3 0 15,-8-3-1 1,9-8 1-16,-8-8-1 0,-5-4 1 16,-3-4-1-16,-4 1 0 15,-11 0 0-15,-4 3 0 16,-8 1 0-16,-3 2 0 16,-16 5 0-16,5 4 0 15,-8 3 0-15,-1 0-1 16,8 8 0-16,-3-11 0 15,14 11-1-15,-7-15-1 16,19 15-2-16,4-15-5 0,7 3-15 16,16-3-36-16,4-12-59 15</inkml:trace>
          <inkml:trace contextRef="#ctx0" brushRef="#br0" timeOffset="9222.7997">4825 18 149 0,'16'11'47'0,"-1"12"-27"15,-11 11-8-15,-4-4-10 16,-4 27 0-16,-11 1 0 16,4 5-1-16,-13 9-1 0,10 1 1 15,-10 3-1 1,10-5 1-16,-2-2-2 0,2-8 1 15,6-4-1-15,0-15-1 16,12 2 0-16,-11-28-4 16,7-16-8-16,0 0-13 15,0 0-46-15,14-16-33 16</inkml:trace>
          <inkml:trace contextRef="#ctx0" brushRef="#br0" timeOffset="9567.2001">4495 434 100 0,'-11'16'75'16,"-11"-5"-47"-16,11 9-13 16,3-1-12-1,-3-4-1-15,11 3 0 0,0-18-1 16,7 27 0-1,-7-27 0-15,26 11 1 16,-10-14-2-16,3 3 1 0,0-15-1 16,0 3 0-16,-8-3 1 15,0 0-1-15,-3-1 0 16,-8 5 0-16,0 11 0 16,-8-23-1-16,8 23 1 15,-27-18-1-15,27 18 0 16,-22-15-2-16,22 15-1 0,0 0-4 15,-8-20-11-15,8 20-27 16,23-7-69-16,0 7 86 16</inkml:trace>
          <inkml:trace contextRef="#ctx0" brushRef="#br0" timeOffset="9891.1262">4935 533 62 0,'12'35'101'0,"-12"-5"-63"16,12-1-20-16,-1 2-13 15,-11-31-1-15,14 27-1 16,-14-27-1-16,16 0-1 0,-16 0 0 16,22-15 0-1,-14-7-1-15,0 1 1 16,-8-4-1-16,0 6 1 0,-3-7-1 15,-10-1 0 1,-1 4 0-16,-2 4 1 16,-6 4-1-16,3 0-1 0,0 7 1 15,0 1 0-15,4 7-1 16,-1 0 0-16,16 15-2 16,-15-15-5-16,15 0-5 15,8 18-14-15,-8-18-50 16</inkml:trace>
          <inkml:trace contextRef="#ctx0" brushRef="#br0" timeOffset="10096.138">5314 739 139 0,'11'45'53'0,"-11"-7"-31"16,-6 3-10-16,-2 1-10 15,-11-15 0-15,0 3-1 16,-3-3-2-16,-5-16-1 16,8 1-6-16,-4-4-7 15,0-13-17-15,8-6-57 16</inkml:trace>
          <inkml:trace contextRef="#ctx0" brushRef="#br0" timeOffset="10950.7858">5652 723 92 0,'-11'19'86'0,"0"0"-57"16,11-19-13-16,-13 28-11 15,-1-37-2-15,14 9-1 0,0-22 0 16,0 6-1 0,3-3 0-16,8-4 0 15,-3-3 0-15,4 7-1 0,3 0 0 16,0 8 0 0,-3 3 1-16,7 8-1 0,-8 4 0 15,4 7 0-15,0 12 0 16,-3 7 0-16,3 1 0 15,-8 6-1-15,4 5 1 16,-3-4 0-16,0-1 0 16,0-5 0-16,0-10 0 15,-2-6 0-15,-6-16 0 16,16 0 0-16,-5-19 0 0,-3-4 0 16,3-12 0-1,0-3 0-15,5-7 0 0,-2 0 0 16,2 0 0-16,7 3 0 15,-12 7 0-15,8 13 0 16,-4-1 1-16,4 19-1 16,-4 4 1-16,4 11-1 15,0 5 0-15,0 10 1 16,3 0-1-16,2 8 0 16,-2-3 0-16,1 0 0 15,0-5 0-15,0-2 0 16,-4 2-1-16,-4-11 1 15,4 3-2-15,-19-18-1 16,26 4-7-16,-26-4-4 0,19-4-14 16,-19 4-60-16</inkml:trace>
          <inkml:trace contextRef="#ctx0" brushRef="#br0" timeOffset="11222.801">6430 184 163 0,'11'0'39'15,"3"9"-20"-15,2 6-8 16,10 23-8-16,-14-12 0 16,22 20-2-16,-7 2 0 0,6 14 0 15,-6 5 0 1,0 9-1-16,-8 4 0 0,0 4 0 15,-16-1 0-15,-11 1 0 16,-6-1-1-16,-24-23-2 16,-11 12-7-16,-12-14-4 15,-7-13-14-15,-24-22-54 16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0:18.4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F05E82F-EC90-4187-9A34-CFD37740C72C}" emma:medium="tactile" emma:mode="ink">
          <msink:context xmlns:msink="http://schemas.microsoft.com/ink/2010/main" type="inkDrawing" rotatedBoundingBox="18054,3671 22262,902 23818,3266 19610,6035" hotPoints="18300,4397 22307,879 0,0" semanticType="enclosure" shapeName="RightTriangle">
            <msink:sourceLink direction="with" ref="{EA1E6904-43F0-4AF4-BB29-196C5387C308}"/>
            <msink:sourceLink direction="with" ref="{8F39D204-7BB5-4434-BA08-3BA801A0E10E}"/>
            <msink:destinationLink direction="with" ref="{8D0B8092-3754-49B9-82A5-35C8239E37A2}"/>
            <msink:destinationLink direction="with" ref="{8EF3F1E4-0E54-4E2F-BAA5-5A05DFFAF9A1}"/>
          </msink:context>
        </emma:interpretation>
      </emma:emma>
    </inkml:annotationXML>
    <inkml:trace contextRef="#ctx0" brushRef="#br0">57 3135 84 0,'-4'15'74'0,"4"-15"-51"0,-23 12-9 15,23-12-5-15,-19 11-3 16,19-11-2-16,0 0 1 16,0 0-2-16,-11 4-1 15,11-4 0-15,0 0-1 16,0 0 0-16,11-12 0 15,-11 12 0-15,19-15 0 16,-4 8 0-16,1-5-1 16,3 1 1-16,-5-8-1 15,13 3 0-15,-8-2 1 16,8 3-1-16,0-8 1 16,3 0-1-16,0-3 0 15,4-1 1-15,4-7-1 16,0 0 0-16,3-2 0 0,2-4 1 15,2-1-2-15,0 2 2 16,5-7-1-16,-1 5 0 16,0-4 0-16,4-1 0 15,0-4 0-15,0 2 0 16,4-6 0-16,0 1 0 16,4-4 0-1,-1 4 1-15,5-7-1 0,0-4 0 16,3-2 0-16,0-1 0 15,0 2 0-15,4-11 0 16,-4 7 0-16,1-2 0 16,-1-2 0-16,0 5 0 15,4 0 0-15,0 4 0 16,4-4 0-16,-4 3 0 0,4-5 0 16,4 7 0-16,2-9 1 15,6 4-1-15,-4 3 0 16,-2-3 0-1,-1 0 0-15,2 3 0 0,-4 5 0 16,-3 3 0-16,0 4 0 16,-4-1 0-16,-4 1 0 15,-3 4 0 1,-1-1 0-16,-3 5 0 0,-5 0 0 16,-2 3 0-16,-1 4 0 15,-11 0 0-15,-1 8 1 16,-3 3-1-16,-4 5 0 15,-7 7 0-15,-5 0 0 16,-3-1 0-16,-3 5 0 16,-2 3 0-16,-14 8 0 0,20-11 0 15,-20 11 0-15,15-7 1 16,-15 7-1-16,0 0 0 16,15-9 0-16,-15 9 0 15,0 0 0-15,0 0 0 16,0 0 0-16,0 0 0 15,0 0 0-15,0 0 0 16,0 0 0-16,0 0 0 16,0 0 0-16,0 0 0 15,0 0 0-15,0 0-1 16,0 0 1-16,0 0 0 16,0 0 0-16,0 0 0 15,0 0 0-15,0 0-1 0,0 0-1 16,0 0-2-16,0 0-7 15,0 0-4 1,0 0-19-16,-15-7-68 0</inkml:trace>
    <inkml:trace contextRef="#ctx0" brushRef="#br0" timeOffset="3014.592">-53 3386 88 0,'0'0'72'0,"0"0"-41"15,-4 15-23-15,4-15-2 0,0 0-1 16,0 0-1-16,11 0-1 16,-11 0 0-16,19-8 0 15,-19 8-1-15,19 0-1 16,-19 0 1-16,31-7-2 15,-16 7 1-15,4 0-1 16,-1 0 1-16,9 7-1 16,0-7 1-16,0 4-1 15,3 0 0-15,4 3 1 16,0-7-1-16,4 4 0 16,0-4 0-16,-1 4 1 15,6-4-1-15,2-4 0 16,-3-4 0-16,3 8 0 15,4-11 0-15,0 7 0 0,5-4 0 16,-1 4 0 0,4-3 0-16,0 7 0 15,0-4 0-15,0 4 1 0,7-4-1 16,-4 4 0 0,1-7 0-16,3 7 0 0,1 0 0 15,-1-4 0-15,1 4 0 16,3-7 0-16,-3 7 1 15,-5 0-1-15,1-5 0 16,4 5 0-16,-2 0 0 16,2-3 0-16,4 3 0 15,-6 0 0-15,2 0 0 16,0 0 0-16,-1-4 0 16,1 4 0-16,-5 0 0 0,-3 0 1 15,4 0-1-15,-4 0 0 16,0-3 0-16,0 3 0 15,-1 0 0-15,1-8 0 16,0 8 1-16,0-4-1 16,-4 4 0-16,-4-4 0 15,0 4 0-15,1-4 0 16,-5 4 0-16,-3-7 0 16,0 7 0-16,-8 0 0 15,0 0 1-15,0 0-1 16,-11 0 0-16,3 0 0 15,-7 0 0-15,0 0 0 16,0 0 0-16,0 0 0 0,-3 0 1 16,3 0-1-16,-5 7 0 15,9-7 0-15,0 0 0 16,3 0 0-16,-3 0 1 16,4 0-1-1,-4 0 0-15,4 0 0 16,-2 0 0-16,-1 0 0 15,-2-7 0-15,-3 7 1 0,-4 0-1 16,0 0 0-16,-15 0 0 16,23 0 0-16,-23 0 0 15,0 0 0-15,12 7 0 16,-12-7 0-16,0 0 0 16,0 0 0-16,0 0 0 15,15 8 0-15,-15-8 0 0,0 0-1 16,0 0 1-16,15 12 0 15,-15-12-1-15,0 0-6 16,0 0-3-16,0 0-6 16,-15 3-21-16</inkml:trace>
    <inkml:trace contextRef="#ctx0" brushRef="#br0" timeOffset="1428.379">3684 52 92 0,'0'0'55'16,"0"0"-26"-16,0 0-13 16,0 0-7-16,-11 15-3 15,11-15-1-15,0 0-1 16,0 0-2-16,-8 18 0 16,8-18 0-16,0 16-1 15,0-16 0-15,0 16 0 16,0-16-1-16,0 18 1 15,0-18-1-15,0 27 1 16,8-9-1-16,-3 6 1 16,-5-2-1-16,6 9 0 15,-1-1 0-15,3 4 0 0,-5 0 1 16,5 4-1 0,-5 0 0-16,1 0 0 15,8 4 0-15,-5-1 0 16,-3 1 0-16,4 0 1 0,3 3-1 15,-7 1 0-15,0-1 0 16,3 4 0-16,-3 1 0 16,0 3 0-16,-4-4 0 15,7 4 0-15,-7 4 0 16,8-4 0-16,-8-3 0 0,7 2 0 16,-3-2 0-1,0-1 0-15,0-2 0 0,3-3 0 16,1 2 0-1,0-1 0-15,-1 2 1 16,0-3-1-16,-2 2 0 0,3 0 0 16,-5 6 0-16,-3 1 0 15,3-3 0-15,-3-1 0 16,5 4 0-16,-5-1 0 16,8 3 0-16,-8-2 0 15,3 0 0-15,-3-3 0 16,8-2 0-16,-5-2 0 15,-3 3 0-15,8-3 0 16,-8-1 0-16,3 0 0 16,-3-3 1-16,0 1-1 15,0-2 0-15,0-1 0 0,0-1 0 16,0-5 0 0,-3 1 0-16,3-1 0 15,-8 0 0-15,8 0 1 0,-3-4-1 16,3 1 0-1,-8-1 0-15,8 0 0 16,-3 1 0-16,3-5 1 0,0-3-1 16,-8 4 0-16,8-5 0 15,0 5 0-15,0-8 0 16,0 4 0-16,0-8 1 16,0 0-1-16,0-15 0 15,-5 23 0-15,5-23 0 16,0 11 0-16,0-11 0 15,0 0 0-15,0 0 0 0,0 14 0 16,0-14 0-16,0 0 0 16,0 0-1-16,0 0-1 15,0 0-7-15,0 0-6 16,0-11-12-16,0-3-46 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0:30.0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4628570-4E69-44E0-AF5F-C0584B5CD5F6}" emma:medium="tactile" emma:mode="ink">
          <msink:context xmlns:msink="http://schemas.microsoft.com/ink/2010/main" type="inkDrawing" rotatedBoundingBox="17183,310 17308,5036 17211,5039 17086,312" semanticType="callout" shapeName="Other">
            <msink:destinationLink direction="with" ref="{AB896A64-E383-4638-8706-2B942ABFF91C}"/>
            <msink:destinationLink direction="with" ref="{2458B757-C5A7-4E7E-87F7-31E46ECC3002}"/>
          </msink:context>
        </emma:interpretation>
      </emma:emma>
    </inkml:annotationXML>
    <inkml:trace contextRef="#ctx0" brushRef="#br0">4-5 39 0,'0'0'79'0,"0"0"-48"16,15-3-10-16,-15 3-6 15,0 0-4-15,0 0-4 16,0 0-2-16,12 0-1 15,-12 0-1-15,0 0-1 16,0 0 0-16,0 19-1 16,0-19 0-16,0 26 0 15,0-13 0-15,0 4 0 16,-5 3-1-16,5 6 0 16,0 0 1-16,0 5-1 15,5 3 0-15,-5 5 0 16,0 2 1-16,7 1-1 15,-7 3 0-15,4 5 0 16,-4 3 0-16,8-1 0 16,-5 1 0-16,-3 8 0 15,4 5 0-15,-4 1 0 0,0 1 0 16,0 4 0-16,0 0 0 16,0 4 0-1,0 0 0-15,0-4 0 0,0-4 0 16,-4-3 0-1,4 7 0-15,0-7 0 16,-3 6-1-16,3-2 1 0,0 3 0 16,-5 3 0-16,5 1 0 15,0 1 0-15,0 2 0 16,0 1-1-16,5-1 1 16,-5-4 0-16,0 6 0 15,3-9-1-15,-3 7 1 16,4 1 0-16,4-1-1 0,-8-2 1 15,7 6 0-15,-3-7 0 16,0 4 0-16,-4 2-1 16,7 6 2-16,-7-4-2 15,0 2 2-15,0 2-2 16,4-1 2-16,-4 8-2 16,0-11 1-16,0-1 0 15,0-7 0-15,0 2 1 16,4-1-1-16,-4-9 0 15,4 1 1-15,0-5-1 16,-1 5 0-16,5-5 0 16,0-3 1-16,-1-1-1 15,0-6 0-15,5 2 0 16,-5-11 0-16,9-3 1 16,-8-7-1-16,3-10 0 0,-3-1 0 15,-5-10 0-15,-3-14 0 16,8 20-1-1,-8-20 0-15,0 0-3 0,-8-15-9 16,8 15-10 0,-16-31-29-16,5 9-64 0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0:30.6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B896A64-E383-4638-8706-2B942ABFF91C}" emma:medium="tactile" emma:mode="ink">
          <msink:context xmlns:msink="http://schemas.microsoft.com/ink/2010/main" type="inkDrawing" rotatedBoundingBox="16800,564 17081,227 17094,239 16814,575" semanticType="callout" shapeName="Other">
            <msink:sourceLink direction="with" ref="{D4628570-4E69-44E0-AF5F-C0584B5CD5F6}"/>
            <msink:sourceLink direction="with" ref="{6A5A5213-9940-41D7-BD34-4E4C91B0C102}"/>
          </msink:context>
        </emma:interpretation>
      </emma:emma>
    </inkml:annotationXML>
    <inkml:trace contextRef="#ctx0" brushRef="#br0">274 0 128 0,'0'0'39'16,"0"0"-16"-16,0 0-10 15,0 0-4-15,0 0-4 16,0 0-1-16,0 0-2 15,-8 30 0-15,-11-14-1 16,3 10 0-16,-6 1 0 16,-5 7-1-16,-3 0 0 0,0 0 0 15,3 1-1-15,1-9 0 16,7 8-2-16,-5-15-6 16,5-4-6-16,19-15-17 15,-11 8-47-15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0:30.8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458B757-C5A7-4E7E-87F7-31E46ECC3002}" emma:medium="tactile" emma:mode="ink">
          <msink:context xmlns:msink="http://schemas.microsoft.com/ink/2010/main" type="inkDrawing" rotatedBoundingBox="17049,213 17525,525 17488,582 17011,270" semanticType="callout" shapeName="Other">
            <msink:sourceLink direction="with" ref="{D4628570-4E69-44E0-AF5F-C0584B5CD5F6}"/>
            <msink:sourceLink direction="with" ref="{6A5A5213-9940-41D7-BD34-4E4C91B0C102}"/>
          </msink:context>
        </emma:interpretation>
      </emma:emma>
    </inkml:annotationXML>
    <inkml:trace contextRef="#ctx0" brushRef="#br0">0 0 165 0,'19'27'34'16,"0"7"-18"-1,0-8-6-15,5 5-9 16,2-5 0-16,8 1-1 0,0-1 0 16,1-3 1-1,3-5-1-15,-5-2-1 0,9 3-1 16,-8-11-6-16,4 7-7 16,4-4-14-16,-4-3-40 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0:35.9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E3586FC-645A-4ADE-825C-1D916D5F5209}" emma:medium="tactile" emma:mode="ink">
          <msink:context xmlns:msink="http://schemas.microsoft.com/ink/2010/main" type="writingRegion" rotatedBoundingBox="14810,2631 16584,2520 16625,3181 14851,3292"/>
        </emma:interpretation>
      </emma:emma>
    </inkml:annotationXML>
    <inkml:traceGroup>
      <inkml:annotationXML>
        <emma:emma xmlns:emma="http://www.w3.org/2003/04/emma" version="1.0">
          <emma:interpretation id="{BD665B6B-DD7D-4678-9899-EDDE8FA0E558}" emma:medium="tactile" emma:mode="ink">
            <msink:context xmlns:msink="http://schemas.microsoft.com/ink/2010/main" type="paragraph" rotatedBoundingBox="14810,2631 16584,2520 16625,3181 14851,32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2BC31A-9DF6-4846-AE33-268338A52844}" emma:medium="tactile" emma:mode="ink">
              <msink:context xmlns:msink="http://schemas.microsoft.com/ink/2010/main" type="line" rotatedBoundingBox="14810,2631 16584,2520 16625,3181 14851,3292"/>
            </emma:interpretation>
          </emma:emma>
        </inkml:annotationXML>
        <inkml:traceGroup>
          <inkml:annotationXML>
            <emma:emma xmlns:emma="http://www.w3.org/2003/04/emma" version="1.0">
              <emma:interpretation id="{2A536682-98BE-429F-92F2-8023042DBABD}" emma:medium="tactile" emma:mode="ink">
                <msink:context xmlns:msink="http://schemas.microsoft.com/ink/2010/main" type="inkWord" rotatedBoundingBox="14810,2631 16584,2520 16625,3181 14851,3292"/>
              </emma:interpretation>
            </emma:emma>
          </inkml:annotationXML>
          <inkml:trace contextRef="#ctx0" brushRef="#br0">143-1462 147 0,'0'0'43'16,"-11"16"-22"-16,11-16-10 0,-23 11-9 16,23-11-1-16,-7 20 0 15,2-2 0-15,-2-3 0 16,7 0-1-16,0 5 1 16,4 2 0-16,4-3-1 15,6 0 1-15,5 0-1 16,5 0 0-16,1 0 0 15,10 4 0-15,-1-4 0 0,-4-1 0 16,0 5 0-16,-6-4 0 16,-5 8 1-16,-5-4-1 15,-6 4 0 1,-8 3 0-16,-8-4 0 0,-6 4 0 16,-2 1 1-1,-3-5-1-15,-4-3 0 0,1 0 0 16,-1-4 0-16,4-4 0 15,4-3 0-15,-1-5-1 16,16-7 0-16,-22 8 0 16,22-8-2-16,0 0-3 15,-8-27-8-15,8 9-12 16,5-18-40-16,-2-1-44 16</inkml:trace>
          <inkml:trace contextRef="#ctx0" brushRef="#br0" timeOffset="1172.5806">178-1405 144 0,'0'0'46'16,"0"0"-26"-16,11 8-8 16,3-8-10-16,2 0-1 15,10-3 1-15,5-9-1 16,6 9 0-16,-2-12 0 15,6 6-1-15,2-2 1 16,-6 4-1-16,1-1 0 16,-4 8 0-16,-4-7 1 0,-3 7-1 15,-8 0 0-15,0 10 0 16,-7-2 0-16,-1 7 0 16,-3 1 0-16,-5 7 0 15,-3 3 1-15,0 8-1 16,0 4 0-16,0 0 0 15,3 0 0 1,-3 0 0-16,0 0 0 0,5-4 0 16,3-4 0-16,-2-6 0 15,7-2 0-15,5-7-1 16,1-8 1-16,4-7 0 16,-1 0 0-16,5-11 0 15,-4-4 0-15,3-8 0 16,-7 0 0-16,1-3 1 15,-9-5-1-15,-3 1 0 0,-8-4 0 16,0 3 0-16,-5 1 0 16,-6 0 0-1,0 7 0-15,-5 1 1 16,1 2-1-16,0 10 0 0,15 10 0 16,-19-12 0-1,19 12 0-15,0 0 0 0,0 0 0 16,0 0 0-16,0 0-1 15,23-8 1-15,-4 8 0 16,0 0 0-16,7-8 0 16,4 8 0-16,5 0 0 15,-5 0 0-15,0 0 0 0,-3 8 0 16,3 7 0 0,-3 0 0-16,-4 7 0 15,-8 6 0-15,0 2 0 0,-4 0 0 16,0 5 0-16,2-1 0 15,-7 0 0-15,7-8 0 16,-7-6 0-16,10-2 0 16,-5-3 0-16,5-7 0 15,-2-8 0-15,2 0 0 16,-1 0 0-16,0-11 0 16,-4-4 0-16,1 0 1 15,-5-8-1-15,5 0 0 16,-12-7 0-16,0 3 0 15,0-4 1-15,-8 9-1 16,0-1 0-16,1 0 0 16,-1 8 0-16,8 15 0 0,-11-20 0 15,11 20 0-15,0 0 0 16,-4-14 0-16,4 14 0 16,0 0 0-1,23-8 0-15,-8 1 0 16,4 7 0-16,4 0 0 0,0 0 0 15,7 7 0-15,0 1 0 16,0 4 0-16,0 3 0 16,5 0-1-16,-5 7 1 15,1-2 0-15,-5-2 0 16,0 6 0-16,1-9 0 16,-3 3 0-16,-10-10 0 0,2 0 0 15,3-8 0-15,-5-8 0 16,-14 8 1-16,27-23-1 15,-19 1 1-15,3 2-1 16,-11-6 1-16,4 3-1 16,-4-3 0-16,-12 2 0 15,4 6 1-15,-11 3-1 16,5 4-1-16,-5-1 1 16,0 12-1-16,-8-11-1 15,27 11-7-15,-30 0-4 16,30 0-11-16,-27 0-36 15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0:49.0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D0B8092-3754-49B9-82A5-35C8239E37A2}" emma:medium="tactile" emma:mode="ink">
          <msink:context xmlns:msink="http://schemas.microsoft.com/ink/2010/main" type="inkDrawing" rotatedBoundingBox="22320,910 23138,1771 23038,1866 22221,1005" semanticType="callout" shapeName="Other">
            <msink:sourceLink direction="with" ref="{4F05E82F-EC90-4187-9A34-CFD37740C72C}"/>
            <msink:sourceLink direction="with" ref="{F7F1BA9B-F9E6-42EB-B83B-ACF06F8E096C}"/>
          </msink:context>
        </emma:interpretation>
      </emma:emma>
    </inkml:annotationXML>
    <inkml:trace contextRef="#ctx0" brushRef="#br0">2 26 29 0,'0'-13'99'16,"0"13"-58"-16,0 0-20 0,-3-14-9 15,3 14-5 1,0 0-2-16,0 0-1 16,0 0-1-16,18 7-1 15,-18-7 0-15,23 7 0 0,-8 2-1 16,8 2 0 0,0-2 0-16,7 9-1 15,-3-7 1-15,3 8-1 0,8 0 0 16,-5 4 0-16,10 3 0 15,-6 5 0-15,5 7 0 16,-4 3 0-16,4 1 0 16,-1 8 1-16,-6-1-1 15,6 0 0-15,-10-3 0 0,3-1 0 16,-8-4 0 0,1 1 0-16,-5-7 1 0,-3-5-1 15,0 0 0-15,0-7 0 16,-8 0 0-16,1-4 0 15,-5-4 1-15,-2 0-1 16,-5-15 0-16,7 23 0 16,-7-23 0-16,0 15-1 15,0-15 1-15,0 0-2 16,0 0-5-16,0 0-6 16,0 0-10-16,0-19-37 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1:53:18.4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F7AE7BD-AFE9-4534-A58D-946AB6236C6E}" emma:medium="tactile" emma:mode="ink">
          <msink:context xmlns:msink="http://schemas.microsoft.com/ink/2010/main" type="writingRegion" rotatedBoundingBox="16276,11265 19228,11359 19201,12211 16249,12117">
            <msink:destinationLink direction="with" ref="{7A39ADB9-A8AE-4A3E-9E7C-9D0528327C0B}"/>
          </msink:context>
        </emma:interpretation>
      </emma:emma>
    </inkml:annotationXML>
    <inkml:traceGroup>
      <inkml:annotationXML>
        <emma:emma xmlns:emma="http://www.w3.org/2003/04/emma" version="1.0">
          <emma:interpretation id="{ABC0597A-6DFF-4F2C-9E56-6DB9A23241C2}" emma:medium="tactile" emma:mode="ink">
            <msink:context xmlns:msink="http://schemas.microsoft.com/ink/2010/main" type="paragraph" rotatedBoundingBox="16276,11265 19228,11359 19201,12211 16249,12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8A80AC-F4ED-4088-90B9-1E34262A6994}" emma:medium="tactile" emma:mode="ink">
              <msink:context xmlns:msink="http://schemas.microsoft.com/ink/2010/main" type="line" rotatedBoundingBox="16276,11265 19228,11359 19201,12211 16249,12117"/>
            </emma:interpretation>
          </emma:emma>
        </inkml:annotationXML>
        <inkml:traceGroup>
          <inkml:annotationXML>
            <emma:emma xmlns:emma="http://www.w3.org/2003/04/emma" version="1.0">
              <emma:interpretation id="{CC90CE21-9F22-4A28-A874-22883C768961}" emma:medium="tactile" emma:mode="ink">
                <msink:context xmlns:msink="http://schemas.microsoft.com/ink/2010/main" type="inkWord" rotatedBoundingBox="16276,11265 19228,11359 19201,12211 16249,12117"/>
              </emma:interpretation>
            </emma:emma>
          </inkml:annotationXML>
          <inkml:trace contextRef="#ctx0" brushRef="#br0">11857-938 75 0,'3'-16'94'16,"-3"16"-61"-16,-6-18-16 15,-12 1-11-15,18 17-2 16,-24-12-1-16,6 20-1 16,-20-8 0-16,-1 14-1 15,-12-4 0-15,-8 11 0 0,-11 4 0 16,1 2-1-16,-5 1 1 15,6-1-1-15,5-2 0 16,4 2 0 0,11-6 1-16,16-2-1 0,12-1 0 15,9-8 0-15,11-10 0 16,17 20-1-16,11-13 1 16,6 1 0-16,12 1 0 15,5 1 0-15,6 2 0 16,-6-2 0-16,1 0 0 15,-2 3 0-15,-12 2-1 16,-7-1 1-16,-14-4 0 0,-10 4 0 16,-17 0 0-1,-7 3 0-15,-14 1 0 0,-8-2 0 16,-7 2 0-16,-6-4 0 16,4 0-1-16,-1-7 1 15,4 3-1-15,-3-14-2 16,20 8-1-16,-10-18-7 15,17-3-7-15,7-11-21 16,4-13-81-16</inkml:trace>
          <inkml:trace contextRef="#ctx0" brushRef="#br0" timeOffset="233.6364">11266-1160 111 0,'14'-13'70'0,"-14"13"-42"0,14 7-14 15,-7 20-9 1,-17-6-1-16,16 24-2 0,-16-4-1 16,10 19 0-16,-7 3 0 15,4 5-1-15,-5 2 0 16,5 0-1-16,3-4 1 16,-3-6-1-16,6-9 0 15,-3-16-2-15,14-7-8 16,-3-12-5-16,-11-16-21 15,20-10-68-15</inkml:trace>
          <inkml:trace contextRef="#ctx0" brushRef="#br0" timeOffset="490.5309">11443-1183 160 0,'0'0'40'0,"0"-14"-22"15,0 14-8-15,0 34-6 16,-10-10-2-16,10 25 0 16,-11 0-1-16,8 13 0 15,-12 8 0-15,12 2-1 16,-4 0 0-16,7-1 0 16,0-9 0-16,-3-5 0 15,10-9-1-15,-7-14-2 16,14-2-5-16,-4-19-5 0,-10-13-12 15,21 0-42-15</inkml:trace>
          <inkml:trace contextRef="#ctx0" brushRef="#br0" timeOffset="932.9139">12141-1001 165 0,'-7'19'39'16,"0"4"-22"-16,-7 6-6 15,-10 2-8-15,14 17 0 16,-15 1-2-16,12 12-1 15,-5-4 1-15,4 5-1 16,1 1 1-16,6-8-2 16,7 1 0-16,-8-18 0 15,26 7-3-15,-18-20-6 0,13-11-6 16,-2-14-14-16,10-17-68 16</inkml:trace>
          <inkml:trace contextRef="#ctx0" brushRef="#br0" timeOffset="1361.5791">12341-920 173 0,'18'-18'34'0,"-18"18"-18"16,24 11-5-16,-24-11-8 15,28 28-1-15,-18-9-1 16,12 10 0-16,-12 6-1 0,3 6 1 15,-6 6-1-15,-2-5 0 16,-10 5 0-16,-5-1 0 16,-7-5 0-16,-8-2 0 15,2-5-1 1,-19-10 1-16,4 0 0 0,-4-3 0 16,4-9 0-16,3-6 0 15,8-6 0-15,9 0 0 16,18 0 0-16,0 0 0 15,14-14 0-15,13 10 0 16,12 4 0-16,2 0 0 16,8 0 0-16,-1 4 1 15,4 4-1-15,-7-2 0 16,-3 1 0-16,-7 3 0 16,-7 0 0-16,-8-6-1 15,-2 6 0-15,-18-10-3 0,0 0-6 16,0 0-4-1,10-17-15-15,-3 0-58 16</inkml:trace>
          <inkml:trace contextRef="#ctx0" brushRef="#br0" timeOffset="3361.0667">13123-1066 144 0,'0'0'51'16,"-14"4"-30"-16,4 10-9 15,-11 10-9-15,-11-7 0 0,15 21-2 16,-18 1 1-16,8 11-2 15,-11 7 1-15,9 5 0 16,-3 1-1 0,12-4 0-16,-1-3 0 0,11-7 0 15,6-8 0 1,8-9 0-16,10-12 0 16,6-13 0-16,5-7 0 0,2-4 0 15,-1-6-1-15,1-7 1 16,1-4 0-16,-11-3 0 15,-2 0-1-15,-8 3 1 16,-7 1 0-16,-11-2 0 16,-10 5 0-16,-3 3 0 15,-7 3 0-15,-2 5 0 16,2 6 0-16,4-7 0 16,2 7-1-16,8 0 0 15,17 0-1-15,0 0-2 16,14-18-8-16,7 15-9 0,6-10-31 15,8-2-77-15</inkml:trace>
          <inkml:trace contextRef="#ctx0" brushRef="#br0" timeOffset="3684.1305">13386-851 149 0,'-17'35'47'15,"-1"-8"-27"-15,-2 6-8 0,6 11-9 16,-14-9 0 0,22 10-2-16,-9-6 0 15,19-1 0-15,7-14 0 16,9 0 0-16,12-17-1 0,9-7 1 16,8-4-1-16,2-12 0 15,-2-5 0-15,-1-7 0 16,-9-7 0-16,-8 0 0 15,-17 1 0-15,-8 3 1 16,-16 0-1-16,-7 5 0 16,-11 2 0-16,-13 7 0 15,6 13-2-15,-17-3-7 16,10 7-2-16,4 0-10 16,7-7-33-16</inkml:trace>
          <inkml:trace contextRef="#ctx0" brushRef="#br0" timeOffset="-985.0769">10715-920 169 0,'14'13'35'0,"4"8"-17"16,-1 0-8-16,11 17-6 0,-15-4-2 16,19 14-1-1,-9-11 1-15,12 8-2 16,-10-8 0-16,6-1 0 0,-7-5-1 15,-3-14-1-15,3 1-8 16,-3-15-3-16,-3-3-11 16,-5-14-45-16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0:33.2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7B6E38B-73A6-4EB8-A1B2-DECB87840E79}" emma:medium="tactile" emma:mode="ink">
          <msink:context xmlns:msink="http://schemas.microsoft.com/ink/2010/main" type="writingRegion" rotatedBoundingBox="17123,2910 22889,2630 23020,5324 17254,5604"/>
        </emma:interpretation>
      </emma:emma>
    </inkml:annotationXML>
    <inkml:traceGroup>
      <inkml:annotationXML>
        <emma:emma xmlns:emma="http://www.w3.org/2003/04/emma" version="1.0">
          <emma:interpretation id="{ACD6F5BA-F2B7-4549-B0DA-20B3A79F1484}" emma:medium="tactile" emma:mode="ink">
            <msink:context xmlns:msink="http://schemas.microsoft.com/ink/2010/main" type="paragraph" rotatedBoundingBox="17148,2719 19955,2871 19931,3331 17123,3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40141F-F871-4E42-823E-D5E4C2E733AE}" emma:medium="tactile" emma:mode="ink">
              <msink:context xmlns:msink="http://schemas.microsoft.com/ink/2010/main" type="inkBullet" rotatedBoundingBox="17137,2909 17281,2917 17280,2942 17136,2934"/>
            </emma:interpretation>
          </emma:emma>
        </inkml:annotationXML>
        <inkml:trace contextRef="#ctx0" brushRef="#br0">-1292-64 67 0,'0'0'84'16,"-4"15"-45"-16,4-15-25 15,0 0-7-15,0 0-2 16,0 0-2-16,19 11-2 15,-19-11 1-15,23 0-2 16,-23 0 1-16,23 0-1 0,-23 0-1 16,22 0-1-1,-6 0-1-15,-16 0-5 0,14-9-12 16,2 9-22-16,-5-2-57 16</inkml:trace>
      </inkml:traceGroup>
      <inkml:traceGroup>
        <inkml:annotationXML>
          <emma:emma xmlns:emma="http://www.w3.org/2003/04/emma" version="1.0">
            <emma:interpretation id="{7812C46C-473C-4986-B7BF-3012137902FF}" emma:medium="tactile" emma:mode="ink">
              <msink:context xmlns:msink="http://schemas.microsoft.com/ink/2010/main" type="line" rotatedBoundingBox="17642,2746 19955,2871 19931,3331 17617,3205"/>
            </emma:interpretation>
          </emma:emma>
        </inkml:annotationXML>
        <inkml:traceGroup>
          <inkml:annotationXML>
            <emma:emma xmlns:emma="http://www.w3.org/2003/04/emma" version="1.0">
              <emma:interpretation id="{6A5A5213-9940-41D7-BD34-4E4C91B0C102}" emma:medium="tactile" emma:mode="ink">
                <msink:context xmlns:msink="http://schemas.microsoft.com/ink/2010/main" type="inkWord" rotatedBoundingBox="17633,2920 17748,2926 17746,2959 17631,2953">
                  <msink:destinationLink direction="with" ref="{2458B757-C5A7-4E7E-87F7-31E46ECC3002}"/>
                  <msink:destinationLink direction="with" ref="{AB896A64-E383-4638-8706-2B942ABFF91C}"/>
                </msink:context>
              </emma:interpretation>
            </emma:emma>
          </inkml:annotationXML>
          <inkml:trace contextRef="#ctx0" brushRef="#br0" timeOffset="232.5251">-800-54 71 0,'0'0'68'0,"16"16"-31"0,-16-16-34 16,0 0-2-1,15 19 0-15,-15-19 1 0,15 0-2 16,-15 0-2-16,19 0-6 16,-19 0-14-16,27-8-33 15,-27 8-36-15,23-11 91 16</inkml:trace>
        </inkml:traceGroup>
        <inkml:traceGroup>
          <inkml:annotationXML>
            <emma:emma xmlns:emma="http://www.w3.org/2003/04/emma" version="1.0">
              <emma:interpretation id="{EA1E6904-43F0-4AF4-BB29-196C5387C308}" emma:medium="tactile" emma:mode="ink">
                <msink:context xmlns:msink="http://schemas.microsoft.com/ink/2010/main" type="inkWord" rotatedBoundingBox="18442,2789 19955,2871 19931,3331 18418,3249">
                  <msink:destinationLink direction="with" ref="{4F05E82F-EC90-4187-9A34-CFD37740C72C}"/>
                </msink:context>
              </emma:interpretation>
            </emma:emma>
          </inkml:annotationXML>
          <inkml:trace contextRef="#ctx0" brushRef="#br0" timeOffset="-944.3498">1199-91 53 0,'-16'0'78'16,"16"0"-37"-16,0 0-38 16,-11 12-3-1,11-12-3-15,0 0-7 0,0 0-30 16,-23-16-39-16,23 16 41 15,-15-11 38-15</inkml:trace>
          <inkml:trace contextRef="#ctx0" brushRef="#br0" timeOffset="-1255.2367">1384-110 10 0,'0'19'86'0,"0"-19"-60"15,0 0-4-15,0 0-6 16,0 0-6-16,0 0-2 15,0 0-3-15,0 0-1 16,0 0-2-16,0 0-1 16,0 0-4-16,0 0-5 15,-15 0-24-15,15 0-35 16,0 0-8-16,0 0 75 16</inkml:trace>
          <inkml:trace contextRef="#ctx0" brushRef="#br0" timeOffset="597.016">0 0 48 0,'0'0'56'0,"0"0"-68"0,24 19-13 16,-24-19-32-16,26 0 52 15</inkml:trace>
          <inkml:trace contextRef="#ctx0" brushRef="#br0" timeOffset="1692.9313">202-47 67 0,'0'0'80'16,"8"16"-42"-16,-8-16-21 0,0 0-18 15,0 0-2 1,19 16-5-16,-19-16-6 0,22-12-20 15,0 12-46-15,-10-15 23 16</inkml:trace>
          <inkml:trace contextRef="#ctx0" brushRef="#br0" timeOffset="1856.9414">698-58 39 0,'23'0'23'15,"-4"11"-5"-15,0-6-6 16,-5-5 0-16,2 4-12 16,-16-4-20-16,27 7-40 15,-27-7 41-15,22 0 19 16</inkml:trace>
          <inkml:trace contextRef="#ctx0" brushRef="#br0" timeOffset="66704.4197">1464-8 62 0,'0'0'80'16,"0"0"-44"-16,0 0-18 0,0 0-7 15,0 0-4-15,0 0-2 16,0 0-1-16,0 0-2 15,0 0 1-15,11-11-1 16,-11 11-1-16,0 0 0 16,0 0 0-16,0 0 0 15,0 0-1-15,0 0 1 16,4 19 0-16,-4-19-1 16,0 26 0-16,-4-6 1 0,4 6-1 15,0 0 0-15,0 5 0 16,0-5 0-1,0 4 1-15,8-3-1 0,-8-1 0 16,4-3 0-16,-4 1 0 16,4-6 0-16,-4-3 0 15,0-15 0-15,0 23 0 16,0-23 0-16,0 0 0 16,7 16 0-16,-7-16 0 15,0 0-1-15,0 0 1 16,0 0-2-16,0 0 0 15,0 0-3-15,0 0-6 0,0 0-10 16,0 0-26 0,0 0-83-16</inkml:trace>
        </inkml:traceGroup>
      </inkml:traceGroup>
    </inkml:traceGroup>
    <inkml:traceGroup>
      <inkml:annotationXML>
        <emma:emma xmlns:emma="http://www.w3.org/2003/04/emma" version="1.0">
          <emma:interpretation id="{3F12F02A-97CC-4098-A7C7-62D10768C7D3}" emma:medium="tactile" emma:mode="ink">
            <msink:context xmlns:msink="http://schemas.microsoft.com/ink/2010/main" type="paragraph" rotatedBoundingBox="17135,3778 19945,3496 20074,4781 17264,5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93E31D-5D14-43F3-9EE3-BF091E126D31}" emma:medium="tactile" emma:mode="ink">
              <msink:context xmlns:msink="http://schemas.microsoft.com/ink/2010/main" type="inkBullet" rotatedBoundingBox="17191,4333 17302,4322 17305,4351 17194,4363"/>
            </emma:interpretation>
          </emma:emma>
        </inkml:annotationXML>
        <inkml:trace contextRef="#ctx0" brushRef="#br0" timeOffset="7490.833">-1228 1388 84 0,'0'0'78'16,"0"0"-45"-16,0 0-19 16,-11 0-8-16,11 0-1 15,0 0-2-15,0 0 0 16,0 0-1-16,15-11-1 16,-15 11 0-16,0 0 0 15,19-19 0-15,-19 19-1 0,0 0 0 16,15-4 0-16,-15 4 0 15,0 0 0-15,11 0-1 16,-11 0 0 0,0 0 0-16,16 0-3 0,-2 0-3 15,-14 0-8-15,19 0-15 16,-19 0-51-16</inkml:trace>
      </inkml:traceGroup>
      <inkml:traceGroup>
        <inkml:annotationXML>
          <emma:emma xmlns:emma="http://www.w3.org/2003/04/emma" version="1.0">
            <emma:interpretation id="{C6AF85B2-8735-4AF4-B9FB-A9E888134109}" emma:medium="tactile" emma:mode="ink">
              <msink:context xmlns:msink="http://schemas.microsoft.com/ink/2010/main" type="line" rotatedBoundingBox="17447,3747 19946,3496 20074,4781 17576,5031">
                <msink:destinationLink direction="with" ref="{87C0ED65-5A02-47E4-83B3-75A29A90210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F39D204-7BB5-4434-BA08-3BA801A0E10E}" emma:medium="tactile" emma:mode="ink">
                <msink:context xmlns:msink="http://schemas.microsoft.com/ink/2010/main" type="inkWord" rotatedBoundingBox="17442,3797 19946,3497 20099,4778 17595,5078">
                  <msink:destinationLink direction="with" ref="{4F05E82F-EC90-4187-9A34-CFD37740C72C}"/>
                </msink:context>
              </emma:interpretation>
            </emma:emma>
          </inkml:annotationXML>
          <inkml:trace contextRef="#ctx0" brushRef="#br0" timeOffset="8133.999">-106 1373 62 0,'0'0'46'15,"27"0"-29"-15,-11 8-27 16,-16-8-34-16,33 3-22 16,-33-3 66-16</inkml:trace>
          <inkml:trace contextRef="#ctx0" brushRef="#br0" timeOffset="7723.4031">-925 1373 10 0,'0'0'94'15,"27"18"-38"1,-27-18-27-16,16 7-28 0,-16-7-1 15,22 9 0 1,-22-9-1-16,19 0-3 0,-19 0-12 16,16-9-28-16,-2 9-38 15,-10-10 44-15</inkml:trace>
          <inkml:trace contextRef="#ctx0" brushRef="#br0" timeOffset="7981.9895">-534 1377 24 0,'0'0'94'15,"34"21"-43"-15,-34-21-25 0,23 9-24 16,-8-5 1-16,4-4-3 15,0 0 1-15,0 0-1 16,-4 0-2-16,1-4-4 16,3 4-12-16,-19 0-29 15,25-11-42-15,-25 11 55 16</inkml:trace>
          <inkml:trace contextRef="#ctx0" brushRef="#br0" timeOffset="67170.6949">1513 523 71 0,'0'0'89'0,"0"0"-54"0,-8 19-22 15,8-19-6-15,0 15-2 16,0-15-2-16,0 23 0 16,0-23-1-16,5 29 0 15,-5-13-1-15,3 11 0 16,-3 0 0-16,4-1-1 15,-4 4 1-15,7-3-1 16,-7 0 0-16,8-4 0 16,-8-5 0-16,4 1 0 0,-4-19 0 15,0 20 1 1,0-20-2-16,0 0 1 16,7 15 0-16,-7-15-2 0,0 0-1 15,0 0-6-15,0 0-7 16,-7-15-16-1,7 15-60-15</inkml:trace>
          <inkml:trace contextRef="#ctx0" brushRef="#br0" timeOffset="67606.3642">1548 1009 71 0,'0'0'91'16,"-5"18"-55"-16,-2-2-21 16,7-16-9-16,0 26-2 15,0-26-1-15,0 30-1 16,0-14-1-16,0 7 0 16,0-5 0-16,7 5-1 15,-7-4 0-15,8-1 0 0,-8 2 1 16,8-1-1-1,-8-3 0-15,3-1-1 16,-3 3 1-16,0-18-2 16,8 27-1-16,-8-27-6 0,-3 19-8 15,3-19-18-15,3 16-63 16</inkml:trace>
          <inkml:trace contextRef="#ctx0" brushRef="#br0" timeOffset="67945.4771">1592 1570 43 0,'0'0'101'16,"0"19"-56"-16,0-19-25 16,0 0-14-16,0 26-3 15,0-26-1-15,0 31-1 16,0-20 0-16,5 5 0 16,-5-1-1-16,8 0 0 15,-8 0 0-15,0-15-1 0,11 30-1 16,-11-30-2-1,3 23-7-15,5-3-14 0,-8-20-37 16,8 17-51-16</inkml:trace>
        </inkml:traceGroup>
      </inkml:traceGroup>
    </inkml:traceGroup>
    <inkml:traceGroup>
      <inkml:annotationXML>
        <emma:emma xmlns:emma="http://www.w3.org/2003/04/emma" version="1.0">
          <emma:interpretation id="{F98BF892-4963-4C13-9F2E-5A4407C8C20B}" emma:medium="tactile" emma:mode="ink">
            <msink:context xmlns:msink="http://schemas.microsoft.com/ink/2010/main" type="paragraph" rotatedBoundingBox="18440,4959 22991,4737 23020,5324 18469,55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B5AB0C-052E-4940-8EC7-EC463E4CCB7D}" emma:medium="tactile" emma:mode="ink">
              <msink:context xmlns:msink="http://schemas.microsoft.com/ink/2010/main" type="inkBullet" rotatedBoundingBox="18450,5167 18788,5151 18798,5356 18460,5372"/>
            </emma:interpretation>
          </emma:emma>
        </inkml:annotationXML>
        <inkml:trace contextRef="#ctx0" brushRef="#br0" timeOffset="57393.1886">73 2205 39 0,'-16'-13'65'0,"16"13"-20"15,0 0-21 1,0 0-9-16,0 0-5 15,0 0-3-15,0 0-2 0,0 0-2 16,0 0-1 0,0 0 0-16,23 3-1 0,-23-3 0 15,19 10 0 1,-19-10 0-16,27 6 0 0,-12-6 0 16,0 8-1-16,-15-8 1 15,22 11-1-15,-22-11 1 16,16 11-1-16,-16-11 0 15,8 19 0-15,-8-19 1 0,-8 19-1 16,8-19 0-16,-16 23 1 16,16-23-1-16,-25 23 0 15,9-13 0-15,1 3 0 16,0-6 0-16,-4 4 0 16,4-7 0-16,-1 0 0 15,5-4 0-15,11 0 0 16,-19 8 0-16,19-8 0 15,0 0 0-15,0 0 0 16,0 0 0-16,0 0 0 16,19-8-1-16,-4 8 1 15,4 0 0-15,4 0 0 16,3-4 1-16,1 4-1 16,-5 0 0-16,10 0 0 15,-10 0 0-15,5 0 1 16,-5 0-1-16,-3 0 0 15,0 0 0-15,-8 0 0 0,-11 0 0 16,19 0 0-16,-19 0 0 16,0 0 0-16,0 0 0 15,0 0-2-15,16 12-3 16,-16-12-9-16,0 0-10 16,0 0-41-16,0 0-48 15</inkml:trace>
      </inkml:traceGroup>
      <inkml:traceGroup>
        <inkml:annotationXML>
          <emma:emma xmlns:emma="http://www.w3.org/2003/04/emma" version="1.0">
            <emma:interpretation id="{111A3538-EDF7-403F-9582-BE91B80751E9}" emma:medium="tactile" emma:mode="ink">
              <msink:context xmlns:msink="http://schemas.microsoft.com/ink/2010/main" type="line" rotatedBoundingBox="20075,4879 22991,4737 23020,5324 20103,5466"/>
            </emma:interpretation>
          </emma:emma>
        </inkml:annotationXML>
        <inkml:traceGroup>
          <inkml:annotationXML>
            <emma:emma xmlns:emma="http://www.w3.org/2003/04/emma" version="1.0">
              <emma:interpretation id="{2EA731E8-DA14-4E0B-9492-A22CD0268362}" emma:medium="tactile" emma:mode="ink">
                <msink:context xmlns:msink="http://schemas.microsoft.com/ink/2010/main" type="inkWord" rotatedBoundingBox="20076,4901 20082,4900 20090,5051 20083,5052"/>
              </emma:interpretation>
            </emma:emma>
          </inkml:annotationXML>
          <inkml:trace contextRef="#ctx0" brushRef="#br0" timeOffset="68189.5119">1646 1927 108 0,'0'26'65'0,"0"-11"-37"15,0 4-19-15,8 4-5 16,-8-4-1-16,0 0-3 16,0-4-1-16,0-15-7 15,0 15-12-15,0-15-24 16,0 0-61-16</inkml:trace>
        </inkml:traceGroup>
        <inkml:traceGroup>
          <inkml:annotationXML>
            <emma:emma xmlns:emma="http://www.w3.org/2003/04/emma" version="1.0">
              <emma:interpretation id="{77C9C711-D7FA-4122-83AC-211F1B87F592}" emma:medium="tactile" emma:mode="ink">
                <msink:context xmlns:msink="http://schemas.microsoft.com/ink/2010/main" type="inkWord" rotatedBoundingBox="22140,5355 22178,5070 22395,5100 22357,5384"/>
              </emma:interpretation>
            </emma:emma>
          </inkml:annotationXML>
          <inkml:trace contextRef="#ctx0" brushRef="#br0" timeOffset="59367.1574">3738 2153 29 0,'0'0'67'16,"0"0"-21"-16,0 0-21 0,0 0-8 16,0 0-7-16,0 0-2 15,0 0-3-15,0 0 0 16,0 0-2-16,0 0 0 15,0 0-1-15,0 0 0 16,0 0-1-16,0 0 0 16,0 0 0-16,19-6-1 15,-19 6 1-15,16-8 0 16,-16 8-1-16,27-7 1 16,-13 2-1-16,2 5 0 15,-1-7 0-15,0 7 0 16,0 0 0-16,0 0 0 15,0 0 0-15,-3 0 1 0,-12 0-1 16,23 7 0-16,-23-7 0 16,14 12 0-16,-14-12 0 15,5 14 1-15,-5-14-1 16,-5 16 0-16,5-16 0 16,-14 15 0-16,14-15 0 15,-19 21 0-15,19-21 0 16,-23 17 1-16,11-9-1 15,12-8 0-15,-22 15 0 16,22-15 0-16,-23 12 0 0,23-12 0 16,-15 3 0-16,15-3 0 15,0 0 0-15,0 0 0 16,0 0 0-16,0 0 0 16,0 0 0-16,0 0-1 15,0 0 1-15,19 7 0 16,-19-7 0-16,19 0 0 15,-19 0 0-15,22 12 0 16,-22-12 0-16,23 7 0 16,-23-7 0-16,0 0 0 15,12 20 0-15,-12-20 0 16,0 15 1-16,0-15-1 16,-8 14 0-16,8-14 0 15,-15 16 0-15,15-16 1 0,-15 11-1 16,0-7 0-1,15-4 0-15,-23 8 0 16,23-8 0-16,-27 8-1 0,27-8-1 16,-26 7-2-1,15-7-8-15,11 0-10 0,-19 0-25 16,19 0-78-16</inkml:trace>
        </inkml:traceGroup>
        <inkml:traceGroup>
          <inkml:annotationXML>
            <emma:emma xmlns:emma="http://www.w3.org/2003/04/emma" version="1.0">
              <emma:interpretation id="{EE985F6C-D2A4-48EB-8715-F626416A6247}" emma:medium="tactile" emma:mode="ink">
                <msink:context xmlns:msink="http://schemas.microsoft.com/ink/2010/main" type="inkWord" rotatedBoundingBox="22821,5121 22917,4737 23027,4765 22931,5149"/>
              </emma:interpretation>
            </emma:emma>
          </inkml:annotationXML>
          <inkml:trace contextRef="#ctx0" brushRef="#br0" timeOffset="55035.0803">4497 1767 58 0,'0'0'96'16,"0"0"-56"-16,-16 11-21 15,16-11-13-15,0 0-1 16,0 0-2-16,24 13-1 16,-24-13 0-16,19 14 0 0,-19-14-1 15,22 19 0-15,-22-19-1 16,11 26 1-1,-11-10-1-15,8 6 1 0,-8 1-1 16,-8 0 0 0,-3 0 0-16,0 4 0 0,0-1 0 15,-5 1 0-15,1-1 0 16,-4-7-1-16,4 8 0 16,-8-16-2-16,16 4-5 15,7-15-6-15,-19 18-13 16,19-18-48-16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0:54.1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EF3F1E4-0E54-4E2F-BAA5-5A05DFFAF9A1}" emma:medium="tactile" emma:mode="ink">
          <msink:context xmlns:msink="http://schemas.microsoft.com/ink/2010/main" type="inkDrawing" rotatedBoundingBox="22547,4301 23053,3363 23263,3476 22757,4415" semanticType="callout" shapeName="Other">
            <msink:sourceLink direction="with" ref="{4F05E82F-EC90-4187-9A34-CFD37740C72C}"/>
            <msink:sourceLink direction="with" ref="{F7F1BA9B-F9E6-42EB-B83B-ACF06F8E096C}"/>
          </msink:context>
        </emma:interpretation>
      </emma:emma>
    </inkml:annotationXML>
    <inkml:trace contextRef="#ctx0" brushRef="#br0">550 0 88 0,'0'0'75'16,"7"19"-42"-16,-7-19-16 15,-11 15-13-15,11 4-1 16,-8-3 0-16,8 14-1 15,-3-11 1-15,3 19-1 16,-4-9-1-16,4 18 0 16,-12-5 0-16,9 3 0 15,-5-3-1-15,0 7 0 16,-3-3 0-16,0-1 0 16,-5-3 0-16,5-4 0 15,-8-1 0-15,0-2 1 0,-8-2-1 16,5 3 0-1,-5-3 0-15,1-6 0 16,-1-1 0-16,-3-3 0 16,7-1 0-16,-3-7 1 0,7-3-1 15,-5-1 0-15,7-3 0 16,1-1 0-16,0 2 0 16,2-9 0-16,14 0 0 15,-27 3 0-15,27-3-1 16,-19 0 1-16,19 0 0 15,-23 0 0-15,23 0-1 16,-11-3 0-16,11 3 0 16,-19 0-2-16,19 0-7 0,0 0-8 15,0 0-18-15,0 0-67 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1:27.6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7C0ED65-5A02-47E4-83B3-75A29A902100}" emma:medium="tactile" emma:mode="ink">
          <msink:context xmlns:msink="http://schemas.microsoft.com/ink/2010/main" type="inkDrawing" rotatedBoundingBox="18343,4926 23008,4865 23009,4927 18343,4988" semanticType="underline" shapeName="Other">
            <msink:sourceLink direction="with" ref="{C6AF85B2-8735-4AF4-B9FB-A9E888134109}"/>
          </msink:context>
        </emma:interpretation>
      </emma:emma>
    </inkml:annotationXML>
    <inkml:trace contextRef="#ctx0" brushRef="#br0">0 39 75 0,'0'0'47'16,"0"0"-18"-16,0 0-8 15,0 0-9-15,0 0-5 16,0 0-1-16,0 0-1 16,14 0-1-16,-14 0 0 15,0 0-2-15,16 0 1 16,-16 0-1-16,0 0 0 15,19 7-1-15,-19-7 0 16,15 0 0-16,-15 0-1 0,15 0 1 16,-15 0-1-16,16 5 0 15,-16-5 1-15,19 3-1 16,-19-3 0-16,18 5 1 16,-18-5-1-16,23 0 0 15,-8 2 1 1,4-2-1-16,-4 9 1 0,4-9-1 15,4 3 0-15,-1-3 1 16,2 4-1-16,-2-4 0 16,5 0 0-16,0 4 0 15,-1-4 1-15,4 0-1 16,4 0 0-16,-3 0 0 16,3 0 0-16,0 0 1 15,4 0-1-15,0-4 0 0,0 4 0 16,0 0 0-16,-1 0 0 15,5-4 0 1,-3 4 0-16,-3 0 0 0,2 0 0 16,1-3 0-1,-1 3 0-15,-4 0 1 0,4 0-1 16,-1 3 0 0,9-3 0-16,-5 0 0 0,5 4 0 15,0-4 0-15,7 0 0 16,1 0 0-16,-5 0 0 15,3-7 0-15,-2 7 0 16,3-4 0-16,-4 4 0 16,4 0 0-16,-4 0 0 15,1 0 0-15,-1 0 0 16,-3 0 0-16,3 0 0 16,0 0 0-16,0 0 0 0,-3 0 0 15,-1 0 0-15,1 0 0 16,3 0 0-16,0 0 0 15,0 0 0-15,1 0 0 16,3 0 0-16,-8 0 0 16,4 0 0-16,5 0 0 15,-9 0 0-15,9 0 0 16,-9-5 0-16,0 5 0 16,4 0 0-16,-3-7 0 15,3 7 0-15,1-3 0 16,-4 3 0-16,-2 0 0 0,6 0 0 15,-5 0 0 1,5-5 0-16,-1 5 0 16,0 0 0-16,0 0 0 15,1 0 0-15,-5 0 0 0,1-3 0 16,-1 3 0 0,-2 0 0-16,-2 0 0 0,4-8 0 15,1 8 0 1,-5-4 0-16,5-3 0 15,0 7 0-15,-2-8 1 0,2 8-1 16,0-8 0-16,-4 8 0 16,3-3 0-16,-3 3 0 15,-4 0 0-15,3 0 0 16,1 3 0-16,0-3 0 16,-8 0 0-16,0 0 0 15,5 0 0-15,-9 0 0 0,3 0 0 16,-3 0 0-16,1 0 0 15,-4 0 0-15,-1 0 0 16,-3 0 0-16,4 0 0 16,-5 8 0-16,-3-8 0 15,-3 0 0-15,-2 4 0 16,-14-4 0-16,19 4 0 16,-19-4 0-16,0 0-1 15,0 0-2-15,0 0-7 16,0 0-7-16,0 0-17 15,-22-4-66-15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0:50.9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ACA22BC-7BAB-4A8B-8B59-F1B529631DDF}" emma:medium="tactile" emma:mode="ink">
          <msink:context xmlns:msink="http://schemas.microsoft.com/ink/2010/main" type="writingRegion" rotatedBoundingBox="22710,2225 24164,2134 24217,2976 22763,3067"/>
        </emma:interpretation>
      </emma:emma>
    </inkml:annotationXML>
    <inkml:traceGroup>
      <inkml:annotationXML>
        <emma:emma xmlns:emma="http://www.w3.org/2003/04/emma" version="1.0">
          <emma:interpretation id="{CA907D04-4DEF-4CD4-96A1-C65C237A2207}" emma:medium="tactile" emma:mode="ink">
            <msink:context xmlns:msink="http://schemas.microsoft.com/ink/2010/main" type="paragraph" rotatedBoundingBox="22710,2225 24164,2134 24217,2976 22763,3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6445C5-67BA-48C1-A71B-882FEB3A837D}" emma:medium="tactile" emma:mode="ink">
              <msink:context xmlns:msink="http://schemas.microsoft.com/ink/2010/main" type="line" rotatedBoundingBox="22710,2225 24164,2134 24217,2976 22763,3067"/>
            </emma:interpretation>
          </emma:emma>
        </inkml:annotationXML>
        <inkml:traceGroup>
          <inkml:annotationXML>
            <emma:emma xmlns:emma="http://www.w3.org/2003/04/emma" version="1.0">
              <emma:interpretation id="{F7F1BA9B-F9E6-42EB-B83B-ACF06F8E096C}" emma:medium="tactile" emma:mode="ink">
                <msink:context xmlns:msink="http://schemas.microsoft.com/ink/2010/main" type="inkWord" rotatedBoundingBox="22710,2225 24164,2134 24217,2976 22763,3067">
                  <msink:destinationLink direction="with" ref="{8D0B8092-3754-49B9-82A5-35C8239E37A2}"/>
                  <msink:destinationLink direction="with" ref="{8EF3F1E4-0E54-4E2F-BAA5-5A05DFFAF9A1}"/>
                </msink:context>
              </emma:interpretation>
            </emma:emma>
          </inkml:annotationXML>
          <inkml:trace contextRef="#ctx0" brushRef="#br0">29-1 96 0,'0'0'69'0,"0"0"-37"16,-19-8-23-16,19 24-3 15,0-16-3-15,0 34 1 0,-8-12-2 16,8 16 0 0,-3-1 0-16,3 17 0 15,0-5-1-15,0 12 0 16,0-4 0-16,0 0-1 16,0-4 0-16,6 0 1 15,-6-7-2-15,5-13 1 0,3-2-1 16,-8-12-1-16,11 0 0 15,-11-19-2-15,11 4-5 16,-11-4-11-16,11-23-25 16,1 8-63-16</inkml:trace>
          <inkml:trace contextRef="#ctx0" brushRef="#br0" timeOffset="464.963">408 32 67 0,'0'0'80'16,"0"0"-41"-16,-4 20-19 15,-7-1-19-15,-1 11 1 16,-3 0 1-16,4 20-1 15,-8-2 1-15,7 10-1 0,-7-1 1 16,11 3-1-16,-3-11-1 16,11 0 0-1,-8-6 0-15,8-9-1 16,8-12 0-16,3-7 0 16,-11-15 0-16,24 9 1 15,-9-20-1-15,0-2 0 0,0-5 0 16,0-2 1-1,-3-2-1-15,-5-1 0 0,-3-4 0 16,-4 1 0-16,0 4 0 16,0-5 0-16,-8 7 0 15,1 2 0-15,-1 3-1 16,-3-4 0-16,11 19 0 16,-23-15-1-16,23 15-1 15,-19-9-2-15,19 9-7 16,0 0-14-16,0 0-34 0,0 0-53 15</inkml:trace>
          <inkml:trace contextRef="#ctx0" brushRef="#br0" timeOffset="1308.084">780-51 71 0,'0'0'85'0,"0"15"-48"16,0 5-19-16,-13 3-13 15,-1-1-3-15,3 12 0 16,-5 0-1-16,5 5 0 16,-8-2 0-16,8 1 0 15,-1-8 0-15,12 0 0 0,0-7 1 16,15 0-2-16,1-7 1 15,3-1-1 1,3-4 1-16,5 0-1 16,0 5 0-16,-5-6 0 15,0 6 0-15,2-5 0 0,-10 4 0 16,-2 0 0-16,-8 1 0 16,-4-1 0-16,0 0 0 15,-12 4 0-15,-3-4 1 16,0 4-1-16,-8 0 0 15,4-7 0-15,0 3 0 16,0-4 0-16,5 1 0 0,-2-8-1 16,16-4 0-16,-19 0 0 15,19 0-2-15,0 0-1 16,0-24-7 0,4 13-12-16,-4-11-30 0,15 2-62 15</inkml:trace>
          <inkml:trace contextRef="#ctx0" brushRef="#br0" timeOffset="1563.6276">756 25 125 0,'16'-7'54'0,"-16"7"-29"15,14 7-12-15,-14-7-13 0,19 16 1 16,-19-16-1-16,24 18 0 16,-24-18 0-1,22 19 0-15,-22-19 0 16,27 16-1-16,-16-16-3 0,8 0-3 16,0 7-15-16,-19-7-26 15,34-7-54-15</inkml:trace>
          <inkml:trace contextRef="#ctx0" brushRef="#br0" timeOffset="2089.8484">1143-16 115 0,'0'0'61'16,"27"11"-33"-16,-27-11-20 15,19 0-1-15,0 12-3 16,-19-12-2-16,34 7 1 16,-12-7-1-16,5 11 0 15,-8-4-1-15,8 9 0 16,-13-5-1-16,10 1 1 15,-13-1-1-15,0 1 0 0,-11 3 0 16,4 0 0-16,-8-3 0 16,-4 3 1-16,-3 0-1 15,0 0 0-15,0 0 0 16,3 0 0-16,0 3 0 16,8 3 0-1,4-3 0-15,3 1 0 0,9 3 0 16,-1 5 0-16,4 0 0 15,0-1 0-15,-4 1 1 16,-4 0-1-16,1 3 0 16,-12-1 0-16,0 2 0 15,-8 4 0-15,-7-5 0 16,0 0 0-16,-8 5 0 16,1-10-1-16,3 10 0 0,-11-20-4 15,3-3-6-15,4-5-6 16,4-7-22-16,0-12-71 15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09-23T09:10:43.0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8A9F8A1-AFAD-4C9C-85E1-61B0DA0C2489}" emma:medium="tactile" emma:mode="ink">
          <msink:context xmlns:msink="http://schemas.microsoft.com/ink/2010/main" type="writingRegion" rotatedBoundingBox="14711,4022 16266,3841 16366,4704 14811,4884"/>
        </emma:interpretation>
      </emma:emma>
    </inkml:annotationXML>
    <inkml:traceGroup>
      <inkml:annotationXML>
        <emma:emma xmlns:emma="http://www.w3.org/2003/04/emma" version="1.0">
          <emma:interpretation id="{FEDDC3F7-7619-40C4-9C0C-03AABFBD62EA}" emma:medium="tactile" emma:mode="ink">
            <msink:context xmlns:msink="http://schemas.microsoft.com/ink/2010/main" type="paragraph" rotatedBoundingBox="14711,4022 16266,3841 16366,4704 14811,4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EE0918-CDE3-4F70-BAE2-6CCFDDD3BFCE}" emma:medium="tactile" emma:mode="ink">
              <msink:context xmlns:msink="http://schemas.microsoft.com/ink/2010/main" type="line" rotatedBoundingBox="14711,4022 16266,3841 16366,4704 14811,4884"/>
            </emma:interpretation>
          </emma:emma>
        </inkml:annotationXML>
        <inkml:traceGroup>
          <inkml:annotationXML>
            <emma:emma xmlns:emma="http://www.w3.org/2003/04/emma" version="1.0">
              <emma:interpretation id="{883A17EE-C6DE-43E1-82FD-8D8803CC2D33}" emma:medium="tactile" emma:mode="ink">
                <msink:context xmlns:msink="http://schemas.microsoft.com/ink/2010/main" type="inkWord" rotatedBoundingBox="14711,4022 16266,3841 16366,4704 14811,4884"/>
              </emma:interpretation>
            </emma:emma>
          </inkml:annotationXML>
          <inkml:trace contextRef="#ctx0" brushRef="#br0">29-1 43 0,'0'0'96'0,"-19"7"-52"16,19-7-27-16,0 0-7 16,-11-3-3-16,11 3-3 15,0 0 0-15,15 3-3 16,-15-3 1-16,19 0-1 16,-4 0 0-16,4 13-1 15,-3-10 1-15,-2 5-1 0,2-1 0 16,-16-7 1-16,14 26-1 15,-14-7 0 1,-6 4 0-16,-6 0 0 0,0 4 0 16,-2-1 1-16,-5 5-1 15,3-9 0-15,5 1 0 16,3 0 0-16,8-5 0 16,0-2 0-16,16-5 0 15,-2 1 0-15,13-1 0 16,3 4 0-16,5-4 0 15,-2 5 0-15,5-6 0 16,-3 6 0-16,-1 0 0 0,-7 2 0 16,-8 5 0-16,-5-1 0 15,-6 9 0 1,-8 0 1-16,0 2-1 0,-11-2 0 16,-5-1 0-16,-6 1 0 15,-1-1-1-15,0-8 1 16,-3-2-1-16,-1-9 0 15,8 0-2-15,-8-22-2 16,16 0-8-16,3-12-10 16,8-12-30-16,0-2-66 15</inkml:trace>
          <inkml:trace contextRef="#ctx0" brushRef="#br0" timeOffset="496.2782">381 132 43 0,'19'-12'99'16,"0"12"-53"-16,-3 4-24 0,3 7-15 16,8 16-2-16,-5-1-2 15,8 13 0-15,-7-1-1 16,4 3-1-16,-5 1 0 16,-3 4-1-16,-7-8 1 15,0 7-1-15,-12-8 0 16,0-2 0-16,-12-5 0 15,-3-3 0-15,-4-4 0 16,-4-12 0-16,4-4 0 16,0-14 0-16,4-4 0 0,7-12 0 15,8-11-1-15,0-4 2 16,12-8-2-16,7-7 1 16,3-8 0-16,5 4 0 15,4 1 0-15,2-2 0 16,-3 10 0-16,-3 1 0 15,-4 10 0-15,-8 6 0 16,-7 5 0-16,-8 7 0 16,-11 0 0-16,-8 8 1 15,0 3-1-15,-11 8 1 16,3 0-1-16,-8 4 0 16,1 8 0-16,8-2 0 15,-1 2 0-15,1-1 0 16,7 5-1-16,0-13 0 15,15 12-1-15,4-15-1 16,0 0-4-16,0 0-8 0,26 5-12 16,-3-10-47-16</inkml:trace>
          <inkml:trace contextRef="#ctx0" brushRef="#br0" timeOffset="744.9032">875-130 67 0,'27'19'91'16,"-16"3"-54"-16,-3 5-19 16,-8 15-11-16,0-8-3 15,14 20-2-15,-14-4 0 0,8 9 0 16,-8-2-1-16,11 7 0 16,-3-3-1-1,0 7 1-15,-2-2-1 0,2-10-1 16,8-3 0-16,-8-23-2 15,11 4-2 1,-12-18-6-16,8-16-9 0,0-16-25 16,-3-14-68-16</inkml:trace>
          <inkml:trace contextRef="#ctx0" brushRef="#br0" timeOffset="1203.3128">1205 162 128 0,'19'-12'55'15,"3"9"-33"-15,-3 3-12 16,19 11-4-16,-11 4-2 16,10 15-1-16,-6-6-1 15,6 14-1-15,-10-1 0 16,0 5 0-16,-13 4-1 16,-1-1 0-16,-13-3 0 15,-8 0 0-15,-8-1 0 16,-6-7 0-16,-5-11 0 15,1-4 0-15,-5-11 0 16,5-8 0-16,7-19 0 16,8-8 0-16,11-19 0 15,7-7 0-15,8-7 0 16,4-5 0-16,12-7 0 16,-1-3 0-16,0-2 0 0,5 6 0 15,-13-5 0-15,-3 15 0 16,-8 5 0-16,-11 7 0 15,-8 10 1-15,-3 15-1 16,-16 10 0-16,-6 14 1 16,-5 14-1-1,-11 13 0-15,3 9 0 0,-3 0 0 16,-1 9 0 0,9-2-1-16,11 2-1 0,-5-14-3 15,16-5-6-15,19-3-9 16,0-23-25-16,16 7-72 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AABFF-E424-41C7-BAEA-182C348979DF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89F96-6989-44B4-BE17-8D763A6F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6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APR 10%, inflation rate 2%,</a:t>
            </a:r>
            <a:r>
              <a:rPr lang="en-US" baseline="0" dirty="0" smtClean="0"/>
              <a:t> 10% * 2% = 0.2% which is negligible.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89F96-6989-44B4-BE17-8D763A6FEC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8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2E56-5AB4-484E-A1C3-7DFD152D6E1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BC1-6E94-4F55-84C2-76299B1CF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7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2E56-5AB4-484E-A1C3-7DFD152D6E1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BC1-6E94-4F55-84C2-76299B1CF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7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2E56-5AB4-484E-A1C3-7DFD152D6E1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BC1-6E94-4F55-84C2-76299B1CF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8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2E56-5AB4-484E-A1C3-7DFD152D6E1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BC1-6E94-4F55-84C2-76299B1CF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3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2E56-5AB4-484E-A1C3-7DFD152D6E1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BC1-6E94-4F55-84C2-76299B1CF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5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2E56-5AB4-484E-A1C3-7DFD152D6E1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BC1-6E94-4F55-84C2-76299B1CF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7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2E56-5AB4-484E-A1C3-7DFD152D6E1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BC1-6E94-4F55-84C2-76299B1CF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7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2E56-5AB4-484E-A1C3-7DFD152D6E1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BC1-6E94-4F55-84C2-76299B1CF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2E56-5AB4-484E-A1C3-7DFD152D6E1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BC1-6E94-4F55-84C2-76299B1CF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4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2E56-5AB4-484E-A1C3-7DFD152D6E1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BC1-6E94-4F55-84C2-76299B1CF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0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2E56-5AB4-484E-A1C3-7DFD152D6E1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5BC1-6E94-4F55-84C2-76299B1CF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9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2E56-5AB4-484E-A1C3-7DFD152D6E16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55BC1-6E94-4F55-84C2-76299B1CF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1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zs177@p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8.emf"/><Relationship Id="rId4" Type="http://schemas.openxmlformats.org/officeDocument/2006/relationships/customXml" Target="../ink/ink12.xml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.xml"/><Relationship Id="rId21" Type="http://schemas.openxmlformats.org/officeDocument/2006/relationships/image" Target="../media/image30.emf"/><Relationship Id="rId42" Type="http://schemas.openxmlformats.org/officeDocument/2006/relationships/customXml" Target="../ink/ink35.xml"/><Relationship Id="rId47" Type="http://schemas.openxmlformats.org/officeDocument/2006/relationships/image" Target="../media/image43.emf"/><Relationship Id="rId63" Type="http://schemas.openxmlformats.org/officeDocument/2006/relationships/image" Target="../media/image51.emf"/><Relationship Id="rId68" Type="http://schemas.openxmlformats.org/officeDocument/2006/relationships/customXml" Target="../ink/ink48.xml"/><Relationship Id="rId84" Type="http://schemas.openxmlformats.org/officeDocument/2006/relationships/customXml" Target="../ink/ink56.xml"/><Relationship Id="rId89" Type="http://schemas.openxmlformats.org/officeDocument/2006/relationships/image" Target="../media/image64.emf"/><Relationship Id="rId7" Type="http://schemas.openxmlformats.org/officeDocument/2006/relationships/image" Target="../media/image23.emf"/><Relationship Id="rId71" Type="http://schemas.openxmlformats.org/officeDocument/2006/relationships/image" Target="../media/image55.emf"/><Relationship Id="rId92" Type="http://schemas.openxmlformats.org/officeDocument/2006/relationships/customXml" Target="../ink/ink60.xml"/><Relationship Id="rId2" Type="http://schemas.openxmlformats.org/officeDocument/2006/relationships/customXml" Target="../ink/ink15.xml"/><Relationship Id="rId16" Type="http://schemas.openxmlformats.org/officeDocument/2006/relationships/customXml" Target="../ink/ink22.xml"/><Relationship Id="rId29" Type="http://schemas.openxmlformats.org/officeDocument/2006/relationships/image" Target="../media/image34.emf"/><Relationship Id="rId107" Type="http://schemas.openxmlformats.org/officeDocument/2006/relationships/image" Target="../media/image73.emf"/><Relationship Id="rId11" Type="http://schemas.openxmlformats.org/officeDocument/2006/relationships/image" Target="../media/image25.emf"/><Relationship Id="rId24" Type="http://schemas.openxmlformats.org/officeDocument/2006/relationships/customXml" Target="../ink/ink26.xml"/><Relationship Id="rId32" Type="http://schemas.openxmlformats.org/officeDocument/2006/relationships/customXml" Target="../ink/ink30.xml"/><Relationship Id="rId37" Type="http://schemas.openxmlformats.org/officeDocument/2006/relationships/image" Target="../media/image38.emf"/><Relationship Id="rId40" Type="http://schemas.openxmlformats.org/officeDocument/2006/relationships/customXml" Target="../ink/ink34.xml"/><Relationship Id="rId45" Type="http://schemas.openxmlformats.org/officeDocument/2006/relationships/image" Target="../media/image42.emf"/><Relationship Id="rId53" Type="http://schemas.openxmlformats.org/officeDocument/2006/relationships/image" Target="../media/image46.emf"/><Relationship Id="rId58" Type="http://schemas.openxmlformats.org/officeDocument/2006/relationships/customXml" Target="../ink/ink43.xml"/><Relationship Id="rId66" Type="http://schemas.openxmlformats.org/officeDocument/2006/relationships/customXml" Target="../ink/ink47.xml"/><Relationship Id="rId74" Type="http://schemas.openxmlformats.org/officeDocument/2006/relationships/customXml" Target="../ink/ink51.xml"/><Relationship Id="rId79" Type="http://schemas.openxmlformats.org/officeDocument/2006/relationships/image" Target="../media/image59.emf"/><Relationship Id="rId87" Type="http://schemas.openxmlformats.org/officeDocument/2006/relationships/image" Target="../media/image63.emf"/><Relationship Id="rId102" Type="http://schemas.openxmlformats.org/officeDocument/2006/relationships/customXml" Target="../ink/ink65.xml"/><Relationship Id="rId5" Type="http://schemas.openxmlformats.org/officeDocument/2006/relationships/image" Target="../media/image22.emf"/><Relationship Id="rId61" Type="http://schemas.openxmlformats.org/officeDocument/2006/relationships/image" Target="../media/image50.emf"/><Relationship Id="rId82" Type="http://schemas.openxmlformats.org/officeDocument/2006/relationships/customXml" Target="../ink/ink55.xml"/><Relationship Id="rId90" Type="http://schemas.openxmlformats.org/officeDocument/2006/relationships/customXml" Target="../ink/ink59.xml"/><Relationship Id="rId95" Type="http://schemas.openxmlformats.org/officeDocument/2006/relationships/image" Target="../media/image67.emf"/><Relationship Id="rId19" Type="http://schemas.openxmlformats.org/officeDocument/2006/relationships/image" Target="../media/image29.emf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33.emf"/><Relationship Id="rId30" Type="http://schemas.openxmlformats.org/officeDocument/2006/relationships/customXml" Target="../ink/ink29.xml"/><Relationship Id="rId35" Type="http://schemas.openxmlformats.org/officeDocument/2006/relationships/image" Target="../media/image37.emf"/><Relationship Id="rId43" Type="http://schemas.openxmlformats.org/officeDocument/2006/relationships/image" Target="../media/image41.emf"/><Relationship Id="rId48" Type="http://schemas.openxmlformats.org/officeDocument/2006/relationships/customXml" Target="../ink/ink38.xml"/><Relationship Id="rId56" Type="http://schemas.openxmlformats.org/officeDocument/2006/relationships/customXml" Target="../ink/ink42.xml"/><Relationship Id="rId64" Type="http://schemas.openxmlformats.org/officeDocument/2006/relationships/customXml" Target="../ink/ink46.xml"/><Relationship Id="rId69" Type="http://schemas.openxmlformats.org/officeDocument/2006/relationships/image" Target="../media/image54.emf"/><Relationship Id="rId77" Type="http://schemas.openxmlformats.org/officeDocument/2006/relationships/image" Target="../media/image58.emf"/><Relationship Id="rId100" Type="http://schemas.openxmlformats.org/officeDocument/2006/relationships/customXml" Target="../ink/ink64.xml"/><Relationship Id="rId105" Type="http://schemas.openxmlformats.org/officeDocument/2006/relationships/image" Target="../media/image72.emf"/><Relationship Id="rId8" Type="http://schemas.openxmlformats.org/officeDocument/2006/relationships/customXml" Target="../ink/ink18.xml"/><Relationship Id="rId51" Type="http://schemas.openxmlformats.org/officeDocument/2006/relationships/image" Target="../media/image45.emf"/><Relationship Id="rId72" Type="http://schemas.openxmlformats.org/officeDocument/2006/relationships/customXml" Target="../ink/ink50.xml"/><Relationship Id="rId80" Type="http://schemas.openxmlformats.org/officeDocument/2006/relationships/customXml" Target="../ink/ink54.xml"/><Relationship Id="rId85" Type="http://schemas.openxmlformats.org/officeDocument/2006/relationships/image" Target="../media/image62.emf"/><Relationship Id="rId93" Type="http://schemas.openxmlformats.org/officeDocument/2006/relationships/image" Target="../media/image66.emf"/><Relationship Id="rId98" Type="http://schemas.openxmlformats.org/officeDocument/2006/relationships/customXml" Target="../ink/ink63.xml"/><Relationship Id="rId3" Type="http://schemas.openxmlformats.org/officeDocument/2006/relationships/image" Target="../media/image21.emf"/><Relationship Id="rId12" Type="http://schemas.openxmlformats.org/officeDocument/2006/relationships/customXml" Target="../ink/ink20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38" Type="http://schemas.openxmlformats.org/officeDocument/2006/relationships/customXml" Target="../ink/ink33.xml"/><Relationship Id="rId46" Type="http://schemas.openxmlformats.org/officeDocument/2006/relationships/customXml" Target="../ink/ink37.xml"/><Relationship Id="rId59" Type="http://schemas.openxmlformats.org/officeDocument/2006/relationships/image" Target="../media/image49.emf"/><Relationship Id="rId67" Type="http://schemas.openxmlformats.org/officeDocument/2006/relationships/image" Target="../media/image53.emf"/><Relationship Id="rId103" Type="http://schemas.openxmlformats.org/officeDocument/2006/relationships/image" Target="../media/image71.emf"/><Relationship Id="rId20" Type="http://schemas.openxmlformats.org/officeDocument/2006/relationships/customXml" Target="../ink/ink24.xml"/><Relationship Id="rId41" Type="http://schemas.openxmlformats.org/officeDocument/2006/relationships/image" Target="../media/image40.emf"/><Relationship Id="rId54" Type="http://schemas.openxmlformats.org/officeDocument/2006/relationships/customXml" Target="../ink/ink41.xml"/><Relationship Id="rId62" Type="http://schemas.openxmlformats.org/officeDocument/2006/relationships/customXml" Target="../ink/ink45.xml"/><Relationship Id="rId70" Type="http://schemas.openxmlformats.org/officeDocument/2006/relationships/customXml" Target="../ink/ink49.xml"/><Relationship Id="rId75" Type="http://schemas.openxmlformats.org/officeDocument/2006/relationships/image" Target="../media/image57.emf"/><Relationship Id="rId83" Type="http://schemas.openxmlformats.org/officeDocument/2006/relationships/image" Target="../media/image61.emf"/><Relationship Id="rId88" Type="http://schemas.openxmlformats.org/officeDocument/2006/relationships/customXml" Target="../ink/ink58.xml"/><Relationship Id="rId91" Type="http://schemas.openxmlformats.org/officeDocument/2006/relationships/image" Target="../media/image65.emf"/><Relationship Id="rId96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28.xml"/><Relationship Id="rId36" Type="http://schemas.openxmlformats.org/officeDocument/2006/relationships/customXml" Target="../ink/ink32.xml"/><Relationship Id="rId49" Type="http://schemas.openxmlformats.org/officeDocument/2006/relationships/image" Target="../media/image44.emf"/><Relationship Id="rId57" Type="http://schemas.openxmlformats.org/officeDocument/2006/relationships/image" Target="../media/image48.emf"/><Relationship Id="rId106" Type="http://schemas.openxmlformats.org/officeDocument/2006/relationships/customXml" Target="../ink/ink67.xml"/><Relationship Id="rId10" Type="http://schemas.openxmlformats.org/officeDocument/2006/relationships/customXml" Target="../ink/ink19.xml"/><Relationship Id="rId31" Type="http://schemas.openxmlformats.org/officeDocument/2006/relationships/image" Target="../media/image35.emf"/><Relationship Id="rId44" Type="http://schemas.openxmlformats.org/officeDocument/2006/relationships/customXml" Target="../ink/ink36.xml"/><Relationship Id="rId52" Type="http://schemas.openxmlformats.org/officeDocument/2006/relationships/customXml" Target="../ink/ink40.xml"/><Relationship Id="rId60" Type="http://schemas.openxmlformats.org/officeDocument/2006/relationships/customXml" Target="../ink/ink44.xml"/><Relationship Id="rId65" Type="http://schemas.openxmlformats.org/officeDocument/2006/relationships/image" Target="../media/image52.emf"/><Relationship Id="rId73" Type="http://schemas.openxmlformats.org/officeDocument/2006/relationships/image" Target="../media/image56.emf"/><Relationship Id="rId78" Type="http://schemas.openxmlformats.org/officeDocument/2006/relationships/customXml" Target="../ink/ink53.xml"/><Relationship Id="rId81" Type="http://schemas.openxmlformats.org/officeDocument/2006/relationships/image" Target="../media/image60.emf"/><Relationship Id="rId86" Type="http://schemas.openxmlformats.org/officeDocument/2006/relationships/customXml" Target="../ink/ink57.xml"/><Relationship Id="rId94" Type="http://schemas.openxmlformats.org/officeDocument/2006/relationships/customXml" Target="../ink/ink61.xml"/><Relationship Id="rId99" Type="http://schemas.openxmlformats.org/officeDocument/2006/relationships/image" Target="../media/image69.emf"/><Relationship Id="rId101" Type="http://schemas.openxmlformats.org/officeDocument/2006/relationships/image" Target="../media/image70.emf"/><Relationship Id="rId4" Type="http://schemas.openxmlformats.org/officeDocument/2006/relationships/customXml" Target="../ink/ink16.xml"/><Relationship Id="rId9" Type="http://schemas.openxmlformats.org/officeDocument/2006/relationships/image" Target="../media/image24.emf"/><Relationship Id="rId13" Type="http://schemas.openxmlformats.org/officeDocument/2006/relationships/image" Target="../media/image26.emf"/><Relationship Id="rId18" Type="http://schemas.openxmlformats.org/officeDocument/2006/relationships/customXml" Target="../ink/ink23.xml"/><Relationship Id="rId39" Type="http://schemas.openxmlformats.org/officeDocument/2006/relationships/image" Target="../media/image39.emf"/><Relationship Id="rId34" Type="http://schemas.openxmlformats.org/officeDocument/2006/relationships/customXml" Target="../ink/ink31.xml"/><Relationship Id="rId50" Type="http://schemas.openxmlformats.org/officeDocument/2006/relationships/customXml" Target="../ink/ink39.xml"/><Relationship Id="rId55" Type="http://schemas.openxmlformats.org/officeDocument/2006/relationships/image" Target="../media/image47.emf"/><Relationship Id="rId76" Type="http://schemas.openxmlformats.org/officeDocument/2006/relationships/customXml" Target="../ink/ink52.xml"/><Relationship Id="rId97" Type="http://schemas.openxmlformats.org/officeDocument/2006/relationships/image" Target="../media/image68.emf"/><Relationship Id="rId104" Type="http://schemas.openxmlformats.org/officeDocument/2006/relationships/customXml" Target="../ink/ink6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13" Type="http://schemas.openxmlformats.org/officeDocument/2006/relationships/customXml" Target="../ink/ink73.xml"/><Relationship Id="rId18" Type="http://schemas.openxmlformats.org/officeDocument/2006/relationships/image" Target="../media/image82.emf"/><Relationship Id="rId26" Type="http://schemas.openxmlformats.org/officeDocument/2006/relationships/image" Target="../media/image86.emf"/><Relationship Id="rId3" Type="http://schemas.openxmlformats.org/officeDocument/2006/relationships/customXml" Target="../ink/ink68.xml"/><Relationship Id="rId21" Type="http://schemas.openxmlformats.org/officeDocument/2006/relationships/customXml" Target="../ink/ink77.xml"/><Relationship Id="rId7" Type="http://schemas.openxmlformats.org/officeDocument/2006/relationships/customXml" Target="../ink/ink70.xml"/><Relationship Id="rId12" Type="http://schemas.openxmlformats.org/officeDocument/2006/relationships/image" Target="../media/image79.emf"/><Relationship Id="rId17" Type="http://schemas.openxmlformats.org/officeDocument/2006/relationships/customXml" Target="../ink/ink75.xml"/><Relationship Id="rId25" Type="http://schemas.openxmlformats.org/officeDocument/2006/relationships/customXml" Target="../ink/ink79.xml"/><Relationship Id="rId2" Type="http://schemas.openxmlformats.org/officeDocument/2006/relationships/image" Target="../media/image74.png"/><Relationship Id="rId16" Type="http://schemas.openxmlformats.org/officeDocument/2006/relationships/image" Target="../media/image81.emf"/><Relationship Id="rId20" Type="http://schemas.openxmlformats.org/officeDocument/2006/relationships/image" Target="../media/image83.emf"/><Relationship Id="rId29" Type="http://schemas.openxmlformats.org/officeDocument/2006/relationships/customXml" Target="../ink/ink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11" Type="http://schemas.openxmlformats.org/officeDocument/2006/relationships/customXml" Target="../ink/ink72.xml"/><Relationship Id="rId24" Type="http://schemas.openxmlformats.org/officeDocument/2006/relationships/image" Target="../media/image85.emf"/><Relationship Id="rId5" Type="http://schemas.openxmlformats.org/officeDocument/2006/relationships/customXml" Target="../ink/ink69.xml"/><Relationship Id="rId15" Type="http://schemas.openxmlformats.org/officeDocument/2006/relationships/customXml" Target="../ink/ink74.xml"/><Relationship Id="rId23" Type="http://schemas.openxmlformats.org/officeDocument/2006/relationships/customXml" Target="../ink/ink78.xml"/><Relationship Id="rId28" Type="http://schemas.openxmlformats.org/officeDocument/2006/relationships/image" Target="../media/image87.emf"/><Relationship Id="rId10" Type="http://schemas.openxmlformats.org/officeDocument/2006/relationships/image" Target="../media/image78.emf"/><Relationship Id="rId19" Type="http://schemas.openxmlformats.org/officeDocument/2006/relationships/customXml" Target="../ink/ink76.xml"/><Relationship Id="rId4" Type="http://schemas.openxmlformats.org/officeDocument/2006/relationships/image" Target="../media/image75.emf"/><Relationship Id="rId9" Type="http://schemas.openxmlformats.org/officeDocument/2006/relationships/customXml" Target="../ink/ink71.xml"/><Relationship Id="rId14" Type="http://schemas.openxmlformats.org/officeDocument/2006/relationships/image" Target="../media/image80.emf"/><Relationship Id="rId22" Type="http://schemas.openxmlformats.org/officeDocument/2006/relationships/image" Target="../media/image84.emf"/><Relationship Id="rId27" Type="http://schemas.openxmlformats.org/officeDocument/2006/relationships/customXml" Target="../ink/ink80.xml"/><Relationship Id="rId30" Type="http://schemas.openxmlformats.org/officeDocument/2006/relationships/image" Target="../media/image8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5.xml"/><Relationship Id="rId13" Type="http://schemas.openxmlformats.org/officeDocument/2006/relationships/image" Target="../media/image94.emf"/><Relationship Id="rId18" Type="http://schemas.openxmlformats.org/officeDocument/2006/relationships/customXml" Target="../ink/ink90.xml"/><Relationship Id="rId26" Type="http://schemas.openxmlformats.org/officeDocument/2006/relationships/customXml" Target="../ink/ink94.xml"/><Relationship Id="rId3" Type="http://schemas.openxmlformats.org/officeDocument/2006/relationships/image" Target="../media/image89.emf"/><Relationship Id="rId21" Type="http://schemas.openxmlformats.org/officeDocument/2006/relationships/image" Target="../media/image98.emf"/><Relationship Id="rId7" Type="http://schemas.openxmlformats.org/officeDocument/2006/relationships/image" Target="../media/image91.emf"/><Relationship Id="rId12" Type="http://schemas.openxmlformats.org/officeDocument/2006/relationships/customXml" Target="../ink/ink87.xml"/><Relationship Id="rId17" Type="http://schemas.openxmlformats.org/officeDocument/2006/relationships/image" Target="../media/image96.emf"/><Relationship Id="rId25" Type="http://schemas.openxmlformats.org/officeDocument/2006/relationships/image" Target="../media/image100.emf"/><Relationship Id="rId2" Type="http://schemas.openxmlformats.org/officeDocument/2006/relationships/customXml" Target="../ink/ink82.xml"/><Relationship Id="rId16" Type="http://schemas.openxmlformats.org/officeDocument/2006/relationships/customXml" Target="../ink/ink89.xml"/><Relationship Id="rId20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4.xml"/><Relationship Id="rId11" Type="http://schemas.openxmlformats.org/officeDocument/2006/relationships/image" Target="../media/image93.emf"/><Relationship Id="rId24" Type="http://schemas.openxmlformats.org/officeDocument/2006/relationships/customXml" Target="../ink/ink93.xml"/><Relationship Id="rId5" Type="http://schemas.openxmlformats.org/officeDocument/2006/relationships/image" Target="../media/image90.emf"/><Relationship Id="rId15" Type="http://schemas.openxmlformats.org/officeDocument/2006/relationships/image" Target="../media/image95.emf"/><Relationship Id="rId23" Type="http://schemas.openxmlformats.org/officeDocument/2006/relationships/image" Target="../media/image99.emf"/><Relationship Id="rId10" Type="http://schemas.openxmlformats.org/officeDocument/2006/relationships/customXml" Target="../ink/ink86.xml"/><Relationship Id="rId19" Type="http://schemas.openxmlformats.org/officeDocument/2006/relationships/image" Target="../media/image97.emf"/><Relationship Id="rId4" Type="http://schemas.openxmlformats.org/officeDocument/2006/relationships/customXml" Target="../ink/ink83.xml"/><Relationship Id="rId9" Type="http://schemas.openxmlformats.org/officeDocument/2006/relationships/image" Target="../media/image92.emf"/><Relationship Id="rId14" Type="http://schemas.openxmlformats.org/officeDocument/2006/relationships/customXml" Target="../ink/ink88.xml"/><Relationship Id="rId22" Type="http://schemas.openxmlformats.org/officeDocument/2006/relationships/customXml" Target="../ink/ink92.xml"/><Relationship Id="rId27" Type="http://schemas.openxmlformats.org/officeDocument/2006/relationships/image" Target="../media/image10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2.emf"/><Relationship Id="rId18" Type="http://schemas.openxmlformats.org/officeDocument/2006/relationships/customXml" Target="../ink/ink9.xml"/><Relationship Id="rId3" Type="http://schemas.openxmlformats.org/officeDocument/2006/relationships/image" Target="../media/image7.emf"/><Relationship Id="rId21" Type="http://schemas.openxmlformats.org/officeDocument/2006/relationships/image" Target="../media/image16.emf"/><Relationship Id="rId7" Type="http://schemas.openxmlformats.org/officeDocument/2006/relationships/image" Target="../media/image9.emf"/><Relationship Id="rId12" Type="http://schemas.openxmlformats.org/officeDocument/2006/relationships/customXml" Target="../ink/ink6.xml"/><Relationship Id="rId17" Type="http://schemas.openxmlformats.org/officeDocument/2006/relationships/image" Target="../media/image14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customXml" Target="../ink/ink5.xml"/><Relationship Id="rId19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10.emf"/><Relationship Id="rId1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IET 333 Week 5: </a:t>
            </a:r>
            <a:br>
              <a:rPr lang="en-US" dirty="0" smtClean="0"/>
            </a:br>
            <a:r>
              <a:rPr lang="en-US" dirty="0" smtClean="0"/>
              <a:t>Inflation rates</a:t>
            </a:r>
            <a:br>
              <a:rPr lang="en-US" dirty="0" smtClean="0"/>
            </a:br>
            <a:r>
              <a:rPr lang="en-US" dirty="0" smtClean="0"/>
              <a:t>Payback periods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Jung-woo Sohn (</a:t>
            </a:r>
            <a:r>
              <a:rPr lang="en-US" dirty="0" smtClean="0">
                <a:hlinkClick r:id="rId2"/>
              </a:rPr>
              <a:t>jzs177@psu.edu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College of Information Sciences and Technology</a:t>
            </a:r>
          </a:p>
          <a:p>
            <a:r>
              <a:rPr lang="en-US" dirty="0" smtClean="0"/>
              <a:t>Penn </a:t>
            </a:r>
            <a:r>
              <a:rPr lang="en-US" smtClean="0"/>
              <a:t>State University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8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calculations under inflation: Deflation 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8421" y="2281287"/>
            <a:ext cx="59388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-$75,000    $32,000	    $35,700    $32,800    $29,000    $58,000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8421" y="3726238"/>
            <a:ext cx="59388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-$75,000    $30,476	    $32,381    $28,334    $23,853    $45,455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9567" y="5171189"/>
            <a:ext cx="59577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-$75,000    $27,706    $26,761    $21,288    $16,295    $28,218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2129" y="1927344"/>
            <a:ext cx="133664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Actual 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ollars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813" y="3372295"/>
            <a:ext cx="16732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Constant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ollars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711" y="4817246"/>
            <a:ext cx="14514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worth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30"/>
              <p14:cNvContentPartPr/>
              <p14:nvPr/>
            </p14:nvContentPartPr>
            <p14:xfrm>
              <a:off x="2396205" y="1834078"/>
              <a:ext cx="6478560" cy="31132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2885" y="1821478"/>
                <a:ext cx="6505920" cy="31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" name="Ink 60"/>
              <p14:cNvContentPartPr/>
              <p14:nvPr/>
            </p14:nvContentPartPr>
            <p14:xfrm>
              <a:off x="2410245" y="5634238"/>
              <a:ext cx="1767600" cy="4870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6925" y="5620918"/>
                <a:ext cx="179280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4" name="Ink 73"/>
              <p14:cNvContentPartPr/>
              <p14:nvPr/>
            </p14:nvContentPartPr>
            <p14:xfrm>
              <a:off x="5895045" y="5724958"/>
              <a:ext cx="1876320" cy="36828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82805" y="5716318"/>
                <a:ext cx="190260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5" name="Ink 104"/>
              <p14:cNvContentPartPr/>
              <p14:nvPr/>
            </p14:nvContentPartPr>
            <p14:xfrm>
              <a:off x="4358565" y="5858878"/>
              <a:ext cx="1373400" cy="41796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44525" y="5844838"/>
                <a:ext cx="1401480" cy="4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192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calculations under inflation: Deflation 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8421" y="2281287"/>
            <a:ext cx="59388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-$75,000    $32,000	    $35,700    $32,800    $29,000    $58,000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9567" y="5171189"/>
            <a:ext cx="59577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-$75,000    $27,706    $26,761    $21,288    $16,295    $28,218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2129" y="1927344"/>
            <a:ext cx="133664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Actual 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ollars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711" y="4817246"/>
            <a:ext cx="14514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worth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2464965" y="1908238"/>
              <a:ext cx="5414400" cy="256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2005" y="1894198"/>
                <a:ext cx="54378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3899205" y="3049078"/>
              <a:ext cx="274320" cy="12247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5165" y="3035758"/>
                <a:ext cx="301320" cy="12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4022685" y="3181558"/>
              <a:ext cx="383760" cy="12387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8645" y="3168598"/>
                <a:ext cx="410760" cy="12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/>
              <p14:cNvContentPartPr/>
              <p14:nvPr/>
            </p14:nvContentPartPr>
            <p14:xfrm>
              <a:off x="2278485" y="5544598"/>
              <a:ext cx="1569600" cy="5248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65165" y="5531278"/>
                <a:ext cx="158904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Ink 61"/>
              <p14:cNvContentPartPr/>
              <p14:nvPr/>
            </p14:nvContentPartPr>
            <p14:xfrm>
              <a:off x="4322925" y="5866438"/>
              <a:ext cx="1662120" cy="4316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08885" y="5852398"/>
                <a:ext cx="169020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" name="Ink 65"/>
              <p14:cNvContentPartPr/>
              <p14:nvPr/>
            </p14:nvContentPartPr>
            <p14:xfrm>
              <a:off x="6364485" y="5683198"/>
              <a:ext cx="1823760" cy="42984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50805" y="5668798"/>
                <a:ext cx="185148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9" name="Ink 88"/>
              <p14:cNvContentPartPr/>
              <p14:nvPr/>
            </p14:nvContentPartPr>
            <p14:xfrm>
              <a:off x="4611645" y="3077518"/>
              <a:ext cx="3744720" cy="6692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99405" y="3063838"/>
                <a:ext cx="3764160" cy="6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1" name="Ink 90"/>
              <p14:cNvContentPartPr/>
              <p14:nvPr/>
            </p14:nvContentPartPr>
            <p14:xfrm>
              <a:off x="3784005" y="4214758"/>
              <a:ext cx="554040" cy="18252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71045" y="4207198"/>
                <a:ext cx="5806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" name="Ink 91"/>
              <p14:cNvContentPartPr/>
              <p14:nvPr/>
            </p14:nvContentPartPr>
            <p14:xfrm>
              <a:off x="5272605" y="3647398"/>
              <a:ext cx="2476080" cy="24336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59285" y="3640198"/>
                <a:ext cx="24966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3" name="Ink 92"/>
              <p14:cNvContentPartPr/>
              <p14:nvPr/>
            </p14:nvContentPartPr>
            <p14:xfrm>
              <a:off x="5901885" y="3914158"/>
              <a:ext cx="416160" cy="3182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87845" y="3900478"/>
                <a:ext cx="44424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4" name="Ink 93"/>
              <p14:cNvContentPartPr/>
              <p14:nvPr/>
            </p14:nvContentPartPr>
            <p14:xfrm>
              <a:off x="6230925" y="4075798"/>
              <a:ext cx="104400" cy="2253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22645" y="4064998"/>
                <a:ext cx="1267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5" name="Ink 94"/>
              <p14:cNvContentPartPr/>
              <p14:nvPr/>
            </p14:nvContentPartPr>
            <p14:xfrm>
              <a:off x="6463125" y="4037278"/>
              <a:ext cx="162360" cy="24444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49085" y="4023958"/>
                <a:ext cx="185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6" name="Ink 95"/>
              <p14:cNvContentPartPr/>
              <p14:nvPr/>
            </p14:nvContentPartPr>
            <p14:xfrm>
              <a:off x="6686685" y="4026838"/>
              <a:ext cx="64080" cy="20520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76245" y="4016398"/>
                <a:ext cx="813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7" name="Ink 96"/>
              <p14:cNvContentPartPr/>
              <p14:nvPr/>
            </p14:nvContentPartPr>
            <p14:xfrm>
              <a:off x="6798285" y="4075798"/>
              <a:ext cx="199800" cy="3240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88925" y="4070038"/>
                <a:ext cx="2167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8" name="Ink 97"/>
              <p14:cNvContentPartPr/>
              <p14:nvPr/>
            </p14:nvContentPartPr>
            <p14:xfrm>
              <a:off x="6885765" y="4036558"/>
              <a:ext cx="60480" cy="15228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71725" y="4025758"/>
                <a:ext cx="810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9" name="Ink 98"/>
              <p14:cNvContentPartPr/>
              <p14:nvPr/>
            </p14:nvContentPartPr>
            <p14:xfrm>
              <a:off x="7113645" y="4100638"/>
              <a:ext cx="114120" cy="12456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00325" y="4086598"/>
                <a:ext cx="1386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0" name="Ink 99"/>
              <p14:cNvContentPartPr/>
              <p14:nvPr/>
            </p14:nvContentPartPr>
            <p14:xfrm>
              <a:off x="7167285" y="4007038"/>
              <a:ext cx="26640" cy="1440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53965" y="3993718"/>
                <a:ext cx="439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1" name="Ink 100"/>
              <p14:cNvContentPartPr/>
              <p14:nvPr/>
            </p14:nvContentPartPr>
            <p14:xfrm>
              <a:off x="7299045" y="3932518"/>
              <a:ext cx="50040" cy="12312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85365" y="3922438"/>
                <a:ext cx="738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2" name="Ink 101"/>
              <p14:cNvContentPartPr/>
              <p14:nvPr/>
            </p14:nvContentPartPr>
            <p14:xfrm>
              <a:off x="7432965" y="3890398"/>
              <a:ext cx="86760" cy="35424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20725" y="3878158"/>
                <a:ext cx="113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3" name="Ink 102"/>
              <p14:cNvContentPartPr/>
              <p14:nvPr/>
            </p14:nvContentPartPr>
            <p14:xfrm>
              <a:off x="7636005" y="3878878"/>
              <a:ext cx="69120" cy="30276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21965" y="3866278"/>
                <a:ext cx="9468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4" name="Ink 103"/>
              <p14:cNvContentPartPr/>
              <p14:nvPr/>
            </p14:nvContentPartPr>
            <p14:xfrm>
              <a:off x="7868925" y="3918478"/>
              <a:ext cx="27720" cy="27324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54885" y="3908398"/>
                <a:ext cx="514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5" name="Ink 104"/>
              <p14:cNvContentPartPr/>
              <p14:nvPr/>
            </p14:nvContentPartPr>
            <p14:xfrm>
              <a:off x="7895925" y="4005958"/>
              <a:ext cx="166680" cy="2628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84765" y="4002358"/>
                <a:ext cx="1803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6" name="Ink 105"/>
              <p14:cNvContentPartPr/>
              <p14:nvPr/>
            </p14:nvContentPartPr>
            <p14:xfrm>
              <a:off x="7987725" y="3965278"/>
              <a:ext cx="34200" cy="1886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74045" y="3955918"/>
                <a:ext cx="543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7" name="Ink 106"/>
              <p14:cNvContentPartPr/>
              <p14:nvPr/>
            </p14:nvContentPartPr>
            <p14:xfrm>
              <a:off x="8208405" y="3830278"/>
              <a:ext cx="100080" cy="38340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94365" y="3819118"/>
                <a:ext cx="12816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8" name="Ink 107"/>
              <p14:cNvContentPartPr/>
              <p14:nvPr/>
            </p14:nvContentPartPr>
            <p14:xfrm>
              <a:off x="8141445" y="3973198"/>
              <a:ext cx="164160" cy="2268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31365" y="3959518"/>
                <a:ext cx="1771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9" name="Ink 108"/>
              <p14:cNvContentPartPr/>
              <p14:nvPr/>
            </p14:nvContentPartPr>
            <p14:xfrm>
              <a:off x="8454285" y="3759718"/>
              <a:ext cx="107280" cy="5176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44925" y="3749998"/>
                <a:ext cx="13068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0" name="Ink 109"/>
              <p14:cNvContentPartPr/>
              <p14:nvPr/>
            </p14:nvContentPartPr>
            <p14:xfrm>
              <a:off x="5122125" y="4612558"/>
              <a:ext cx="292680" cy="13788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08805" y="4599238"/>
                <a:ext cx="3135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1" name="Ink 110"/>
              <p14:cNvContentPartPr/>
              <p14:nvPr/>
            </p14:nvContentPartPr>
            <p14:xfrm>
              <a:off x="5603085" y="4467478"/>
              <a:ext cx="135720" cy="35568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89405" y="4461358"/>
                <a:ext cx="15192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2" name="Ink 111"/>
              <p14:cNvContentPartPr/>
              <p14:nvPr/>
            </p14:nvContentPartPr>
            <p14:xfrm>
              <a:off x="5863365" y="4449838"/>
              <a:ext cx="130320" cy="33336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50045" y="4436878"/>
                <a:ext cx="1573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3" name="Ink 112"/>
              <p14:cNvContentPartPr/>
              <p14:nvPr/>
            </p14:nvContentPartPr>
            <p14:xfrm>
              <a:off x="6048405" y="4438678"/>
              <a:ext cx="145080" cy="32004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034725" y="4428958"/>
                <a:ext cx="17064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4" name="Ink 113"/>
              <p14:cNvContentPartPr/>
              <p14:nvPr/>
            </p14:nvContentPartPr>
            <p14:xfrm>
              <a:off x="6053445" y="4602838"/>
              <a:ext cx="59040" cy="10260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41565" y="4593118"/>
                <a:ext cx="781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5" name="Ink 114"/>
              <p14:cNvContentPartPr/>
              <p14:nvPr/>
            </p14:nvContentPartPr>
            <p14:xfrm>
              <a:off x="6199605" y="4504558"/>
              <a:ext cx="150480" cy="29376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86285" y="4490878"/>
                <a:ext cx="16632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6" name="Ink 115"/>
              <p14:cNvContentPartPr/>
              <p14:nvPr/>
            </p14:nvContentPartPr>
            <p14:xfrm>
              <a:off x="6347925" y="4709398"/>
              <a:ext cx="95760" cy="13176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44685" y="4699318"/>
                <a:ext cx="1119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7" name="Ink 116"/>
              <p14:cNvContentPartPr/>
              <p14:nvPr/>
            </p14:nvContentPartPr>
            <p14:xfrm>
              <a:off x="6682365" y="4576918"/>
              <a:ext cx="63360" cy="15804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69765" y="4564318"/>
                <a:ext cx="82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8" name="Ink 117"/>
              <p14:cNvContentPartPr/>
              <p14:nvPr/>
            </p14:nvContentPartPr>
            <p14:xfrm>
              <a:off x="6746805" y="4615798"/>
              <a:ext cx="173160" cy="1620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36005" y="4606078"/>
                <a:ext cx="197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9" name="Ink 118"/>
              <p14:cNvContentPartPr/>
              <p14:nvPr/>
            </p14:nvContentPartPr>
            <p14:xfrm>
              <a:off x="6860925" y="4568998"/>
              <a:ext cx="53640" cy="12816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47245" y="4557838"/>
                <a:ext cx="698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0" name="Ink 119"/>
              <p14:cNvContentPartPr/>
              <p14:nvPr/>
            </p14:nvContentPartPr>
            <p14:xfrm>
              <a:off x="6955245" y="4628758"/>
              <a:ext cx="102600" cy="9144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945165" y="4615078"/>
                <a:ext cx="1245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1" name="Ink 120"/>
              <p14:cNvContentPartPr/>
              <p14:nvPr/>
            </p14:nvContentPartPr>
            <p14:xfrm>
              <a:off x="6999165" y="4514998"/>
              <a:ext cx="15480" cy="1152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985845" y="4502398"/>
                <a:ext cx="388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2" name="Ink 121"/>
              <p14:cNvContentPartPr/>
              <p14:nvPr/>
            </p14:nvContentPartPr>
            <p14:xfrm>
              <a:off x="7100685" y="4462078"/>
              <a:ext cx="29160" cy="11664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89525" y="4455958"/>
                <a:ext cx="532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23" name="Ink 122"/>
              <p14:cNvContentPartPr/>
              <p14:nvPr/>
            </p14:nvContentPartPr>
            <p14:xfrm>
              <a:off x="7191045" y="4572598"/>
              <a:ext cx="128520" cy="3132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77365" y="4570078"/>
                <a:ext cx="1479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4" name="Ink 123"/>
              <p14:cNvContentPartPr/>
              <p14:nvPr/>
            </p14:nvContentPartPr>
            <p14:xfrm>
              <a:off x="7259445" y="4548118"/>
              <a:ext cx="37440" cy="11412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245765" y="4539838"/>
                <a:ext cx="561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5" name="Ink 124"/>
              <p14:cNvContentPartPr/>
              <p14:nvPr/>
            </p14:nvContentPartPr>
            <p14:xfrm>
              <a:off x="7413165" y="4479718"/>
              <a:ext cx="87120" cy="29592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99485" y="4466038"/>
                <a:ext cx="1144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6" name="Ink 125"/>
              <p14:cNvContentPartPr/>
              <p14:nvPr/>
            </p14:nvContentPartPr>
            <p14:xfrm>
              <a:off x="7363845" y="4591318"/>
              <a:ext cx="128520" cy="1080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350525" y="4577998"/>
                <a:ext cx="1483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7" name="Ink 126"/>
              <p14:cNvContentPartPr/>
              <p14:nvPr/>
            </p14:nvContentPartPr>
            <p14:xfrm>
              <a:off x="7564005" y="4607518"/>
              <a:ext cx="167400" cy="381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50685" y="4603558"/>
                <a:ext cx="184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8" name="Ink 127"/>
              <p14:cNvContentPartPr/>
              <p14:nvPr/>
            </p14:nvContentPartPr>
            <p14:xfrm>
              <a:off x="7641765" y="4572598"/>
              <a:ext cx="45360" cy="12780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628085" y="4563598"/>
                <a:ext cx="61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9" name="Ink 128"/>
              <p14:cNvContentPartPr/>
              <p14:nvPr/>
            </p14:nvContentPartPr>
            <p14:xfrm>
              <a:off x="7758045" y="4617958"/>
              <a:ext cx="104040" cy="10728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744365" y="4603918"/>
                <a:ext cx="1314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0" name="Ink 129"/>
              <p14:cNvContentPartPr/>
              <p14:nvPr/>
            </p14:nvContentPartPr>
            <p14:xfrm>
              <a:off x="7785765" y="4479358"/>
              <a:ext cx="29880" cy="1332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772805" y="4466398"/>
                <a:ext cx="453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1" name="Ink 130"/>
              <p14:cNvContentPartPr/>
              <p14:nvPr/>
            </p14:nvContentPartPr>
            <p14:xfrm>
              <a:off x="7950285" y="4452718"/>
              <a:ext cx="33120" cy="5184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940565" y="4442998"/>
                <a:ext cx="52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2" name="Ink 131"/>
              <p14:cNvContentPartPr/>
              <p14:nvPr/>
            </p14:nvContentPartPr>
            <p14:xfrm>
              <a:off x="7980525" y="4468558"/>
              <a:ext cx="106200" cy="27180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974765" y="4455598"/>
                <a:ext cx="12420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3" name="Ink 132"/>
              <p14:cNvContentPartPr/>
              <p14:nvPr/>
            </p14:nvContentPartPr>
            <p14:xfrm>
              <a:off x="7930845" y="4579798"/>
              <a:ext cx="172800" cy="6552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918245" y="4566118"/>
                <a:ext cx="1879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34" name="Ink 133"/>
              <p14:cNvContentPartPr/>
              <p14:nvPr/>
            </p14:nvContentPartPr>
            <p14:xfrm>
              <a:off x="8092845" y="4701118"/>
              <a:ext cx="88920" cy="11664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087445" y="4690678"/>
                <a:ext cx="1054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5" name="Ink 134"/>
              <p14:cNvContentPartPr/>
              <p14:nvPr/>
            </p14:nvContentPartPr>
            <p14:xfrm>
              <a:off x="8341965" y="4563238"/>
              <a:ext cx="191160" cy="11088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327925" y="4549198"/>
                <a:ext cx="2192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36" name="Ink 135"/>
              <p14:cNvContentPartPr/>
              <p14:nvPr/>
            </p14:nvContentPartPr>
            <p14:xfrm>
              <a:off x="8550765" y="4444438"/>
              <a:ext cx="202680" cy="38232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541045" y="4432918"/>
                <a:ext cx="226800" cy="40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386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Payback periods: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Duration in which an investment pays for itself</a:t>
            </a:r>
          </a:p>
          <a:p>
            <a:pPr lvl="1"/>
            <a:r>
              <a:rPr lang="en-US" dirty="0" smtClean="0"/>
              <a:t>“Break-even” point</a:t>
            </a:r>
          </a:p>
          <a:p>
            <a:r>
              <a:rPr lang="en-US" dirty="0" smtClean="0"/>
              <a:t>Example: Constant </a:t>
            </a:r>
            <a:r>
              <a:rPr lang="en-US" dirty="0" err="1" smtClean="0"/>
              <a:t>cashflow</a:t>
            </a:r>
            <a:endParaRPr lang="en-US" dirty="0" smtClean="0"/>
          </a:p>
          <a:p>
            <a:pPr lvl="1"/>
            <a:r>
              <a:rPr lang="en-US" dirty="0" smtClean="0"/>
              <a:t>A tool changer purchased at $5,000</a:t>
            </a:r>
          </a:p>
          <a:p>
            <a:pPr lvl="2"/>
            <a:r>
              <a:rPr lang="en-US" dirty="0" smtClean="0"/>
              <a:t>Generates $2,000 profit per year</a:t>
            </a:r>
          </a:p>
          <a:p>
            <a:pPr lvl="1"/>
            <a:r>
              <a:rPr lang="en-US" dirty="0" smtClean="0"/>
              <a:t>2.5 years of payback periods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Payback periods: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variable </a:t>
            </a:r>
            <a:r>
              <a:rPr lang="en-US" dirty="0" err="1" smtClean="0"/>
              <a:t>cashflows</a:t>
            </a:r>
            <a:endParaRPr lang="en-US" dirty="0" smtClean="0"/>
          </a:p>
          <a:p>
            <a:pPr lvl="1"/>
            <a:r>
              <a:rPr lang="en-US" dirty="0" smtClean="0"/>
              <a:t>A hydraulic machine is installed at a cost of $5,000. Its gross income and operating costs are given as in the table. What will be the payback period for this machine?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517302"/>
              </p:ext>
            </p:extLst>
          </p:nvPr>
        </p:nvGraphicFramePr>
        <p:xfrm>
          <a:off x="1524000" y="3470897"/>
          <a:ext cx="609600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Gross</a:t>
                      </a:r>
                      <a:r>
                        <a:rPr lang="en-US" baseline="0" dirty="0" smtClean="0"/>
                        <a:t>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$1,250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$1,600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6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Payback periods: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59356"/>
          </a:xfrm>
        </p:spPr>
        <p:txBody>
          <a:bodyPr/>
          <a:lstStyle/>
          <a:p>
            <a:r>
              <a:rPr lang="en-US" dirty="0" smtClean="0"/>
              <a:t>Example: variable </a:t>
            </a:r>
            <a:r>
              <a:rPr lang="en-US" dirty="0" err="1" smtClean="0"/>
              <a:t>cashflows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954583"/>
              </p:ext>
            </p:extLst>
          </p:nvPr>
        </p:nvGraphicFramePr>
        <p:xfrm>
          <a:off x="628650" y="2384981"/>
          <a:ext cx="8298535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9707"/>
                <a:gridCol w="1659707"/>
                <a:gridCol w="1659707"/>
                <a:gridCol w="1659707"/>
                <a:gridCol w="16597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Gross</a:t>
                      </a:r>
                      <a:r>
                        <a:rPr lang="en-US" baseline="0" dirty="0" smtClean="0"/>
                        <a:t>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 income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Cumulative income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$4,550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$6,900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28650" y="5663906"/>
                <a:ext cx="7886700" cy="9725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Payback period: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5000−4550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≃2.19</m:t>
                    </m:r>
                  </m:oMath>
                </a14:m>
                <a:r>
                  <a:rPr lang="en-US" dirty="0" smtClean="0"/>
                  <a:t> years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663906"/>
                <a:ext cx="7886700" cy="972564"/>
              </a:xfrm>
              <a:prstGeom prst="rect">
                <a:avLst/>
              </a:prstGeom>
              <a:blipFill rotWithShape="0">
                <a:blip r:embed="rId2"/>
                <a:stretch>
                  <a:fillRect l="-1391"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954165" y="584878"/>
              <a:ext cx="1086840" cy="945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0845" y="571918"/>
                <a:ext cx="1114200" cy="9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6477885" y="234598"/>
              <a:ext cx="102600" cy="1676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6005" y="221638"/>
                <a:ext cx="128160" cy="17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/>
              <p14:cNvContentPartPr/>
              <p14:nvPr/>
            </p14:nvContentPartPr>
            <p14:xfrm>
              <a:off x="5869125" y="451678"/>
              <a:ext cx="622800" cy="12992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55805" y="444118"/>
                <a:ext cx="649800" cy="13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7" name="Ink 46"/>
              <p14:cNvContentPartPr/>
              <p14:nvPr/>
            </p14:nvContentPartPr>
            <p14:xfrm>
              <a:off x="6878205" y="2014078"/>
              <a:ext cx="1353600" cy="694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64525" y="2000038"/>
                <a:ext cx="13813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5" name="Ink 54"/>
              <p14:cNvContentPartPr/>
              <p14:nvPr/>
            </p14:nvContentPartPr>
            <p14:xfrm>
              <a:off x="7001685" y="1301278"/>
              <a:ext cx="1022760" cy="9579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88005" y="1296238"/>
                <a:ext cx="1050480" cy="9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2" name="Ink 61"/>
              <p14:cNvContentPartPr/>
              <p14:nvPr/>
            </p14:nvContentPartPr>
            <p14:xfrm>
              <a:off x="7357365" y="1205878"/>
              <a:ext cx="0" cy="100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0"/>
                <a:ext cx="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3" name="Ink 72"/>
              <p14:cNvContentPartPr/>
              <p14:nvPr/>
            </p14:nvContentPartPr>
            <p14:xfrm>
              <a:off x="7431885" y="1812118"/>
              <a:ext cx="0" cy="2664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0" y="0"/>
                <a:ext cx="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4" name="Ink 73"/>
              <p14:cNvContentPartPr/>
              <p14:nvPr/>
            </p14:nvContentPartPr>
            <p14:xfrm>
              <a:off x="7455645" y="1917238"/>
              <a:ext cx="0" cy="97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0" y="0"/>
                <a:ext cx="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1" name="Ink 80"/>
              <p14:cNvContentPartPr/>
              <p14:nvPr/>
            </p14:nvContentPartPr>
            <p14:xfrm>
              <a:off x="6726285" y="1533838"/>
              <a:ext cx="241920" cy="273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17645" y="1521958"/>
                <a:ext cx="253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2" name="Ink 81"/>
              <p14:cNvContentPartPr/>
              <p14:nvPr/>
            </p14:nvContentPartPr>
            <p14:xfrm>
              <a:off x="6579405" y="1565158"/>
              <a:ext cx="45000" cy="1728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66085" y="1557958"/>
                <a:ext cx="60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3" name="Ink 92"/>
              <p14:cNvContentPartPr/>
              <p14:nvPr/>
            </p14:nvContentPartPr>
            <p14:xfrm>
              <a:off x="6383565" y="195718"/>
              <a:ext cx="1548720" cy="9788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79245" y="187078"/>
                <a:ext cx="1566720" cy="9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7" name="Ink 96"/>
              <p14:cNvContentPartPr/>
              <p14:nvPr/>
            </p14:nvContentPartPr>
            <p14:xfrm>
              <a:off x="7983405" y="616198"/>
              <a:ext cx="315720" cy="5320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69725" y="602518"/>
                <a:ext cx="34308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" name="Ink 101"/>
              <p14:cNvContentPartPr/>
              <p14:nvPr/>
            </p14:nvContentPartPr>
            <p14:xfrm>
              <a:off x="8008965" y="972598"/>
              <a:ext cx="623880" cy="51660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96005" y="966838"/>
                <a:ext cx="65088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3" name="Ink 102"/>
              <p14:cNvContentPartPr/>
              <p14:nvPr/>
            </p14:nvContentPartPr>
            <p14:xfrm>
              <a:off x="8156925" y="1966198"/>
              <a:ext cx="67320" cy="15444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143245" y="1954678"/>
                <a:ext cx="95040" cy="1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124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Time-valued </a:t>
            </a:r>
            <a:br>
              <a:rPr lang="en-US" dirty="0" smtClean="0"/>
            </a:br>
            <a:r>
              <a:rPr lang="en-US" dirty="0" smtClean="0"/>
              <a:t>payback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15917"/>
          </a:xfrm>
        </p:spPr>
        <p:txBody>
          <a:bodyPr/>
          <a:lstStyle/>
          <a:p>
            <a:r>
              <a:rPr lang="en-US" dirty="0" smtClean="0"/>
              <a:t>A hydraulic machine example: (annual interest 10%)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81483"/>
              </p:ext>
            </p:extLst>
          </p:nvPr>
        </p:nvGraphicFramePr>
        <p:xfrm>
          <a:off x="128833" y="2576478"/>
          <a:ext cx="406400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Cashflow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-$5,000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$2,200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731332"/>
              </p:ext>
            </p:extLst>
          </p:nvPr>
        </p:nvGraphicFramePr>
        <p:xfrm>
          <a:off x="4900368" y="2312972"/>
          <a:ext cx="4064000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Cashflow</a:t>
                      </a:r>
                      <a:r>
                        <a:rPr lang="en-US" dirty="0" smtClean="0"/>
                        <a:t> in 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present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worth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-$5,000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$1,818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$1,653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5984416"/>
            <a:ext cx="7886700" cy="615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Payback period = 2 + 1182/1653 = 2.71 years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665205" y="5555038"/>
              <a:ext cx="1376640" cy="227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1885" y="5542078"/>
                <a:ext cx="14040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906125" y="5589238"/>
              <a:ext cx="2411640" cy="447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3165" y="5582398"/>
                <a:ext cx="243864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6655005" y="329998"/>
              <a:ext cx="1425600" cy="1230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42405" y="318478"/>
                <a:ext cx="1451880" cy="12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k 34"/>
              <p14:cNvContentPartPr/>
              <p14:nvPr/>
            </p14:nvContentPartPr>
            <p14:xfrm>
              <a:off x="6155685" y="115438"/>
              <a:ext cx="74160" cy="16959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46325" y="102478"/>
                <a:ext cx="96840" cy="17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/>
              <p14:cNvContentPartPr/>
              <p14:nvPr/>
            </p14:nvContentPartPr>
            <p14:xfrm>
              <a:off x="6050565" y="82318"/>
              <a:ext cx="99000" cy="1206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2645" y="69358"/>
                <a:ext cx="1198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/>
              <p14:cNvContentPartPr/>
              <p14:nvPr/>
            </p14:nvContentPartPr>
            <p14:xfrm>
              <a:off x="6137685" y="76918"/>
              <a:ext cx="171360" cy="1130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27605" y="66838"/>
                <a:ext cx="18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7" name="Ink 76"/>
              <p14:cNvContentPartPr/>
              <p14:nvPr/>
            </p14:nvContentPartPr>
            <p14:xfrm>
              <a:off x="5334165" y="943078"/>
              <a:ext cx="641880" cy="2415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20845" y="929398"/>
                <a:ext cx="6688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9" name="Ink 78"/>
              <p14:cNvContentPartPr/>
              <p14:nvPr/>
            </p14:nvContentPartPr>
            <p14:xfrm>
              <a:off x="8004285" y="358438"/>
              <a:ext cx="294480" cy="30780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91325" y="345478"/>
                <a:ext cx="3211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0" name="Ink 99"/>
              <p14:cNvContentPartPr/>
              <p14:nvPr/>
            </p14:nvContentPartPr>
            <p14:xfrm>
              <a:off x="6172965" y="1033438"/>
              <a:ext cx="2106360" cy="89748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60005" y="1028758"/>
                <a:ext cx="2133000" cy="9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3" name="Ink 102"/>
              <p14:cNvContentPartPr/>
              <p14:nvPr/>
            </p14:nvContentPartPr>
            <p14:xfrm>
              <a:off x="8116965" y="1219558"/>
              <a:ext cx="196560" cy="33084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03645" y="1209478"/>
                <a:ext cx="22248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7" name="Ink 106"/>
              <p14:cNvContentPartPr/>
              <p14:nvPr/>
            </p14:nvContentPartPr>
            <p14:xfrm>
              <a:off x="6603525" y="1759918"/>
              <a:ext cx="1664640" cy="302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91285" y="1746238"/>
                <a:ext cx="1690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8" name="Ink 127"/>
              <p14:cNvContentPartPr/>
              <p14:nvPr/>
            </p14:nvContentPartPr>
            <p14:xfrm>
              <a:off x="8187165" y="785398"/>
              <a:ext cx="525960" cy="29088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73485" y="775678"/>
                <a:ext cx="5533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2" name="Ink 131"/>
              <p14:cNvContentPartPr/>
              <p14:nvPr/>
            </p14:nvContentPartPr>
            <p14:xfrm>
              <a:off x="5301765" y="1385518"/>
              <a:ext cx="558720" cy="36540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88445" y="1371838"/>
                <a:ext cx="585720" cy="39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89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Payback periods and decision-makings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projects</a:t>
            </a:r>
          </a:p>
          <a:p>
            <a:r>
              <a:rPr lang="en-US" dirty="0" smtClean="0"/>
              <a:t>Merits and limitations of payback periods</a:t>
            </a:r>
          </a:p>
          <a:p>
            <a:pPr lvl="1"/>
            <a:r>
              <a:rPr lang="en-US" dirty="0" smtClean="0"/>
              <a:t>Pros:</a:t>
            </a:r>
          </a:p>
          <a:p>
            <a:pPr lvl="2"/>
            <a:r>
              <a:rPr lang="en-US" dirty="0" smtClean="0"/>
              <a:t>Simpler to use </a:t>
            </a:r>
          </a:p>
          <a:p>
            <a:pPr lvl="2"/>
            <a:r>
              <a:rPr lang="en-US" dirty="0" smtClean="0"/>
              <a:t>Suitable for small investments</a:t>
            </a:r>
          </a:p>
          <a:p>
            <a:pPr lvl="2"/>
            <a:r>
              <a:rPr lang="en-US" dirty="0" smtClean="0"/>
              <a:t>Quicker investment decision</a:t>
            </a:r>
          </a:p>
          <a:p>
            <a:pPr lvl="2"/>
            <a:r>
              <a:rPr lang="en-US" dirty="0" smtClean="0"/>
              <a:t>Projects involving rapidly changing technologies</a:t>
            </a:r>
          </a:p>
          <a:p>
            <a:pPr lvl="2"/>
            <a:r>
              <a:rPr lang="en-US" dirty="0" smtClean="0"/>
              <a:t>Easily understood</a:t>
            </a:r>
          </a:p>
          <a:p>
            <a:pPr lvl="1"/>
            <a:r>
              <a:rPr lang="en-US" dirty="0" smtClean="0"/>
              <a:t>Cons:</a:t>
            </a:r>
          </a:p>
          <a:p>
            <a:pPr lvl="2"/>
            <a:r>
              <a:rPr lang="en-US" dirty="0" smtClean="0"/>
              <a:t>Time value of money ignored</a:t>
            </a:r>
          </a:p>
          <a:p>
            <a:pPr lvl="2"/>
            <a:r>
              <a:rPr lang="en-US" dirty="0" smtClean="0"/>
              <a:t>An approximate, less exact method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decision-makings: microeconomics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Diminishing marginal returns:</a:t>
            </a:r>
          </a:p>
          <a:p>
            <a:r>
              <a:rPr lang="en-US" dirty="0" smtClean="0"/>
              <a:t>Consume preference and utility functions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Midterm </a:t>
                </a:r>
                <a:r>
                  <a:rPr lang="en-US" dirty="0" smtClean="0"/>
                  <a:t>exam #1:</a:t>
                </a:r>
              </a:p>
              <a:p>
                <a:pPr lvl="1"/>
                <a:r>
                  <a:rPr lang="en-US" dirty="0" smtClean="0"/>
                  <a:t>October 9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, Thursday class </a:t>
                </a:r>
                <a:r>
                  <a:rPr lang="en-US" dirty="0" smtClean="0"/>
                  <a:t>time</a:t>
                </a:r>
              </a:p>
              <a:p>
                <a:pPr lvl="1"/>
                <a:r>
                  <a:rPr lang="en-US" dirty="0" smtClean="0"/>
                  <a:t>Go over the slides and HW #1</a:t>
                </a:r>
              </a:p>
              <a:p>
                <a:pPr lvl="1"/>
                <a:r>
                  <a:rPr lang="en-US" dirty="0" smtClean="0"/>
                  <a:t>More detailed specific steps than HW #1</a:t>
                </a:r>
              </a:p>
              <a:p>
                <a:pPr lvl="1"/>
                <a:r>
                  <a:rPr lang="en-US" dirty="0" smtClean="0"/>
                  <a:t>Multiple choices, fill-in-the-blanks, short answers</a:t>
                </a:r>
              </a:p>
              <a:p>
                <a:pPr lvl="1"/>
                <a:r>
                  <a:rPr lang="en-US" dirty="0" smtClean="0"/>
                  <a:t>Derivation:</a:t>
                </a:r>
              </a:p>
              <a:p>
                <a:pPr lvl="2"/>
                <a:r>
                  <a:rPr lang="en-US" dirty="0" smtClean="0"/>
                  <a:t>Sum of arithmetic series, geometric </a:t>
                </a:r>
                <a:r>
                  <a:rPr lang="en-US" dirty="0" err="1" smtClean="0"/>
                  <a:t>seris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Sum of equal payments: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Check </a:t>
                </a:r>
                <a:r>
                  <a:rPr lang="en-US" dirty="0" smtClean="0"/>
                  <a:t>your Angel e-mail setup!</a:t>
                </a:r>
              </a:p>
              <a:p>
                <a:pPr lvl="1"/>
                <a:r>
                  <a:rPr lang="en-US" dirty="0" smtClean="0"/>
                  <a:t>Under Preference – System settings</a:t>
                </a:r>
              </a:p>
              <a:p>
                <a:pPr lvl="2"/>
                <a:r>
                  <a:rPr lang="en-US" dirty="0" smtClean="0"/>
                  <a:t>Forwarding address and forwarding mode!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9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the survey: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510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Students need:</a:t>
            </a:r>
          </a:p>
          <a:p>
            <a:pPr lvl="1"/>
            <a:r>
              <a:rPr lang="en-US" dirty="0" smtClean="0"/>
              <a:t>Industry jobs</a:t>
            </a:r>
          </a:p>
          <a:p>
            <a:pPr lvl="1"/>
            <a:r>
              <a:rPr lang="en-US" dirty="0" smtClean="0"/>
              <a:t>IET 333 as a required course</a:t>
            </a:r>
          </a:p>
          <a:p>
            <a:r>
              <a:rPr lang="en-US" dirty="0" smtClean="0"/>
              <a:t>Course refinements:</a:t>
            </a:r>
          </a:p>
          <a:p>
            <a:pPr lvl="1"/>
            <a:r>
              <a:rPr lang="en-US" dirty="0" smtClean="0"/>
              <a:t>More real-world examples</a:t>
            </a:r>
          </a:p>
          <a:p>
            <a:pPr lvl="2"/>
            <a:r>
              <a:rPr lang="en-US" dirty="0" smtClean="0"/>
              <a:t>Then go back to abstract theories</a:t>
            </a:r>
          </a:p>
          <a:p>
            <a:pPr lvl="2"/>
            <a:r>
              <a:rPr lang="en-US" dirty="0" smtClean="0"/>
              <a:t>More exercises</a:t>
            </a:r>
          </a:p>
          <a:p>
            <a:pPr lvl="1"/>
            <a:r>
              <a:rPr lang="en-US" dirty="0" smtClean="0"/>
              <a:t>Pace of lectures: okay</a:t>
            </a:r>
          </a:p>
          <a:p>
            <a:pPr lvl="1"/>
            <a:r>
              <a:rPr lang="en-US" dirty="0" smtClean="0"/>
              <a:t>Math skills required: okay</a:t>
            </a:r>
          </a:p>
          <a:p>
            <a:pPr lvl="1"/>
            <a:r>
              <a:rPr lang="en-US" dirty="0" smtClean="0"/>
              <a:t>Clarity of slides: okay on average</a:t>
            </a:r>
          </a:p>
          <a:p>
            <a:pPr lvl="2"/>
            <a:r>
              <a:rPr lang="en-US" dirty="0" smtClean="0"/>
              <a:t>Advanced track possible</a:t>
            </a:r>
          </a:p>
          <a:p>
            <a:r>
              <a:rPr lang="en-US" dirty="0" smtClean="0"/>
              <a:t>Others:</a:t>
            </a:r>
          </a:p>
          <a:p>
            <a:pPr lvl="1"/>
            <a:r>
              <a:rPr lang="en-US" dirty="0" smtClean="0"/>
              <a:t>L and R</a:t>
            </a:r>
          </a:p>
          <a:p>
            <a:pPr lvl="1"/>
            <a:r>
              <a:rPr lang="en-US" dirty="0" smtClean="0"/>
              <a:t>Speak slowly!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9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upload.wikimedia.org/wikipedia/commons/8/83/US_Infl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20" y="3526048"/>
            <a:ext cx="5331123" cy="333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gm.nationalgeographic.com/covers/img/ngm-1960-apr-7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73" y="150738"/>
            <a:ext cx="2464290" cy="352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gm.nationalgeographic.com/covers/img/ngm-2009-oct-7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37" y="4006407"/>
            <a:ext cx="1787877" cy="259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685"/>
            <a:ext cx="7886700" cy="1325563"/>
          </a:xfrm>
        </p:spPr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9716"/>
            <a:ext cx="6488587" cy="4351338"/>
          </a:xfrm>
        </p:spPr>
        <p:txBody>
          <a:bodyPr/>
          <a:lstStyle/>
          <a:p>
            <a:r>
              <a:rPr lang="en-US" dirty="0" smtClean="0"/>
              <a:t>What is inflation?</a:t>
            </a:r>
          </a:p>
          <a:p>
            <a:pPr lvl="1"/>
            <a:r>
              <a:rPr lang="en-US" dirty="0" smtClean="0"/>
              <a:t>The same dollar buys less of an item over time</a:t>
            </a:r>
          </a:p>
          <a:p>
            <a:r>
              <a:rPr lang="en-US" dirty="0" smtClean="0"/>
              <a:t>What is</a:t>
            </a:r>
            <a:r>
              <a:rPr lang="ko-KR" altLang="en-US" dirty="0" smtClean="0"/>
              <a:t> </a:t>
            </a:r>
            <a:r>
              <a:rPr lang="en-US" altLang="ko-KR" dirty="0" smtClean="0"/>
              <a:t>the effect?</a:t>
            </a:r>
          </a:p>
          <a:p>
            <a:pPr lvl="1"/>
            <a:r>
              <a:rPr lang="en-US" dirty="0" smtClean="0"/>
              <a:t>Loss in the purchasing power over time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Price Index: CPI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is inflation rate calculated?</a:t>
                </a:r>
              </a:p>
              <a:p>
                <a:pPr lvl="1"/>
                <a:r>
                  <a:rPr lang="en-US" dirty="0" smtClean="0"/>
                  <a:t>The dollar amount of buying a basketful of goods…</a:t>
                </a:r>
              </a:p>
              <a:p>
                <a:pPr lvl="2"/>
                <a:r>
                  <a:rPr lang="en-US" dirty="0" smtClean="0"/>
                  <a:t>Food, housing, apparel, transportation, medical care, etc.</a:t>
                </a:r>
              </a:p>
              <a:p>
                <a:pPr lvl="1"/>
                <a:r>
                  <a:rPr lang="en-US" dirty="0" smtClean="0"/>
                  <a:t>CPI in US: based on 1982-84 dollar amount of $100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𝑃𝑟𝑖𝑐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𝑃𝑟𝑖𝑐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often 100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upload.wikimedia.org/wikipedia/commons/thumb/3/34/US_Consumer_Price_Index_Graph.svg/750px-US_Consumer_Price_Index_Graph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32" y="3405247"/>
            <a:ext cx="5402068" cy="33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Average inflation 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3967"/>
                <a:ext cx="8515350" cy="490297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Same as effective interest rates calculation</a:t>
                </a:r>
              </a:p>
              <a:p>
                <a:r>
                  <a:rPr lang="en-US" dirty="0" smtClean="0"/>
                  <a:t>Example: </a:t>
                </a:r>
              </a:p>
              <a:p>
                <a:pPr lvl="1"/>
                <a:r>
                  <a:rPr lang="en-US" dirty="0" smtClean="0"/>
                  <a:t>4% inflation for the first year, 8% for second year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$100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1+0.04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1+0.08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=$100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$100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1+0.04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1+0.08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=$100(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,2)</m:t>
                    </m:r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5.98%</a:t>
                </a:r>
              </a:p>
              <a:p>
                <a:r>
                  <a:rPr lang="en-US" dirty="0" smtClean="0"/>
                  <a:t>General inflation rate: when we use CPI for calculation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base period,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: CPI at the end of period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𝐶𝑃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𝐶𝑃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consecutive years: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	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3967"/>
                <a:ext cx="8515350" cy="4902979"/>
              </a:xfrm>
              <a:blipFill rotWithShape="0">
                <a:blip r:embed="rId2"/>
                <a:stretch>
                  <a:fillRect l="-1074" t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 calculations under 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/>
          </a:bodyPr>
          <a:lstStyle/>
          <a:p>
            <a:r>
              <a:rPr lang="en-US" dirty="0" smtClean="0"/>
              <a:t>Actual (current) dollar</a:t>
            </a:r>
          </a:p>
          <a:p>
            <a:pPr lvl="1"/>
            <a:r>
              <a:rPr lang="en-US" dirty="0" smtClean="0"/>
              <a:t>Dollar amounts including the impact from inflation</a:t>
            </a:r>
          </a:p>
          <a:p>
            <a:r>
              <a:rPr lang="en-US" dirty="0"/>
              <a:t>C</a:t>
            </a:r>
            <a:r>
              <a:rPr lang="en-US" dirty="0" smtClean="0"/>
              <a:t>onstant dollar (base-year dollar)</a:t>
            </a:r>
          </a:p>
          <a:p>
            <a:pPr lvl="1"/>
            <a:r>
              <a:rPr lang="en-US" dirty="0" smtClean="0"/>
              <a:t>Value constant independent of the inflation</a:t>
            </a:r>
          </a:p>
          <a:p>
            <a:pPr lvl="1"/>
            <a:r>
              <a:rPr lang="en-US" dirty="0" smtClean="0"/>
              <a:t>Dollar amounts at time period 0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 far, we assumed: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048407" y="5182117"/>
              <a:ext cx="912960" cy="55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4727" y="5174557"/>
                <a:ext cx="9406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486527" y="4318837"/>
              <a:ext cx="20160" cy="986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2487" y="4307321"/>
                <a:ext cx="48240" cy="1011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5891407" y="5098957"/>
              <a:ext cx="763200" cy="619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77367" y="5085559"/>
                <a:ext cx="791280" cy="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6266527" y="3991597"/>
              <a:ext cx="15480" cy="11926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52487" y="3977917"/>
                <a:ext cx="43560" cy="12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/>
              <p14:cNvContentPartPr/>
              <p14:nvPr/>
            </p14:nvContentPartPr>
            <p14:xfrm>
              <a:off x="2142007" y="3950557"/>
              <a:ext cx="5176800" cy="24775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7967" y="3937597"/>
                <a:ext cx="5203080" cy="25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/>
              <p14:cNvContentPartPr/>
              <p14:nvPr/>
            </p14:nvContentPartPr>
            <p14:xfrm>
              <a:off x="4197967" y="5052517"/>
              <a:ext cx="645480" cy="338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83927" y="5038477"/>
                <a:ext cx="6735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k 59"/>
              <p14:cNvContentPartPr/>
              <p14:nvPr/>
            </p14:nvContentPartPr>
            <p14:xfrm>
              <a:off x="4050367" y="5339077"/>
              <a:ext cx="906840" cy="280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40287" y="5325037"/>
                <a:ext cx="930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k 60"/>
              <p14:cNvContentPartPr/>
              <p14:nvPr/>
            </p14:nvContentPartPr>
            <p14:xfrm>
              <a:off x="4808527" y="4952437"/>
              <a:ext cx="221760" cy="66420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94487" y="4941637"/>
                <a:ext cx="249840" cy="6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/>
              <p14:cNvContentPartPr/>
              <p14:nvPr/>
            </p14:nvContentPartPr>
            <p14:xfrm>
              <a:off x="6244567" y="3851197"/>
              <a:ext cx="1060920" cy="3106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34120" y="3837862"/>
                <a:ext cx="1085417" cy="33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6" name="Ink 85"/>
              <p14:cNvContentPartPr/>
              <p14:nvPr/>
            </p14:nvContentPartPr>
            <p14:xfrm>
              <a:off x="6109567" y="5222437"/>
              <a:ext cx="1015920" cy="32472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95887" y="5208397"/>
                <a:ext cx="1043640" cy="3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076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calculations under inflation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Market and inflation-free interest rates</a:t>
                </a:r>
              </a:p>
              <a:p>
                <a:pPr lvl="1"/>
                <a:r>
                  <a:rPr lang="en-US" dirty="0"/>
                  <a:t>Market interest </a:t>
                </a:r>
                <a:r>
                  <a:rPr lang="en-US" dirty="0" smtClean="0"/>
                  <a:t>rates (APR,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2"/>
                <a:r>
                  <a:rPr lang="en-US" dirty="0"/>
                  <a:t>Nominal interest rate</a:t>
                </a:r>
              </a:p>
              <a:p>
                <a:pPr lvl="2"/>
                <a:r>
                  <a:rPr lang="en-US" dirty="0"/>
                  <a:t>Includes </a:t>
                </a:r>
                <a:r>
                  <a:rPr lang="en-US" dirty="0" smtClean="0"/>
                  <a:t>inflation: Actual dollar</a:t>
                </a:r>
              </a:p>
              <a:p>
                <a:pPr lvl="1"/>
                <a:r>
                  <a:rPr lang="en-US" dirty="0" smtClean="0"/>
                  <a:t>Inflation-free interest rates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Does not include inflation: Constant dollar</a:t>
                </a:r>
              </a:p>
              <a:p>
                <a:r>
                  <a:rPr lang="en-US" dirty="0" smtClean="0"/>
                  <a:t>Relationship between APR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Discounting to present value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/>
                  <a:t>: avg. inflation rate):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Most of time,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Example: APR 10%, inflation rate 2%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 rotWithShape="0">
                <a:blip r:embed="rId3"/>
                <a:stretch>
                  <a:fillRect l="-1005" t="-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1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Equivalence calculations under inflation: Deflation 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49" y="1825626"/>
            <a:ext cx="8317387" cy="549930"/>
          </a:xfrm>
        </p:spPr>
        <p:txBody>
          <a:bodyPr>
            <a:normAutofit/>
          </a:bodyPr>
          <a:lstStyle/>
          <a:p>
            <a:r>
              <a:rPr lang="en-US" dirty="0" smtClean="0"/>
              <a:t>Convert values to constant dollars, then present worth</a:t>
            </a:r>
            <a:endParaRPr lang="en-US" dirty="0"/>
          </a:p>
        </p:txBody>
      </p:sp>
      <p:graphicFrame>
        <p:nvGraphicFramePr>
          <p:cNvPr id="147" name="Table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51515"/>
              </p:ext>
            </p:extLst>
          </p:nvPr>
        </p:nvGraphicFramePr>
        <p:xfrm>
          <a:off x="1695254" y="3395482"/>
          <a:ext cx="5678078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0497"/>
                <a:gridCol w="38575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 cash flow in actual dollars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-$75,000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$32,000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$35,700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$32,800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$29,000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$58,000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628649" y="1825625"/>
                <a:ext cx="8317387" cy="13323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Convert values to constant dollars, then present worth</a:t>
                </a:r>
              </a:p>
              <a:p>
                <a:pPr lvl="1"/>
                <a:r>
                  <a:rPr lang="en-US" dirty="0" smtClean="0"/>
                  <a:t>Inflation rate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=5%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Inflation-free interest 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=10%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825625"/>
                <a:ext cx="8317387" cy="1332353"/>
              </a:xfrm>
              <a:prstGeom prst="rect">
                <a:avLst/>
              </a:prstGeom>
              <a:blipFill rotWithShape="0">
                <a:blip r:embed="rId2"/>
                <a:stretch>
                  <a:fillRect l="-1319" t="-7306" r="-659"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820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800</Words>
  <Application>Microsoft Office PowerPoint</Application>
  <PresentationFormat>On-screen Show (4:3)</PresentationFormat>
  <Paragraphs>244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맑은 고딕</vt:lpstr>
      <vt:lpstr>Arial</vt:lpstr>
      <vt:lpstr>Calibri</vt:lpstr>
      <vt:lpstr>Calibri Light</vt:lpstr>
      <vt:lpstr>Cambria Math</vt:lpstr>
      <vt:lpstr>Office Theme</vt:lpstr>
      <vt:lpstr>IET 333 Week 5:  Inflation rates Payback periods</vt:lpstr>
      <vt:lpstr>Announcements</vt:lpstr>
      <vt:lpstr>Feedback from the survey:</vt:lpstr>
      <vt:lpstr>Inflation</vt:lpstr>
      <vt:lpstr>Consumer Price Index: CPI</vt:lpstr>
      <vt:lpstr>Average inflation rate</vt:lpstr>
      <vt:lpstr>Equivalence calculations under inflation</vt:lpstr>
      <vt:lpstr>Equivalence calculations under inflation</vt:lpstr>
      <vt:lpstr>Equivalence calculations under inflation: Deflation method</vt:lpstr>
      <vt:lpstr>Equivalence calculations under inflation: Deflation method</vt:lpstr>
      <vt:lpstr>Equivalence calculations under inflation: Deflation method</vt:lpstr>
      <vt:lpstr>Payback periods:</vt:lpstr>
      <vt:lpstr>Payback periods:</vt:lpstr>
      <vt:lpstr>Payback periods:</vt:lpstr>
      <vt:lpstr>Time-valued  payback periods</vt:lpstr>
      <vt:lpstr>Payback periods and decision-makings</vt:lpstr>
      <vt:lpstr>More on decision-makings: microeconomics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IET 333 Week 5:  inflation rates, payback periods</dc:title>
  <dc:creator>Jung-woo Sohn</dc:creator>
  <cp:lastModifiedBy>Jung-woo Sohn</cp:lastModifiedBy>
  <cp:revision>55</cp:revision>
  <dcterms:created xsi:type="dcterms:W3CDTF">2014-09-21T02:31:28Z</dcterms:created>
  <dcterms:modified xsi:type="dcterms:W3CDTF">2014-09-30T12:24:25Z</dcterms:modified>
</cp:coreProperties>
</file>