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5:00.1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115 0 158 0,'-12'16'41'16,"12"-16"-23"-16,0 0-7 15,0 13-8-15,0-13 0 16,0 0-2-16,0 0 1 15,0 0-1-15,0 20 0 16,0-3 0-16,0 0 0 16,0 6 0-16,0 3-1 15,0 11 1-15,0 1-1 16,-8 3 0-16,8 5 1 16,-9 3-1-16,9 4 0 0,-4 5 0 15,4 0 0-15,-4 4 0 16,4-4 1-16,0 4-1 15,-4 0 0 1,4 0 0-16,-9-5 0 0,9 2 0 16,-8 7 0-16,4-3 0 15,0-2 0-15,-4 5 0 16,8 1 0-16,-5-6 0 16,5 6 0-16,0-6 0 15,0 1 0-15,0-4 0 16,-4-4 0-16,4 0 0 15,0 0 0-15,0-5 0 16,0 5 0-16,-8-5 0 0,8 1 0 16,0 4 0-16,-4 3 0 15,4-3 0-15,0 0 0 16,-5 4 0-16,5-4 0 16,-3 0 0-16,3-1 0 15,0 1 0-15,0-5 0 16,0 5 0-16,-9-5 0 15,9 1 0 1,0 4 0-16,0-6 0 16,0 8 0-16,0-8 0 0,0-2 0 15,0 3 0-15,0-3 0 16,0 0 0-16,0 0 0 16,0-5 0-16,0 0 0 0,0 0 0 15,0-3 0 1,9-5 0-16,-9 0 0 15,0-4 0-15,3-5 0 16,-3 1 0-16,0-4 0 0,5-4 0 16,-5-1 0-16,0-16 0 15,0 25 0 1,0-25 0-16,4 20 0 0,-4-20 0 16,0 18 0-16,0-18 0 15,0 0 0-15,0 0-1 16,5 16 1-16,-5-16-1 15,0 0-1-15,0 0-7 16,-9-21-3-16,1 0-8 16,8 1-31-16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8:35.6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098626-3857-4FB7-88F0-2373529CF1BF}" emma:medium="tactile" emma:mode="ink">
          <msink:context xmlns:msink="http://schemas.microsoft.com/ink/2010/main" type="inkDrawing" rotatedBoundingBox="11885,8437 12232,7128 12637,7235 12289,8544" shapeName="Other"/>
        </emma:interpretation>
      </emma:emma>
    </inkml:annotationXML>
    <inkml:trace contextRef="#ctx0" brushRef="#br0">93 146 173 0,'-24'0'33'15,"24"0"-18"-15,0 0-4 16,0 0-8-16,17-7-1 16,3-3-1-16,22 10 0 15,-4-10 0-15,18-1 0 0,-7-3-1 16,3-3 0-16,-7 0 0 15,-4 3 0-15,-9 0 0 16,-8 2 0-16,-3-1 0 16,-11 6 0-16,-10 7 0 15,0 0 0-15,0 0 0 16,-10-3 0 0,-5 3 0-16,-5 7 0 0,-5 3 0 15,2 1 0-15,-9 3 0 16,1 7 0-16,-8 3 1 15,5 11-1-15,-4-1 0 16,3 12 0-16,-3 6 1 16,3 13-1-16,5 8 0 15,1 14 0-15,8 6 0 0,4 12 0 16,7 2 0-16,3-2 0 16,7-5 1-1,14-11-1-15,-4-15 0 0,0-12 0 16,8-19 0-1,-8-19 0-15,4-11 0 0,-14-13 0 16,18-13 0 0,-15-5-1-16,-3-9 1 0,0-5 0 15,-3-6 0-15,-7-7 0 16,-2 0 0-16,-1-4 0 16,-4-2 0-16,-1-6 0 15,1 6 0-15,2 2 0 16,5 4 0-16,4 6 0 15,6 5 0-15,10 4 0 16,8 8 0-16,9 5 1 16,4-1-1-16,11 12 0 0,0-9 1 15,3 12-1-15,-4-4 0 16,-6 7 0-16,-3 0 0 16,-9 0 0-1,-6 0 0-15,-17 0 0 16,18 10-2-16,-18-10-6 0,0 0-3 15,-18 7-5-15,8-31-17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8:33.02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3786BC-17E7-422C-939A-D8332F1BFE97}" emma:medium="tactile" emma:mode="ink">
          <msink:context xmlns:msink="http://schemas.microsoft.com/ink/2010/main" type="writingRegion" rotatedBoundingBox="11417,9681 11462,9681 11462,10912 11417,10912"/>
        </emma:interpretation>
      </emma:emma>
    </inkml:annotationXML>
    <inkml:traceGroup>
      <inkml:annotationXML>
        <emma:emma xmlns:emma="http://www.w3.org/2003/04/emma" version="1.0">
          <emma:interpretation id="{7F789237-A017-4293-96DC-267A356276F5}" emma:medium="tactile" emma:mode="ink">
            <msink:context xmlns:msink="http://schemas.microsoft.com/ink/2010/main" type="paragraph" rotatedBoundingBox="11417,9681 11462,9681 11462,10912 11417,10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DDEA56-5974-470F-BB03-F936291E82F2}" emma:medium="tactile" emma:mode="ink">
              <msink:context xmlns:msink="http://schemas.microsoft.com/ink/2010/main" type="line" rotatedBoundingBox="11417,9681 11462,9681 11462,10912 11417,10912"/>
            </emma:interpretation>
          </emma:emma>
        </inkml:annotationXML>
        <inkml:traceGroup>
          <inkml:annotationXML>
            <emma:emma xmlns:emma="http://www.w3.org/2003/04/emma" version="1.0">
              <emma:interpretation id="{C5A0D9EE-C267-4C3C-924E-3926EB113789}" emma:medium="tactile" emma:mode="ink">
                <msink:context xmlns:msink="http://schemas.microsoft.com/ink/2010/main" type="inkWord" rotatedBoundingBox="11417,9681 11462,9681 11462,10912 11417,10912">
                  <msink:destinationLink direction="with" ref="{490B8070-4148-4D15-B1E7-0B82FF0C41A6}"/>
                  <msink:destinationLink direction="with" ref="{BB3DCEDD-BFCC-44EB-9316-9E1CB9E27BA4}"/>
                </msink:context>
              </emma:interpretation>
            </emma:emma>
          </inkml:annotationXML>
          <inkml:trace contextRef="#ctx0" brushRef="#br0">0 0 134 0,'0'0'55'0,"0"0"-32"16,0 0-10-16,10 24-8 15,-10-24-1-15,4 23-2 16,-4-8 0-1,4 13 0-15,-4-4-1 0,0 11 0 16,0-4-1-16,0 3 1 16,0-6-1-16,0 4 0 15,0-11 0-15,0-4 0 16,0-7 0-16,0-10 0 16,0 0 0-16,0 0 0 15,0 0-2-15,10-21 1 0,-10 21-4 16,10-13-5-16,-10 13-3 15,-3-21-14-15,3 21-47 16</inkml:trace>
          <inkml:trace contextRef="#ctx0" brushRef="#br0" timeOffset="359.3431">14 555 154 0,'-7'21'43'0,"7"-1"-23"0,-4 1-9 16,4-21-7-16,4 31-1 15,-8-13-1-15,8 6 0 16,-4-3-2-16,0 3 1 16,0-6-1-16,0-2 1 15,3 2-1-15,-3-18-1 16,0 21 0-16,0-21 0 16,0 0-5-16,0 0-4 15,0 0-7-15,11-14-18 16,-11 1-68-16</inkml:trace>
          <inkml:trace contextRef="#ctx0" brushRef="#br0" timeOffset="687.4693">38 968 186 0,'0'21'25'15,"0"-4"-11"-15,0 3-5 16,-6 12-6-16,-1-15-2 0,14 8 0 16,-7-4-1-16,3 6 1 15,-3-1-1-15,7-7 0 16,-4 5-1-16,-3-24-4 15,0 14-4-15,0-14-6 16,0 0-12-16,0-14-56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8:34.33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3DCEDD-BFCC-44EB-9316-9E1CB9E27BA4}" emma:medium="tactile" emma:mode="ink">
          <msink:context xmlns:msink="http://schemas.microsoft.com/ink/2010/main" type="inkDrawing" rotatedBoundingBox="11479,11262 11556,12017 11523,12021 11447,11265" semanticType="callout" shapeName="Other">
            <msink:sourceLink direction="with" ref="{C5A0D9EE-C267-4C3C-924E-3926EB113789}"/>
          </msink:context>
        </emma:interpretation>
      </emma:emma>
    </inkml:annotationXML>
    <inkml:trace contextRef="#ctx0" brushRef="#br0">15 0 185 0,'0'0'26'16,"-8"22"-12"-16,8-22-5 15,0 28-7-15,0-28 0 16,-7 34-1-16,7-9 0 16,0 6-1-16,0 0 1 15,7 7-1-15,1 4 0 0,-1 7 0 16,0-8 1-16,3 5-2 15,-3-2 2-15,-1-2-2 16,2 0 1 0,-5-8 0-16,1 1 0 0,-4-3 0 15,3 0 0-15,-3-9 0 16,0-2 0-16,0-4 0 16,0-4 0-16,0-13 0 15,0 22 0-15,0-22 0 16,0 0 0-16,0 14 0 15,0-14-1-15,0 0 1 16,0 0 0-16,0 0-1 16,0 0 0-16,-7-17-2 15,7 17-7-15,0-25-3 16,-6 1-14-16,-2-4-47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0:51.2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679A7A8-61B3-46FB-AF03-08187F5547C0}" emma:medium="tactile" emma:mode="ink">
          <msink:context xmlns:msink="http://schemas.microsoft.com/ink/2010/main" type="writingRegion" rotatedBoundingBox="14096,9230 23269,9240 23259,18191 14085,18180"/>
        </emma:interpretation>
      </emma:emma>
    </inkml:annotationXML>
    <inkml:traceGroup>
      <inkml:annotationXML>
        <emma:emma xmlns:emma="http://www.w3.org/2003/04/emma" version="1.0">
          <emma:interpretation id="{72A250B2-971A-44FB-BEBD-2A6C4C07AA90}" emma:medium="tactile" emma:mode="ink">
            <msink:context xmlns:msink="http://schemas.microsoft.com/ink/2010/main" type="paragraph" rotatedBoundingBox="14100,9188 23095,9241 23086,10756 14091,10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825511-0DDF-4CE9-8C1A-D67E15FB2DA5}" emma:medium="tactile" emma:mode="ink">
              <msink:context xmlns:msink="http://schemas.microsoft.com/ink/2010/main" type="line" rotatedBoundingBox="14100,9188 23095,9241 23086,10756 14091,10703"/>
            </emma:interpretation>
          </emma:emma>
        </inkml:annotationXML>
        <inkml:traceGroup>
          <inkml:annotationXML>
            <emma:emma xmlns:emma="http://www.w3.org/2003/04/emma" version="1.0">
              <emma:interpretation id="{9A269F40-1E3D-4F42-ABA4-5D306D1EF354}" emma:medium="tactile" emma:mode="ink">
                <msink:context xmlns:msink="http://schemas.microsoft.com/ink/2010/main" type="inkWord" rotatedBoundingBox="14100,9188 23095,9241 23086,10756 14091,10703"/>
              </emma:interpretation>
            </emma:emma>
          </inkml:annotationXML>
          <inkml:trace contextRef="#ctx0" brushRef="#br0">6680 1072 201 0,'-7'18'19'15,"7"-18"-8"-15,0 0-2 0,3-14-8 16,4-17 1-16,14-9-2 16,0-7 0-16,6-2 0 15,1-6 0-15,0 3 0 16,-1 7 0-16,-5 7 0 16,-2 10 0-16,-9 7 0 15,-11 21 1-15,0 0-1 16,10 21 0-16,-10 7 0 15,-3 10 0-15,3 7 0 0,-7 7 1 16,7 3-1 0,0-2 0-16,0-5 0 15,10-7 0-15,1-13-1 32,2-7 0-32,-13-21-2 0,28-21-6 15,-14-7-3-15,4-20-7 0,-5-14-32 0</inkml:trace>
          <inkml:trace contextRef="#ctx0" brushRef="#br0" timeOffset="140.6129">6898 87 197 0,'-18'-18'20'0,"18"18"-9"16,-20-7-3-16,20 7-11 0,10 18-6 15,0-1-5-15,8 1-13 16,-1 6-52-1</inkml:trace>
          <inkml:trace contextRef="#ctx0" brushRef="#br0" timeOffset="540.5273">7453 857 206 0,'21'21'17'0,"-3"10"-6"16,-8-3-2-16,3 11-7 16,-19-2-1-16,-1 15-1 15,-7 4 0-15,-14 3 0 16,0 11-2-16,-13-15-7 0,2-3-1 15,-9-17-6-15,-1-25-20 16</inkml:trace>
          <inkml:trace contextRef="#ctx0" brushRef="#br0" timeOffset="3009.0832">8202 188 203 0,'0'0'18'0,"-3"21"-7"16,-7-5-2-16,-15-1-8 15,18 16 0-15,-6 0 0 16,3 7 0-16,2 0-1 0,1 7 0 15,7-3 1-15,0 3-1 16,15-3 0-16,2 0 0 16,0-5 0-16,7-2 0 15,4 0 0 1,-4-4 0-16,1 1 0 16,-1-8 0-16,-7 0 0 0,-6 1 0 15,-11-5 0-15,-7 1 1 16,-8-3-1-16,-8-5 0 0,-6 1 0 15,-2-4 0-15,-3 1-1 16,-1-7 1-16,7-4 0 16,4 0 0-16,6-4-1 15,1-9 0-15,17 13-1 16,-13-39-3 0,13 15-4-16,3-7-5 0,4-4-11 15,0-7-46-15</inkml:trace>
          <inkml:trace contextRef="#ctx0" brushRef="#br0" timeOffset="3196.5833">8157 125 202 0,'0'0'18'15,"25"0"-7"-15,-5 0-2 16,2 0-7-16,12 0-2 15,4-3 0-15,0 3 0 16,7 0-2-16,-17 0-6 16,7 3-2-16,-4-3-7 15,-7 0-21-15</inkml:trace>
          <inkml:trace contextRef="#ctx0" brushRef="#br0" timeOffset="3477.8335">8706-38 198 0,'20'21'21'0,"-2"-1"-9"16,13 12-3-16,-7-5-6 15,15 18-1-15,-5 2-1 16,1 10-1-16,-4 6 1 15,-3 10 0-15,-8 1-1 16,-9 2 0-16,-11 6 1 16,0-2-1-16,-14-3 0 15,-3-1 0-15,-8-2 0 16,-13-12-2-16,1 0-6 16,-20-10-3-16,-1-21-3 0,-15-20-15 15</inkml:trace>
          <inkml:trace contextRef="#ctx0" brushRef="#br0" timeOffset="-15769.067">171 129 122 0,'0'0'59'15,"15"25"-32"-15,1-23-13 16,1-2-11-16,25 4 1 0,-7-10-2 15,13 6 0-15,-3-15-1 16,8 1 0-16,-4 0 0 16,-4 0-1-16,-4-3 1 0,-6 3-1 15,-1 0 0 1,-9 4 0-16,-12-4 0 0,-13 14 0 16,7-18 0-16,-7 18 0 15,-20-10 0-15,-5 10 0 16,-9 0 0-16,-4 3 0 15,-7 8 0-15,-3 3 1 16,-5 7-1-16,1 3 0 16,3 4 1-16,4 10-1 15,4-3 0-15,9 6 1 16,2 5 0-16,5 5-1 16,4 5 0-16,7 3 1 15,4 3-1-15,7 8 0 16,3 2 0-16,0-2 0 15,0-1 0-15,3-6 0 16,0 0 0-16,4-8 0 16,-7-7 0-16,4-6 0 15,-4-7 0-15,0-3 0 16,-7-9 0-16,0-1 0 16,0-9 0-16,7-13-1 15,-18 18 1-15,18-18 0 0,-17-7 0 16,7-8 0-1,-4-4 0-15,3-13 0 16,1-3 0-16,0-6 0 0,2-2 0 16,5-5-1-16,3 7 2 15,3-5-1-15,5 8 0 16,6 3 0-16,-1 8 0 16,5 6 0-16,-1 4 0 15,8 2 0-15,2 9 0 0,1 6 0 16,7 0 1-16,-5 13-1 15,5-2 0-15,0 3 0 16,-3-4 0-16,-1 4 0 16,-7-7 0-16,-3 0-1 15,-7 3 1-15,-14-10-2 16,25-3-7-16,-25 3-3 16,3-17-7-16,-3 3-29 15</inkml:trace>
          <inkml:trace contextRef="#ctx0" brushRef="#br0" timeOffset="-15409.6912">893 455 191 0,'-14'17'23'16,"14"-17"-10"-16,-7 17-4 16,7 4-7-16,0-21-1 15,14 14 0-15,-4-7 0 16,12 4-1-16,-2-11 1 0,5 7-1 15,2-7 0-15,-3-7 0 16,1 7-1-16,-5-14 0 16,2 14-1-1,-22 0-7-15,17-14-3 0,-17 14-9 16,7-11-28 0</inkml:trace>
          <inkml:trace contextRef="#ctx0" brushRef="#br0" timeOffset="-15175.3475">803 736 154 0,'-7'28'45'0,"7"-8"-26"16,0-2-7-16,17 6-7 0,1-24-2 15,20 17-2-15,-4-17 1 16,11 14-1-16,-3-10-1 15,-1-4 1-15,-2 7-1 16,-4-7-1 0,-4 6-2-16,-7-6-6 15,-13-3-4-15,-11 3-7 0,7-32-33 16</inkml:trace>
          <inkml:trace contextRef="#ctx0" brushRef="#br0" timeOffset="-11697.2585">1993 340 151 0,'7'-13'45'0,"-4"-2"-27"15,-3-9-8-15,14 20-4 16,-14-12-2-16,0 16-1 16,-4 13-1-16,-6 8-1 15,-7 11 0-15,-1 5-1 16,-2 8 0-16,2 4 0 16,4 3 0-16,4-4 1 0,10-2-1 15,7-5 0 1,7-5 0-16,7-5 0 15,3-4 0-15,4 1 0 0,-5 3 0 16,9-3 0-16,-11 0 0 16,-4 0 0-16,0-1 0 15,-9-2 0-15,-8 3 0 16,-3-2 1-16,-12 3-1 16,-2-2 0-16,-14-2 0 15,-1 3 0-15,-6-4 0 16,4-3 0-16,-1-4-1 15,0-6 1-15,10-11-1 0,-2-18-1 16,21-6-7-16,-1-18-2 16,7-16-8-16,0-15-27 15</inkml:trace>
          <inkml:trace contextRef="#ctx0" brushRef="#br0" timeOffset="-10994.1325">1972 340 194 0,'0'0'21'16,"18"17"-8"-16,-1-10-4 16,7-7-7-16,18 0-1 15,3-10 0-15,17 6-1 16,-3-6 0-16,4 7 0 0,-5 3 0 16,-9 7 0-16,-11 10 0 15,-10 11 0 1,-18 10 1-16,-10 7-1 0,-17 11 0 15,-1 6 0-15,-5 0 0 16,1 1 0 0,2-4 1-16,6-7-1 0,14-4 0 15,7-9 0-15,13-11 0 16,9-11 0 0,5-13 0-16,11-11 0 0,-3-11 0 15,3-10 0-15,-7-3 0 16,-4-10 0-16,-9-5 0 15,-8 1 0-15,-14-3 0 16,-6 2 0-16,-11 9 0 16,-14 5 0-16,-2 4 0 0,-8 11 1 15,-1 3-1 1,4 7 0-16,7 7 0 0,11 0 0 16,17 0 0-16,0 0 0 15,28-17 0-15,11 10 0 16,9 0 0-16,7-3 0 15,4 6 0-15,1 4 0 16,-12 4 0-16,0 9 0 16,-13 8 0-16,-3 11 1 15,-12 12-1-15,-10 5-1 16,-6 10 2-16,-4 0-1 16,7 0 0-16,-3-7 0 15,9-7 0-15,8-13 0 0,14-22 0 16,3-10 0-16,7-18 0 15,7-16 0-15,-7-8 0 16,-7-3 1 0,-10-7-1-16,-18 1 0 15,-16-2 0-15,-11 4 0 0,-18 4 0 16,-7 11 0-16,-3 3 0 16,0 6-1-16,7 22-1 15,0-1-7-15,9 8-2 16,9-1-5-16,10 1-22 15</inkml:trace>
          <inkml:trace contextRef="#ctx0" brushRef="#br0" timeOffset="-10259.7615">3987 132 179 0,'0'0'29'0,"-20"0"-14"15,-8 17-6-15,-4 15-6 16,-19 5-1-16,9 26 0 15,-6 10-1-15,9 21 0 16,-2 3 0-16,12 14 0 16,9 0 0-16,17-4-1 0,10-9 0 15,9-12 0-15,16-13-1 16,-4-32-5 0,21-9-3-16,-1-25-5 0,11-21-11 15,-3-21-49-15</inkml:trace>
          <inkml:trace contextRef="#ctx0" brushRef="#br0" timeOffset="-9316.6251">4428 142 169 0,'-21'7'35'0,"3"4"-18"0,18-11-6 15,-13 10-5-15,20 1-5 16,-7-11 1-16,38 10-2 15,-10-10 0-15,7 0 1 16,-5 0-1-16,2 0 0 16,-7 0 0-16,-8 0 0 15,-17 0 1-15,0 0-1 0,0 0 0 16,-29 14 0-16,6-1 0 16,-5 5 0-1,-7 7 0-15,4 2 0 0,0 12 0 16,3 5 1-16,7 12-1 15,0 3 0-15,7 10 0 16,4 4 0 0,3 8 0-16,7-6 0 0,0-2 0 15,7 1 0-15,3-13 0 16,1-5 0-16,0-11 0 16,-1-10 0-16,-3-10 0 15,-4-12 0-15,-3-13 0 16,0 0-1-16,-10-23 1 15,-5-6 0-15,2-6 0 0,-8-6-1 16,0-2 1-16,4-1 0 16,-1 2 0-16,8 7 1 15,7-2-1-15,10 12 0 16,6-3 0-16,12 11 1 16,6 0-1-16,4-1 1 15,7 5-1-15,6-2 0 16,-3 5 0-16,4-3 0 15,-4 9-1-15,-4-14-1 16,8 11-7-16,-7-7-2 16,-1-2-7-16,-6-8-24 15</inkml:trace>
          <inkml:trace contextRef="#ctx0" brushRef="#br0" timeOffset="-9066.6333">5261 174 212 0,'-21'27'14'16,"-3"15"-4"-1,-14-4-4-15,3 25-4 16,-14 9-1-16,1 15-1 16,-1 0 0-16,4 7 1 0,4-1-1 15,6-6 0-15,10-10 0 16,5-15-1-16,13-10 1 15,-1-24-2-15,26-11-7 16,-18-17-2-16,17-14-6 16,-7-21-22-16</inkml:trace>
          <inkml:trace contextRef="#ctx0" brushRef="#br0" timeOffset="-8912.8694">4893 524 202 0,'0'0'17'0,"10"18"-6"16,1-1-2-16,-1 0-9 16,18 5-2-1,-7-5-7-15,14-1-2 0,3-2-10 16,4-7-31-16</inkml:trace>
          <inkml:trace contextRef="#ctx0" brushRef="#br0" timeOffset="-8381.6203">5618 174 202 0,'-10'17'19'16,"-8"17"-8"0,-9 15-2-16,-1 21-8 0,0-1 0 15,4 21 0-15,-1 11 0 16,8 6-1-16,4 5 0 15,5 2 0 1,1-6 0-16,7-4 0 16,0-14 0-16,7-13 0 0,1-15 0 15,-2-14 0-15,1-16 0 16,-7-32-1-16,0 0 1 16,0-29-1-16,0-19 1 15,-13-14-1-15,5-18 1 16,-6-16-1-16,4-9 1 15,-3-10 0-15,5-3 0 0,8 7 0 16,0 0 0 0,14 14 0-16,0 6 0 15,7 19 1-15,6 17-1 16,5 12 1-16,3 19-1 16,6 21 1-16,1 14-1 15,0 12 0-15,-8 16 1 16,4 9-1-16,-10 11 0 0,-3 3 0 15,-12 5 0-15,-13 2 0 16,-3-7 1-16,-15-2-1 16,-2-12 0-16,-9-6-1 15,2-11 1-15,-8-13-1 16,11 2-1-16,-11-20-7 0,15 0-2 16,-5-7-7-16,15 0-24 15</inkml:trace>
          <inkml:trace contextRef="#ctx0" brushRef="#br0" timeOffset="-8162.8676">6170 1027 209 0,'-4'52'16'15,"-6"4"-6"-15,-11-11-1 16,-7 0-8-16,-3-7-1 0,0-3-1 16,-1 6-4-1,-6-20-4-15,0-7-4 0,-11-14-9 16,1-14-42-16</inkml:trace>
          <inkml:trace contextRef="#ctx0" brushRef="#br0" timeOffset="14560.8662">1462 725 122 0,'0'0'59'0,"0"0"-37"15,-14-16-11-15,14 16-3 16,0 0-3-16,0 0-2 16,-7-15 0-16,7 15-1 0,0 0 0 15,0 0 0-15,0 0-1 16,0 0 0-16,0 0 0 15,0 0 0-15,0 0-1 16,0 0 0 0,0 0 1-16,0 0-1 0,14 0 0 15,-14 0 0-15,21 0 1 16,-7 0-1-16,-1 0 0 16,9 0 0-16,-2-3 0 15,5 3 0-15,-5-7 0 16,5 4 0-16,-5 3 0 15,1-7 0-15,-4 7 0 16,-2-4 1-16,2 4-1 0,-7 0 0 16,-10 0 0-16,21 4 0 15,-21-4 0-15,0 0 0 16,14 10 0-16,-14-10 0 16,0 0 0-16,0 0 0 15,0 0 0-15,0 0 0 16,0 0-1-16,0 0 1 15,0 14-2-15,0-14-6 16,0 0-2-16,-7-14-6 16,0 0-15-16</inkml:trace>
        </inkml:traceGroup>
      </inkml:traceGroup>
    </inkml:traceGroup>
    <inkml:traceGroup>
      <inkml:annotationXML>
        <emma:emma xmlns:emma="http://www.w3.org/2003/04/emma" version="1.0">
          <emma:interpretation id="{751BB7F8-EA75-44F9-B703-22C3EEEB371C}" emma:medium="tactile" emma:mode="ink">
            <msink:context xmlns:msink="http://schemas.microsoft.com/ink/2010/main" type="paragraph" rotatedBoundingBox="15394,11226 23230,11181 23238,12564 15402,126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CD9779-BB5A-4352-AFCE-977897AD8D87}" emma:medium="tactile" emma:mode="ink">
              <msink:context xmlns:msink="http://schemas.microsoft.com/ink/2010/main" type="line" rotatedBoundingBox="15394,11226 23230,11181 23238,12564 15402,12609"/>
            </emma:interpretation>
          </emma:emma>
        </inkml:annotationXML>
        <inkml:traceGroup>
          <inkml:annotationXML>
            <emma:emma xmlns:emma="http://www.w3.org/2003/04/emma" version="1.0">
              <emma:interpretation id="{C07BC01C-0C72-46C0-A789-C5F1335D1CBE}" emma:medium="tactile" emma:mode="ink">
                <msink:context xmlns:msink="http://schemas.microsoft.com/ink/2010/main" type="inkWord" rotatedBoundingBox="15395,11504 17334,11493 17337,12083 15399,12094"/>
              </emma:interpretation>
            </emma:emma>
          </inkml:annotationXML>
          <inkml:trace contextRef="#ctx0" brushRef="#br0" timeOffset="17119.864">1559 2225 192 0,'-14'14'23'0,"0"3"-10"16,4 4-4-16,10 14-7 15,-10-12-1-15,10 15 0 16,0 7-1-16,0 8 1 16,3-4-1-16,1 3 0 15,6-1 0-15,-3-2-1 0,6 0 1 16,-5-18-2 0,12 7-4-16,-6-23-4 0,0-5-6 15,0-10-18-15,0-14-72 16</inkml:trace>
          <inkml:trace contextRef="#ctx0" brushRef="#br0" timeOffset="16869.8921">1313 2398 180 0,'-4'14'29'0,"4"-14"-14"0,-6 14-5 16,6-14-8-16,0 0 1 15,27 10-2-15,-9-10 0 16,9 0-1-16,4 0 1 15,4 0-1-15,7 0 1 16,0 4-1-16,3-4 0 0,-4 0 0 16,1 7 0-16,0-7 0 15,-8 4 0-15,-6-4 0 16,-4 3-1-16,-10-10-1 16,4 7-7-16,-18 0-3 15,0 0-8-15,0 0-30 16</inkml:trace>
          <inkml:trace contextRef="#ctx0" brushRef="#br0" timeOffset="17526.1451">1975 2280 196 0,'18'7'21'0,"-4"5"-8"16,-1-3-4-1,2 11-7-15,-2-6-1 0,15 15 0 16,-11-2-1-16,8 1 1 16,-8 7-1-16,4 3 0 15,-14-4 1-15,3 5-1 16,-10-2 0-16,-3-1 0 16,-11-2 0-16,-7 1-1 15,-4-7 1-15,-9-8 0 16,-1 1 0-16,-3-10 0 15,3-4 0-15,4 0 0 0,4-7 0 16,9-7 0-16,18 7 0 16,-14-14 0-1,14 14 0-15,25-14 0 0,-5 10 0 16,8 4 0-16,7 0 0 16,7 0 0-1,6 7 0-15,-3-7-1 0,14 14-3 16,-14-14-5-16,3-7-4 15,1-7-8-15,0-3-41 16</inkml:trace>
          <inkml:trace contextRef="#ctx0" brushRef="#br0" timeOffset="18098.2708">2575 2430 190 0,'-13'10'24'0,"-4"11"-11"16,2 6-4-16,8 15-7 15,-3-4 0 1,10 10-2-16,0-9 1 0,17 6-1 16,-2-10 0-16,15-11 0 15,-2-14 1-15,4-3-1 16,-2-14 0-16,2-3 0 16,-7-11 0-16,-5-3 0 15,-2-11 0-15,-11-2 0 16,-7 4 0-16,-7-1 0 15,-4 3 0-15,-6 3 0 16,0 6 1-16,-1 6-1 0,1 3 0 16,17 13 0-16,-15-14 1 15,15 14-1-15,15-8 0 16,5 5 1 0,8 3-1-16,4-7 0 15,2 7 0-15,1 7 0 0,-1 0 0 16,-2 13-1-16,-5 7 2 15,1 6-2 1,-11 1 1-16,1 8 0 0,-4-3 0 16,4 6 0-16,2-7 0 15,0-11 0-15,5-6 0 16,0-11 0-16,2-10 0 16,-2-17 0-16,2-7 0 15,1-12 0-15,-10-4 0 0,-8-6 0 16,-10 1 0-1,0 3 1-15,-18 3-1 0,-6 10 0 32,-7 7 0-32,-11 12 0 0,-3 10-1 15,-3 0 0-15,6 14-8 16,-7 4-2-16,4-5-6 16,0 1-20-16</inkml:trace>
        </inkml:traceGroup>
        <inkml:traceGroup>
          <inkml:annotationXML>
            <emma:emma xmlns:emma="http://www.w3.org/2003/04/emma" version="1.0">
              <emma:interpretation id="{B1072264-74BF-4D57-9601-FE3FC95D1226}" emma:medium="tactile" emma:mode="ink">
                <msink:context xmlns:msink="http://schemas.microsoft.com/ink/2010/main" type="inkWord" rotatedBoundingBox="17898,11285 20404,11270 20412,12580 17906,12595"/>
              </emma:interpretation>
            </emma:emma>
          </inkml:annotationXML>
          <inkml:trace contextRef="#ctx0" brushRef="#br0" timeOffset="18723.286">3994 2006 189 0,'-24'21'24'0,"-7"10"-10"15,-4 8-5-15,11 15-7 16,-14-1 0-16,20 12-1 15,1 8-1-15,17 7 1 16,4-8-1-16,16 6 0 16,8-8 0-16,10-6 0 15,11-4-2-15,-4-18-1 16,14-8-6-16,-3-12-4 16,-5-12-11-16,1-14-42 15</inkml:trace>
          <inkml:trace contextRef="#ctx0" brushRef="#br0" timeOffset="19321.9863">4376 2132 188 0,'0'0'25'0,"-14"19"-11"0,14-19-5 15,24 0-6-15,4-10-2 16,14-4 0-16,-1 4-1 16,5-4 0-16,-5 0 0 15,-6 0 0-15,-8 4 0 16,-9 6 0-16,-18 4 0 0,0 0 0 16,-13 0 0-1,-12 14 0-15,-3 4 1 16,-3 6-1-16,-4 7 0 0,-3 11 1 15,7 3-1 1,-1 11 0-16,8 6 0 0,3 7 0 16,11 1 1-16,6 3-1 15,4-4 0-15,4 0 0 16,6 1 0-16,1-1 0 16,6-10-1-16,-3-7 2 15,-3-6-2-15,-1-12 1 16,-3-10 0-16,-7-24 0 15,0 0 0-15,-14-24-1 16,-4-14 1-16,-2-10-1 0,-1 0 1 16,-3-9 0-16,3 2 0 15,0 6 0-15,11 4 0 16,2 18 0-16,8-1 1 16,11 13-1-16,3 5 1 0,14 6-1 15,-1 1 1-15,15 3-1 16,0 0 0-16,6 0 0 15,0 0-1 1,2 0 1-16,9 3-3 0,-14-6-6 16,6-3-4-16,-2-9-8 15,-4-2-37-15</inkml:trace>
          <inkml:trace contextRef="#ctx0" brushRef="#br0" timeOffset="19587.6141">5344 2166 204 0,'7'10'18'15,"-10"0"-7"-15,-7 15-1 0,-19-4-9 16,16 16-1-16,-12 6 1 16,0 8-1-16,-5 8 0 15,-5 7 0 1,0 7 0-16,-3 0 0 0,3-1 0 15,4-2 0-15,0-4 0 16,6-17-1-16,8-4 0 16,-7-28-1-16,24-17-8 15,-21-3-2-15,11-25-8 16,-4-13-35-16</inkml:trace>
          <inkml:trace contextRef="#ctx0" brushRef="#br0" timeOffset="19743.8635">4921 2509 195 0,'20'4'21'16,"2"6"-8"-16,5 7-4 16,-3 1-7-16,11 6-1 15,-3 7-2-15,-5-12-3 16,8 4-6-16,0 1-4 16,-4-6-13-16,0-5-54 15</inkml:trace>
          <inkml:trace contextRef="#ctx0" brushRef="#br0" timeOffset="20389.1411">5708 2211 202 0,'0'0'19'15,"-17"31"-7"-15,6-4-3 16,-3 22-8-16,1 4 0 15,3 19-1-15,-1 12 1 16,0 12-1-16,1 9 0 0,3 2 0 16,1-2 0-1,1-9 0-15,-2-9 0 0,4-13 0 16,3-19-1-16,-7-13 1 16,7-29 0-16,0-13-1 15,-6-24 1-15,2-14 0 16,4-18 0-16,-10-17-1 15,7-13 1-15,-9-11 0 16,6-4 0-16,2 4 0 16,4-4 1-16,0 11-1 15,7 7 0-15,8 13 0 16,5 7 0-16,8 12 1 16,6 13-1-16,4 13 0 15,7 15 1-15,5 10-1 0,2 10 0 16,-4 15 0-16,-3 9 0 15,-3 5 0-15,-14 9 0 16,-5 0 0-16,-19 1 0 16,-8-7 0-16,-16-1 0 15,-8-2 0-15,-14-5 0 16,-6-5-1-16,3-9 1 16,-7-10-2-16,17 11-2 0,0-21-5 15,18 7-5-15,3-14-11 16,14 7-50-16</inkml:trace>
          <inkml:trace contextRef="#ctx0" brushRef="#br0" timeOffset="20576.6144">6295 2687 204 0,'17'38'18'16,"-14"-8"-7"-16,-3 5-2 15,-10-10-8-15,0 2 0 16,-8 1-2-16,-6-7 1 16,-4 6-1-16,-17-17-6 15,7 5-3-15,-7-8-7 0,0-7-18 16</inkml:trace>
        </inkml:traceGroup>
        <inkml:traceGroup>
          <inkml:annotationXML>
            <emma:emma xmlns:emma="http://www.w3.org/2003/04/emma" version="1.0">
              <emma:interpretation id="{1847C7AD-AAA7-4F99-A847-B449740DA9EB}" emma:medium="tactile" emma:mode="ink">
                <msink:context xmlns:msink="http://schemas.microsoft.com/ink/2010/main" type="inkWord" rotatedBoundingBox="20870,11350 21585,11346 21590,12299 20875,12303"/>
              </emma:interpretation>
            </emma:emma>
          </inkml:annotationXML>
          <inkml:trace contextRef="#ctx0" brushRef="#br0" timeOffset="21107.8622">6784 2669 196 0,'-4'10'22'15,"4"-10"-10"-15,0 0-3 16,0-13-7-16,21-5-1 16,-4-7 0-16,8-5-1 0,-1 2 0 15,-3-4 1-15,-4 8-1 16,-3 7 0-16,-8 3 0 16,-6 14 0-16,0 0 0 15,0 16 0-15,-6 10 0 16,6 8 0-1,0 5 0-15,0 0 0 0,11 1 0 16,2 6 0-16,1-12 0 16,4-3 0-16,2-9-1 15,-3-12 0-15,8 0-1 16,-25-10-7-16,25-24-3 16,-15-4-8-16,0-7-32 15</inkml:trace>
          <inkml:trace contextRef="#ctx0" brushRef="#br0" timeOffset="21248.4873">6985 2193 162 0,'-18'-42'40'15,"5"8"-22"-15,-1 6-7 0,14 28-7 16,-15-17-3-16,15 17-3 16,0 0-8-16,29 25-4 15,-13-2-15-15,6 5-56 16</inkml:trace>
          <inkml:trace contextRef="#ctx0" brushRef="#br0" timeOffset="21467.2374">7495 2669 196 0,'0'31'21'0,"0"1"-8"15,-11-5-4-15,-3 4-8 16,-14 0 0-16,1 4-1 0,-4 8-1 16,-14-16-3-16,3 10-6 15,0-5-4-15,4-11-15 16,0-14-62-16</inkml:trace>
        </inkml:traceGroup>
        <inkml:traceGroup>
          <inkml:annotationXML>
            <emma:emma xmlns:emma="http://www.w3.org/2003/04/emma" version="1.0">
              <emma:interpretation id="{BC4E15DB-46DF-489B-9CA3-55FAD7F20169}" emma:medium="tactile" emma:mode="ink">
                <msink:context xmlns:msink="http://schemas.microsoft.com/ink/2010/main" type="inkWord" rotatedBoundingBox="22133,11187 23230,11181 23237,12367 22140,12373"/>
              </emma:interpretation>
            </emma:emma>
          </inkml:annotationXML>
          <inkml:trace contextRef="#ctx0" brushRef="#br0" timeOffset="22170.3724">8289 2179 194 0,'28'-18'23'15,"-7"2"-11"-15,-7 5-2 16,-14 1-8 0,0 10-1-16,-35 24 0 0,7 4 0 15,-14 7-1-15,1 10 1 16,-8 0-1-16,8 7 0 15,6-4 1-15,11 8-1 16,10-11 0-16,14-3 0 16,14-7 0-16,17-8 0 15,10-1 1-15,12-13-1 16,9-6 0-16,4-7 0 16,0-7 0-16,-3-4-1 15,-8 0 1-15,-7-3-1 16,-6 5 0-16,-17-12-1 0,5 10-6 15,-26-6-3-15,-1-1-6 16,-10-2-20-16</inkml:trace>
          <inkml:trace contextRef="#ctx0" brushRef="#br0" timeOffset="22373.4931">8456 2193 193 0,'-14'-7'23'16,"14"7"-10"-16,-14 25-4 15,14 13-6-15,-14-3-2 16,7 16 0-16,-3 8 0 16,2 8-1-16,2-1 0 15,2 7 0-15,8-4 0 0,-1-10-2 16,15 0 0 0,-15-28-6-16,18-7-3 15,0-20-7-15,3-18-27 0</inkml:trace>
          <inkml:trace contextRef="#ctx0" brushRef="#br0" timeOffset="22639.1144">8903 1905 202 0,'35'0'18'16,"0"10"-6"-16,0 14-2 15,-15 2-8-15,15 22-1 0,-14 4 0 16,3 10 0-16,-10 11-1 16,3 7 1-16,-17 3-1 15,0 5 0 1,-10-6 0-16,-8 1 0 16,-6 1 0-16,-21-1-1 15,0 4-1-15,-28-14-7 0,-7-7-2 16,-20-14-6-1,-11-21-19-15</inkml:trace>
        </inkml:traceGroup>
      </inkml:traceGroup>
    </inkml:traceGroup>
    <inkml:traceGroup>
      <inkml:annotationXML>
        <emma:emma xmlns:emma="http://www.w3.org/2003/04/emma" version="1.0">
          <emma:interpretation id="{6AB16FA6-D35F-41C2-8E5C-48895CD32EA2}" emma:medium="tactile" emma:mode="ink">
            <msink:context xmlns:msink="http://schemas.microsoft.com/ink/2010/main" type="paragraph" rotatedBoundingBox="15168,12419 23272,12512 23255,13930 15152,138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EE685B-250A-4E17-B499-CAFFA374D06B}" emma:medium="tactile" emma:mode="ink">
              <msink:context xmlns:msink="http://schemas.microsoft.com/ink/2010/main" type="line" rotatedBoundingBox="15168,12419 23272,12512 23255,13930 15152,13837"/>
            </emma:interpretation>
          </emma:emma>
        </inkml:annotationXML>
        <inkml:traceGroup>
          <inkml:annotationXML>
            <emma:emma xmlns:emma="http://www.w3.org/2003/04/emma" version="1.0">
              <emma:interpretation id="{219EA580-9CF2-46C6-966B-E78025A262E5}" emma:medium="tactile" emma:mode="ink">
                <msink:context xmlns:msink="http://schemas.microsoft.com/ink/2010/main" type="inkWord" rotatedBoundingBox="15165,12678 17260,12702 17251,13425 15157,13401"/>
              </emma:interpretation>
            </emma:emma>
          </inkml:annotationXML>
          <inkml:trace contextRef="#ctx0" brushRef="#br0" timeOffset="24586.3559">1081 3859 167 0,'-15'7'37'0,"15"-7"-21"16,0 0-5-16,0 0-7 16,32-7-2-16,-4-7-1 0,9 4 0 15,5-1-1 1,3 11 0-16,1-7 0 15,2 7 0-15,-6 4 0 0,0-1 0 16,-5 8 0 0,-6-3 0-16,1 5-2 0,-15-13 0 15,11 0-8-15,-11 0-3 16,-17 0-12-16,11-18-44 16</inkml:trace>
          <inkml:trace contextRef="#ctx0" brushRef="#br0" timeOffset="24820.6991">1434 3568 184 0,'-18'14'26'16,"5"2"-12"-16,-1 7-5 16,-7-7-7-16,21 12 0 15,0 2-2-15,7 12 0 16,-4 1 1-16,5 5-1 0,-1 0 0 15,3-2-1-15,0 2-1 16,-10-20-2-16,10-1-6 16,5-9-6-16,2-18-17 15,7-5-68-15</inkml:trace>
          <inkml:trace contextRef="#ctx0" brushRef="#br0" timeOffset="25086.3209">1993 3411 195 0,'-21'0'21'15,"7"8"-9"-15,1 6-2 16,1-7-9 0,6 20 0-16,-1 11-1 0,10 14 0 15,7 12 0-15,-2 8 0 16,-1 7 0-16,3 2 0 15,-3-5 0-15,0-7 0 16,3-10-1-16,-2-18 0 16,5-5-3-16,-13-36-6 15,28 0-5-15,-11-18-15 0,8-20-57 16</inkml:trace>
          <inkml:trace contextRef="#ctx0" brushRef="#br0" timeOffset="25650.2687">2315 3621 191 0,'-17'13'22'16,"4"14"-9"-16,-2 5-6 15,12 23-5-15,-4-6-1 16,14 7 0-16,3-8 0 16,8 0-1-16,5-9 0 15,12-12 0-15,-3-13 0 16,6-14 0-16,-3-17 1 0,2-7-1 15,-9-12 0-15,1-1 0 16,-13-8 0-16,-9-1 0 16,-7 2 0-16,-10 5 0 15,-7 8 0-15,-1 6 1 16,-6 8-1-16,7 4 0 16,0 6 0-16,17 7 1 15,-14-4-1-15,14 4 0 0,24 0 0 16,0 0 0-16,7 0 0 15,4 0 0 1,7 4 0 0,-1 6 0-16,4 8 1 15,0 1-1-15,-3 17 0 0,-4 2 0 16,-3 10 0 0,-3 1 0-16,-5 0 0 15,-3 0 0-15,-3-11 0 16,0-8 0-16,-1-19 0 0,5-11 0 15,-1-18 0-15,4-12 0 16,-3-13 0-16,-2-5 0 16,-1-3 0-16,-12-8 0 15,-10 2 0-15,-3 9 0 16,-15 9 0-16,-10 10 0 16,0 10 0-16,-13 12 0 15,6 14-1-15,-3 0-1 16,17 15-7-16,1 5-2 15,12 4-9-15,11-3-28 16</inkml:trace>
        </inkml:traceGroup>
        <inkml:traceGroup>
          <inkml:annotationXML>
            <emma:emma xmlns:emma="http://www.w3.org/2003/04/emma" version="1.0">
              <emma:interpretation id="{367826A1-71A2-41DF-B38C-BA1186639F5F}" emma:medium="tactile" emma:mode="ink">
                <msink:context xmlns:msink="http://schemas.microsoft.com/ink/2010/main" type="inkWord" rotatedBoundingBox="17951,12621 20314,12648 20300,13896 17937,13869"/>
              </emma:interpretation>
            </emma:emma>
          </inkml:annotationXML>
          <inkml:trace contextRef="#ctx0" brushRef="#br0" timeOffset="26070.5374">4074 3360 170 0,'-28'-14'36'0,"11"17"-20"15,-11 15-6-15,1 2-6 16,2 26-2-16,-5 4-1 16,5 21 0-1,4 6 0-15,7 16-1 0,7 0 1 16,7 5-1-16,10-8 0 15,8-4 0-15,9-9-1 16,5-25-1-16,16-3-5 16,1-28-4-16,-1-15-6 15,8-19-24-15</inkml:trace>
          <inkml:trace contextRef="#ctx0" brushRef="#br0" timeOffset="26633.0389">4369 3481 193 0,'-17'0'21'16,"17"0"-8"-16,0 0-4 16,14-35-8-16,17 25-1 15,3-4 1-15,11 1-1 16,1-2 0-16,-1 4 0 15,-11 2 0-15,-6 9 0 0,-14 0 1 16,-14 0-1-16,-14 20 0 16,-6-3 0-16,-15 5 1 15,-3 9-1-15,-7 3 1 16,3 8-1 0,0 3 0-16,7 7 1 15,7 6-1-15,8 9 0 16,6-1 0-16,11 7 1 0,3-7-1 15,10 3 0-15,4-7 0 16,-1-3 0-16,5-11 0 16,-4-5 0-16,-1-12 0 15,-1-10 0-15,-6-7 0 16,-6-14-1-16,0 0 1 16,-6-21 0-16,-6-7-1 15,-1-6 1-15,-1-5 0 0,4-2 0 16,2-5 0-16,2 9 0 15,6-6 0 1,11 13 1-16,2 2-1 0,8 7 0 16,7 7 1-1,7 7-1-15,3 7 0 0,0-3 0 16,7 6-1 0,-3-3 0-16,17 14-3 0,-11-14-6 15,4-7-4-15,-7-10-12 16,3-4-53-16</inkml:trace>
          <inkml:trace contextRef="#ctx0" brushRef="#br0" timeOffset="26867.4187">5233 3516 191 0,'0'0'24'16,"0"0"-11"-1,-24 20-4-15,3 22-6 16,-7-7-2-16,1 20 0 15,-8 8-1-15,0 10 1 0,-3 6-1 16,-1 2 0-16,1-2 1 16,7-3-1-16,7-3 0 15,3-21-1-15,15-6 0 16,-2-33-1-16,22-2-7 16,-14-11-3-16,24-38-7 15,-9-4-32-15</inkml:trace>
          <inkml:trace contextRef="#ctx0" brushRef="#br0" timeOffset="27023.665">4938 3780 195 0,'0'0'22'15,"0"0"-10"-15,0 0-3 16,-14 14-8-16,31 2 0 16,5 9-1-16,1-4-1 15,12 13-1-15,-14-7-6 16,18 2-4-16,-9-8-9 15,5-4-28-15</inkml:trace>
          <inkml:trace contextRef="#ctx0" brushRef="#br0" timeOffset="27544.1485">5521 3595 206 0,'-7'21'17'0,"0"11"-7"0,-4-12-2 16,5 36-7-16,-1 0 0 15,0 20-1 1,0 7 1-16,7 10-1 16,-4 1 0-16,4 0 0 15,0 3 0-15,4-10 0 0,0-11 0 0,2-13 0 16,1-22-1-16,0-15 1 15,-7-26-1-15,10-12 0 16,-6-22 1-16,-4-19-1 16,-4-13 0-16,-9-10 1 15,-1-10 0-15,-1-8 0 16,-1 3 0-16,2 2 0 16,7-3 0-16,7 18 1 0,0 0-1 15,14 12 1 1,3 10-1-16,14 18 1 0,4 2 0 15,7 18-1-15,3 7 1 16,3 10-1 0,4 11 0-16,0 14 0 0,-4 3 0 15,-2 7 1 1,-12 7-1-16,-6 0 0 0,-17 4 0 16,-11-4 0-16,-11 0 0 15,-13-4-1-15,-7-2 0 16,-7-8 0-16,10 8-4 15,-7-16-5-15,11-2-4 16,3-14-13-16,21-7-51 16</inkml:trace>
          <inkml:trace contextRef="#ctx0" brushRef="#br0" timeOffset="27747.2692">6198 4074 204 0,'13'38'18'16,"-13"-2"-7"-16,0 2-1 16,-21-7-9-16,14 10-1 15,-10-3 0-15,-4-3 0 16,1 6-1-16,-15-5-8 16,10-9-2-16,-9-13-6 15,6-14-24-15</inkml:trace>
        </inkml:traceGroup>
        <inkml:traceGroup>
          <inkml:annotationXML>
            <emma:emma xmlns:emma="http://www.w3.org/2003/04/emma" version="1.0">
              <emma:interpretation id="{C55CDD17-82DB-4812-A19F-8BFB5A5F44AE}" emma:medium="tactile" emma:mode="ink">
                <msink:context xmlns:msink="http://schemas.microsoft.com/ink/2010/main" type="inkWord" rotatedBoundingBox="20932,12485 23272,12512 23257,13827 20917,13800"/>
              </emma:interpretation>
            </emma:emma>
          </inkml:annotationXML>
          <inkml:trace contextRef="#ctx0" brushRef="#br0" timeOffset="28606.6491">6829 4068 194 0,'0'0'22'0,"0"0"-10"16,24-25-3-16,-10-13-8 15,7-3 0-15,-7-8-1 0,6-4 0 16,-2 1 0-16,-1 11 0 15,-4 3 0 1,-1 10 1-16,-6 7-1 0,-6 21 0 16,14-6 1-1,-11 19-1-15,-3 12 0 0,7 5 0 16,-7 13 0-16,5 1 0 16,1 8 1-16,1 1-1 15,3-5-1-15,0-3 1 16,8-3 0-16,-4-15-2 15,17 1-5-15,-10-20-5 16,0-8-5-16,-1-22-24 16</inkml:trace>
          <inkml:trace contextRef="#ctx0" brushRef="#br0" timeOffset="28700.3954">7072 3311 187 0,'-22'-21'23'16,"22"21"-13"-16,-17 0-10 0,17 0-14 16,11 17-16-16,3-7-54 15</inkml:trace>
          <inkml:trace contextRef="#ctx0" brushRef="#br0" timeOffset="28903.5206">7578 4019 195 0,'0'38'21'16,"-7"-7"-9"-16,-3 0-3 0,-7-2-8 15,-8 5-1-15,-10-6-3 16,4 2-6-16,-3 2-5 15,2-14-10-15,5-8-46 16</inkml:trace>
          <inkml:trace contextRef="#ctx0" brushRef="#br0" timeOffset="29856.6475">8164 3429 199 0,'-10'-14'20'16,"10"14"-8"-16,-17-25-3 15,17 25-7-15,7-13-1 16,6 13 0-16,9 0 0 16,8 6-1-16,5 1 1 0,3 4-1 15,1 3 0-15,-1 4 0 16,-8 5 0 0,-5 4 0-16,-15 6 0 0,-10-2 0 15,-17 4 0-15,-7-1 0 16,0 0 0-1,-8 1 0-15,4-3 0 0,8-5 0 16,6 1 0-16,11 0 0 16,10 3 0-16,10-3 0 15,7 3 0-15,4 1 0 16,6-2 0-16,1-1 0 16,0-1 0-16,-11-5 0 15,-13 0 0-15,-11-4 0 16,-8-2 0-16,-19 4 0 15,-8 1 0-15,-10-2 0 0,-3-3-1 16,-4 1 1 0,6-4-1-16,-6-7 0 0,25 3-3 15,-1-13-5-15,14-4-4 16,11-14-10-16,10-7-37 16</inkml:trace>
          <inkml:trace contextRef="#ctx0" brushRef="#br0" timeOffset="30137.9143">8893 3231 199 0,'31'11'20'0,"-3"6"-8"16,3 7-2-16,7 17-8 15,-13 2 0 1,10 23-1-16,-8 3 0 0,-2 14 0 16,-5 3-1-16,-6 8 0 15,-10 3 1-15,-12 1-2 16,-12-1 1-16,-15 0 0 16,-14-1 0-16,-20-15-2 15,-4 3-7-15,-28-19-2 16,-16-23-4-16,-15-21-20 15</inkml:trace>
        </inkml:traceGroup>
      </inkml:traceGroup>
    </inkml:traceGroup>
    <inkml:traceGroup>
      <inkml:annotationXML>
        <emma:emma xmlns:emma="http://www.w3.org/2003/04/emma" version="1.0">
          <emma:interpretation id="{83B70C3B-E08E-4D57-AA72-53502B4ADCBF}" emma:medium="tactile" emma:mode="ink">
            <msink:context xmlns:msink="http://schemas.microsoft.com/ink/2010/main" type="paragraph" rotatedBoundingBox="15119,14050 23223,14059 23222,15182 15118,151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7FBC98-EEEC-49D6-A92A-B21BB9F56F25}" emma:medium="tactile" emma:mode="ink">
              <msink:context xmlns:msink="http://schemas.microsoft.com/ink/2010/main" type="inkBullet" rotatedBoundingBox="15119,14465 15622,14466 15621,14507 15118,14506"/>
            </emma:interpretation>
          </emma:emma>
        </inkml:annotationXML>
        <inkml:trace contextRef="#ctx0" brushRef="#br0" timeOffset="32583.5052">1025 5229 34 0,'0'-10'100'15,"0"10"-54"-15,0 0-26 16,6-20-9-16,-6 20-3 15,0 0-2-15,0 0-3 0,-6-11 0 16,6 11-1-16,0 0 0 16,0 0-1-16,18 4 0 15,2-4-1-15,-2 0 1 16,12 0-1 0,2 0 0-16,9 7 1 15,-2-7-1-15,6 0 0 16,-10 0 0-16,-1 0 0 0,-6 4 0 15,-4-4 0 1,-3 3 0-16,-8-3 0 0,-13 0 0 16,25 7-1-16,-8 3-2 15,-17-10-6-15,25 6-5 16,-8-9-11-16,4-4-47 0</inkml:trace>
      </inkml:traceGroup>
      <inkml:traceGroup>
        <inkml:annotationXML>
          <emma:emma xmlns:emma="http://www.w3.org/2003/04/emma" version="1.0">
            <emma:interpretation id="{7E323D13-4C42-4856-B5CB-C849E7C7FBB1}" emma:medium="tactile" emma:mode="ink">
              <msink:context xmlns:msink="http://schemas.microsoft.com/ink/2010/main" type="line" rotatedBoundingBox="15785,14050 23223,14059 23222,15182 15784,15173"/>
            </emma:interpretation>
          </emma:emma>
        </inkml:annotationXML>
        <inkml:traceGroup>
          <inkml:annotationXML>
            <emma:emma xmlns:emma="http://www.w3.org/2003/04/emma" version="1.0">
              <emma:interpretation id="{0A052E9C-60B6-4DAB-BFB7-CAA2480BA665}" emma:medium="tactile" emma:mode="ink">
                <msink:context xmlns:msink="http://schemas.microsoft.com/ink/2010/main" type="inkWord" rotatedBoundingBox="15785,14050 23223,14059 23222,15182 15784,15173"/>
              </emma:interpretation>
            </emma:emma>
          </inkml:annotationXML>
          <inkml:trace contextRef="#ctx0" brushRef="#br0" timeOffset="34239.7629">4442 4776 199 0,'-21'27'19'0,"-11"8"-8"15,-1 27-4-15,-9-6-5 16,14 20-2-16,-4 8 1 16,15 13-1-16,4 0 1 15,13 7-1-15,13-4 0 16,11-9-1-16,29-11-8 0,2-18-3 16,4-24-7-16,7-24-31 15</inkml:trace>
          <inkml:trace contextRef="#ctx0" brushRef="#br0" timeOffset="37407.826">4546 5057 175 0,'0'0'31'16,"0"0"-16"-1,25-13-5-15,5-2-8 16,2-6-1-16,16 0 1 15,-3-3-2-15,4 4 1 0,-4-2-1 16,-7 9 1-16,-7-2-1 16,-6 8 0-16,-25 7 0 15,0 0 1-15,0 0-1 16,-21 25 0-16,-11-1 0 16,2 7 0-16,-5 11 0 0,0 7 0 15,4 2 0-15,3 8 0 16,4 7 0-1,3 4 0-15,10-1 0 0,1 4 0 16,3-4 0-16,7 1 0 16,0-8 0-16,0-3 0 15,4-10 0-15,2-11 0 16,-6-6 0-16,7-8 0 16,-7-24 0-16,0 10 0 15,0-10 0-15,-7-24 0 16,-3-1 0-16,3-2 0 15,1-8 0-15,-5-3-1 16,4 4 1-16,0 2 0 16,7 4 1-16,0 4-1 15,3 3 0-15,8 4 0 0,6 3 1 16,4 7-1-16,7-4 0 16,0 1 0-1,6 7 1-15,-3-5-1 16,11 8-1-16,-4-6 0 15,7 9 0-15,-13-13-7 0,16 3-3 16,-3-10-9-16,0-8-28 16</inkml:trace>
          <inkml:trace contextRef="#ctx0" brushRef="#br0" timeOffset="37657.8275">5521 4925 179 0,'0'0'30'0,"0"0"-15"0,-18 18-5 16,-2-5-7-16,-2 32-1 16,-5 0-1-16,-1 10 0 15,-3 11-1-15,4 14 0 16,-8 0 0-16,3 4 0 16,5-5 0-1,2-2 0-15,1-8 0 0,3-10 0 16,8-7-2-16,-8-24 0 15,21-8-8-15,0-20-3 16,0 0-12-16,-14-30-46 16</inkml:trace>
          <inkml:trace contextRef="#ctx0" brushRef="#br0" timeOffset="37829.7008">5233 5229 197 0,'7'25'20'16,"7"-4"-9"-16,-4 10-3 16,4-10-8-16,4 0 0 15,9 8-2-15,-12-16-4 0,12 3-6 16,1-4-8-16,-1-12-29 16</inkml:trace>
          <inkml:trace contextRef="#ctx0" brushRef="#br0" timeOffset="38345.3232">5795 5008 191 0,'-17'21'23'16,"-4"10"-10"-16,-3 7-4 15,2 14-7-15,-1 4-1 0,1 17 0 16,5 6-1-16,3 4 1 15,4 4-1-15,3 0 0 16,4-7 0-16,3-7 0 16,0-14-1-16,0-14 1 15,0-17 0-15,0-28-1 16,0 0 1-16,-4-18 0 16,4-16-1-16,-10-15 1 15,2-10 0-15,-2-10 0 16,0-8 0-16,0 1 0 0,3-1 0 15,4 1 0-15,3 7 0 16,6 6 0 0,8 8 1-16,11 10-1 15,12 6 0-15,12 8 1 0,7 7-1 16,6 14 0 0,4 3 1-16,-1 14-1 0,-5 10 0 15,-1 10 0-15,-18 8 0 16,-13 10 0-16,-11 1 0 15,-17 6 0-15,-17-4 0 16,-7 1 0-16,-11-4 0 16,-7-4 0-16,-3-5 0 15,-3-9-1-15,9 1-1 0,-6-14-7 16,22-7-3-16,5-7-10 16,18 0-37-16</inkml:trace>
          <inkml:trace contextRef="#ctx0" brushRef="#br0" timeOffset="38548.4524">6392 5470 190 0,'6'41'24'16,"-12"5"-11"-16,-8-9-4 15,-14-9-8-15,8 7 0 16,-8-11-2-16,-1-6 0 15,9-2-2-15,-11-9-6 16,10-9-6-16,10-13-15 0,4-2-57 16</inkml:trace>
          <inkml:trace contextRef="#ctx0" brushRef="#br0" timeOffset="38892.2172">6710 5438 194 0,'15'13'22'0,"-2"-13"-10"15,4-10-2-15,1-17-9 16,10 3 0-16,0-11 0 16,6 0-1-16,-5-10 0 0,-2 9 1 15,-3 3-1-15,-3 8 0 16,-7 4 1-16,0 4-1 15,-14 17 0-15,0 0 0 16,3 14 0-16,-3 4 0 16,-3 6 0-16,3 0 0 15,0 7 1-15,7 0-1 16,-1 1 0-16,6-4-1 16,-2-1 1-16,-4-6-1 15,11 10-2-15,-17-17-6 16,0-14-3-16,0 0-10 15,12 0-35-15</inkml:trace>
          <inkml:trace contextRef="#ctx0" brushRef="#br0" timeOffset="39065.0784">6978 4851 194 0,'-11'-17'21'0,"11"17"-9"16,0 0-5-16,0 0-9 15,21 7-8-15,0 7-5 16,3 7-16-16,8 7-57 16</inkml:trace>
          <inkml:trace contextRef="#ctx0" brushRef="#br0" timeOffset="39235.9541">7672 5428 200 0,'-21'45'19'0,"-13"-4"-7"0,-12 5-3 15,-3-12-8-15,1 0-1 16,-4 5-1-16,-7-11-8 16,7-14-2-16,3-14-8 15,7-10-28-15</inkml:trace>
          <inkml:trace contextRef="#ctx0" brushRef="#br0" timeOffset="40526.1991">8262 4896 194 0,'0'0'22'0,"20"4"-9"16,-20-4-4-16,17 11-7 16,1 6-1-16,-4 0 0 0,7 11 0 15,-7-3 0-15,3 13 0 16,-3-1-1-1,0 6 0-15,-14-6 0 0,0 6 1 16,-14-2-1-16,-4-3 0 16,-12 4-1-16,-5-11 1 15,-10 4 0-15,-8-7 0 16,1-1 0-16,4-10 0 0,3-2 0 16,3-8 0-1,10 0-1-15,9-7 1 0,8-7 0 16,15 7 0-16,11-14 0 15,13 6 1-15,11 1-1 16,13 4 0-16,9-4 0 16,5 7 0-16,4 0 1 15,6 7-1-15,-5-1 0 16,-2 6 0-16,-5-2-1 16,-9 1 1-16,-6-1-1 0,-10-10-1 15,7 6-8-15,-22-6-1 16,2-10-8-16,-12-10-29 15</inkml:trace>
          <inkml:trace contextRef="#ctx0" brushRef="#br0" timeOffset="40776.1965">8945 4783 196 0,'21'16'22'15,"-1"9"-10"-15,5 10-2 16,-12-1-8-16,22 22-1 16,-13-1 1-16,1 14-2 0,-9 1 1 15,-3 6-1-15,-11 1 1 16,0-1-1-16,-11 3 0 16,-13-9 0-1,-11-4 0-15,-10-7-1 16,0 4-1-16,-24-18-8 15,-4-14-1-15,-21-21-7 0,-10-17-25 16</inkml:trace>
          <inkml:trace contextRef="#ctx0" brushRef="#br0" timeOffset="33036.6375">1805 4943 179 0,'8'20'28'0,"-5"-3"-13"16,7-3-5-16,7-4-9 15,5 3 0-15,8 9-1 16,-2 6 1-16,4 6 0 0,-9 2-1 16,2 5 0-16,-8 0 1 15,-6 5-1-15,-11-1 0 16,-11 3 0-16,-9-6 0 16,-5-4 0-1,-9 1 0-15,-4-8 0 16,0 0 0-16,-7-7 0 15,3-7 0-15,10-6 0 16,8-11 0-16,3 3 0 0,21-3 0 16,-10-14 0-16,10 14 0 15,31-20 1-15,-7 13-1 16,11 0 0-16,7 0 0 16,3 7 0-16,3 0 0 15,4 0 0-15,0 7-1 16,-7-14-2-16,15 7-6 0,-12-7-5 15,-6-7-12-15,-4-10-51 16</inkml:trace>
          <inkml:trace contextRef="#ctx0" brushRef="#br0" timeOffset="33380.384">2530 5011 184 0,'-27'49'26'0,"-8"3"-12"16,0 1-5-16,7-5-8 16,1-3-1-16,20 0 1 15,7-3-1-15,14-4 0 16,10 0 1-16,7 0-1 16,7-7 0-16,4 0 1 15,-4 1-1-15,1-5 0 16,-9-2 0-16,-9-2 0 0,-4 2 0 15,-9-3 1-15,-8-2-1 16,-14 5 0 0,-3-8 0-16,-5 4 0 15,-1-7 0-15,-6-1 0 0,6-3 0 16,-5-10-1-16,11 0 0 16,-8-17-4-16,11 4-6 15,0-19-6-15,4-6-23 16,0-11-75-16</inkml:trace>
          <inkml:trace contextRef="#ctx0" brushRef="#br0" timeOffset="33833.5099">2500 5084 184 0,'17'3'26'15,"6"-3"-12"-15,2 0-5 16,7-3-8-16,9 3-1 15,11-7 1-15,7 0-1 16,0 4 0-16,7-1 1 16,-7-2-1-16,3 6 0 15,-10 0 1-15,0 0-1 16,-17 0 0-16,-4 13 1 0,-14 4-1 16,-6 12 0-16,-11 5 0 15,-14 8 0 1,4 10 0-16,-7 3 0 0,-1 1 1 15,8 3-1 1,-1-14 0-16,11-4 0 16,0-13 0-16,17-6 0 0,8-22 1 15,10-8-1-15,7-16 0 16,3-10 1-16,0-12-1 16,3-9 0-16,-3-8 0 15,-6 1 0-15,-16 0 0 16,-8 6 1-16,-15 7-1 15,-15 11 0-15,-8 14 0 16,-16 9-1-16,-2 15 1 0,-8 11-1 16,11 17-2-16,-17-1-6 15,27 9-4-15,3-6-11 16,21 2-42-16</inkml:trace>
        </inkml:traceGroup>
      </inkml:traceGroup>
    </inkml:traceGroup>
    <inkml:traceGroup>
      <inkml:annotationXML>
        <emma:emma xmlns:emma="http://www.w3.org/2003/04/emma" version="1.0">
          <emma:interpretation id="{3D7AC2E6-2068-4275-839B-42C56CE0F3BE}" emma:medium="tactile" emma:mode="ink">
            <msink:context xmlns:msink="http://schemas.microsoft.com/ink/2010/main" type="paragraph" rotatedBoundingBox="15101,15458 23025,15257 23056,16476 15132,166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FFA3F6-9EE9-4036-99E5-9FCC2EE1DAD1}" emma:medium="tactile" emma:mode="ink">
              <msink:context xmlns:msink="http://schemas.microsoft.com/ink/2010/main" type="line" rotatedBoundingBox="15101,15458 23025,15257 23056,16476 15132,16676"/>
            </emma:interpretation>
          </emma:emma>
        </inkml:annotationXML>
        <inkml:traceGroup>
          <inkml:annotationXML>
            <emma:emma xmlns:emma="http://www.w3.org/2003/04/emma" version="1.0">
              <emma:interpretation id="{07C254D9-4CAC-4407-AA73-5A336036643E}" emma:medium="tactile" emma:mode="ink">
                <msink:context xmlns:msink="http://schemas.microsoft.com/ink/2010/main" type="inkWord" rotatedBoundingBox="17965,15385 21665,15292 21695,16510 17996,16604"/>
              </emma:interpretation>
            </emma:emma>
          </inkml:annotationXML>
          <inkml:trace contextRef="#ctx0" brushRef="#br0" timeOffset="45293.3605">4154 6101 136 0,'-17'0'54'0,"-4"8"-32"16,-3 2-9-16,9 20-9 16,-23-6-1-16,11 25-1 15,-8 7-1 1,7 17 0-16,1 6 0 16,6 12 0-16,7-1-1 0,14 0 0 15,3-3 0-15,14-4-1 16,18-10 0-16,0-17-1 15,27-1-3-15,-6-20-7 16,10-10-9-16,-3-23-26 16,2-11-87-16</inkml:trace>
          <inkml:trace contextRef="#ctx0" brushRef="#br0" timeOffset="45902.7063">4674 6236 188 0,'0'0'24'16,"0"0"-11"-16,14 0-5 15,0 0-7-15,14-3-1 16,0-4 0-16,3 3 1 15,0 0-1-15,-3 1 0 16,-4-4 0-16,-7 4 0 16,-17 3 1-16,0 0-1 15,0 0 0-15,-17 13 0 16,-11 5 0-16,0 10 0 16,-6 7 0-16,-1 10 1 15,4 11-1-15,3 10 0 16,8 7 0-16,-2 3 0 15,12 3 1-15,7 4-1 16,3-6 0-16,0-4 0 16,10-7 0-16,-2-11 0 15,2-5 0-15,0-13 0 16,-7-10 0-16,4-12 0 0,-7-15-1 16,0 0 0-16,0-17 0 15,-7-15 0-15,1 5 0 16,-16-19-1-16,9 8 2 15,-8-3-1-15,3 5 1 16,1 9 1-16,-1 0-1 16,15 9 2-16,3 0-1 15,15 11 0-15,-2-6 0 16,15 10 0-16,6-5-1 16,8 5 0-16,3-4 0 0,4 0-1 15,3 7-1-15,-14-7-7 16,14 0-4-1,-3-10-13-15,-1-4-45 0</inkml:trace>
          <inkml:trace contextRef="#ctx0" brushRef="#br0" timeOffset="46215.2072">5580 6188 191 0,'0'24'23'15,"-10"7"-10"-15,-12 7-4 16,-15 12-8-16,5 12 0 16,-13 11 0-16,0 10-1 15,0 0 0-15,4 0 1 0,-4-3-1 16,6-4-1 0,11-13 1-16,4-11 0 0,17-14-1 15,-7-20-2-15,24-5-6 16,-10-13-5-16,11-13-12 15,-7-15-49-15</inkml:trace>
          <inkml:trace contextRef="#ctx0" brushRef="#br0" timeOffset="46324.581">5184 6667 179 0,'0'0'29'0,"11"17"-15"16,-5-3-4-16,-6-14-9 0,28 24-1 15,-7-3-2-15,0-10-3 16,7 6-6-16,3-4-10 16,4-5-26-16,-1-8-85 15</inkml:trace>
          <inkml:trace contextRef="#ctx0" brushRef="#br0" timeOffset="46590.208">5802 6254 194 0,'-21'31'22'0,"0"15"-10"16,-3 5-2-16,10 12-9 16,-10 6-1-16,10 11 1 0,-4 10-1 15,12 3 0 1,-1 9 0-16,7-9 0 15,0-6 0-15,0-11-1 0,10-10 0 16,-7-20-1-16,19-12-1 16,-22-34-3-16,13 0-4 15,-9-27-9-15,2-12-25 16,-6-9-71-16</inkml:trace>
          <inkml:trace contextRef="#ctx0" brushRef="#br0" timeOffset="46855.8326">5649 6670 80 0,'-6'-87'89'15,"2"4"-56"-15,4 6-18 0,7 20-7 16,-4-3-3-16,28 29-2 16,-10-1-1-1,21 22 0-15,-4 3-1 0,11 17 0 16,-1 4-1 0,4 17 0-16,-4 9 1 0,-3 7-1 15,-6 5 0-15,-11 7 0 16,-15-3 0-16,-9 3 0 15,-14-7 0-15,-7-4 0 16,-15-6 0-16,-6-11-1 16,-4 1 1-16,-6-18-2 15,13 10-3-15,-3-18-6 16,11-6-6-16,2 0-20 16,25 0-72-16</inkml:trace>
          <inkml:trace contextRef="#ctx0" brushRef="#br0" timeOffset="47043.3315">6527 6754 193 0,'7'34'22'16,"-7"1"-10"-16,-17-8-3 15,-12 9-9-15,-1-6 0 16,-12-6-2-16,7 12-4 15,-3-12-7-15,0-14-8 16,6-3-34-16</inkml:trace>
          <inkml:trace contextRef="#ctx0" brushRef="#br0" timeOffset="47391.1828">6829 6733 191 0,'0'0'23'0,"21"0"-10"15,-14-11-4-15,-1-2-8 16,1-12 0-16,7 1-1 16,0-1 0-16,0 1 1 15,-4 3-1-15,5 7 0 16,-9 0 0-16,-6 14 0 0,17-6 1 15,-17 6-1 1,10 17 0-16,-2 0 0 0,-1 4 0 16,0 0 0-16,3 7 0 15,0 0 0-15,1-1 0 16,3-2 0-16,-1-1 0 16,2-7-1-16,5 1-1 0,-20-18-2 15,22 3-6-15,-22-3-6 16,13-14-15-16,-13-7-70 15</inkml:trace>
          <inkml:trace contextRef="#ctx0" brushRef="#br0" timeOffset="47547.4289">7047 6128 175 0,'0'0'27'16,"0"14"-16"-16,0-14-10 15,0 21-20-15,11-3-25 16,-1-1-73-16</inkml:trace>
          <inkml:trace contextRef="#ctx0" brushRef="#br0" timeOffset="47781.8036">7589 6722 196 0,'0'32'21'16,"-7"2"-9"-16,-4-3-3 16,4 4-8-16,-20 0-1 15,-8-1 0-15,7 8-2 0,-14-7-7 16,1-11-5-16,2-10-9 15,5-14-43-15</inkml:trace>
          <inkml:trace contextRef="#ctx0" brushRef="#br0" timeOffset="43634.1303">1039 6688 149 0,'-18'21'46'16,"18"-21"-26"-16,0 0-9 16,0 0-7-16,0 0-3 15,18 0 1-15,2-8-2 16,12 8 1-16,-2 0 0 15,9 11-1-15,6-8 1 0,4 10-1 16,-4-1 0-16,4 2 1 16,3-4-1-16,-4 0 0 15,-3 0 0-15,-3-2-1 16,-7-1 0-16,-12-7-1 16,9 3-3-16,-14-10-7 15,-18 7-8-15,13-24-29 16,-13 3-83-16</inkml:trace>
          <inkml:trace contextRef="#ctx0" brushRef="#br0" timeOffset="43868.5101">1423 6423 190 0,'-13'25'23'15,"-1"0"-10"-15,7 18-6 16,-4-3-6-16,11 11 0 15,0 12 0-15,8 10-1 16,-1 3 0-16,3 8 0 16,0-8 0-16,0-3 0 15,8-8 0-15,-4-12-2 16,7-12 0-16,-7-23-5 0,7-11-6 16,-4-18-11-16,3-17-39 15</inkml:trace>
          <inkml:trace contextRef="#ctx0" brushRef="#br0" timeOffset="44243.5129">2055 6299 178 0,'0'0'29'15,"-10"32"-14"-15,-12 3-5 16,-11 9-9-16,11 19 0 15,-5 6-1-15,9 14 0 16,-2 1 1-16,9 2-1 16,7-10 0-16,4-7 0 15,7-9 0-15,4-18 0 16,6-18 0-16,1-10 0 16,2-14 0-16,5-18 1 15,-4-2-1-15,-5-12 0 16,2 1 0-16,-7-8 0 0,-11 5 0 15,0 7 0-15,-11-2 0 16,-2 6 0 0,-8 5 0-16,4 4 0 0,-1 7 0 15,-3-4-1-15,21 11-1 16,-18 0-2 0,18 0-7-16,15-3-7 0,2 0-22 15,4-7-81-15</inkml:trace>
          <inkml:trace contextRef="#ctx0" brushRef="#br0" timeOffset="44837.2593">2405 6566 147 0,'-10'41'45'0,"-7"1"-24"16,-4 18-9-16,0 2-10 15,0-3-1-15,11 0-1 16,3-8 1-16,7-5 0 15,10-15-1-15,7-6 1 16,1-19-1 0,14-6 0-16,-5-17 1 0,4-4-1 15,-3-10 0-15,-4-8 1 16,-3 2-1-16,-7-9 0 16,-11 5 0-16,-3-4 1 15,-6 7-1-15,-8 6 0 16,0 1 0-16,-7 10 0 15,3 4 1-15,5 10-1 16,13 7 0-16,0 0 0 16,0 0 0-16,0 0 0 0,31-14 0 15,1 10 0-15,2 1 0 16,7 3 0-16,4-3 0 16,-6 3 0-16,2 10 0 15,-9 11 0 1,-9 7 0-16,-1 6 0 0,-9 12 0 15,-2-2 0-15,0 2 0 16,-5 3 0-16,5-12 0 16,-1-5 0-16,4-11 0 15,3-11 0-15,1-13 0 16,3-11 0-16,0-11 0 16,-1-6 1-16,1-11-1 0,-10-6 0 15,-1-4 0-15,-10 0 0 16,0 4 0-1,-14 6 1-15,-4 10-1 16,-5 8-1-16,-2 17 1 0,-3 7-1 16,7 14-2-16,0 3-6 15,14 8-6-15,7-5-15 16,18 1-56-16</inkml:trace>
          <inkml:trace contextRef="#ctx0" brushRef="#br0" timeOffset="48876.2086">8179 6340 201 0,'0'0'19'0,"0"0"-7"15,10 14-3 1,-10-14-7-16,-10 28-2 15,2-3 1-15,5 8-1 0,-4 10 1 16,0 2-1 0,0 7 0-16,0 0 0 15,4 0 0-15,0 0-1 0,3-4 0 16,0-13-1-16,10 10-3 16,-3-20-6-16,3-8-4 15,-10-17-17-15,21 0-71 16</inkml:trace>
          <inkml:trace contextRef="#ctx0" brushRef="#br0" timeOffset="49157.4069">8546 6202 178 0,'38'-4'31'0,"0"4"-16"15,-3 0-5-15,14 17-7 16,-11-4-1-16,10 20 0 16,-9-2-1-16,2 17 0 15,-10 5-1-15,-6 16 1 16,-8 11 0-16,-14 6-1 16,-17 1 0-16,-3 4 0 15,-14-1 0-15,-11-10-2 16,7 6-4-16,-23-31-4 15,-1-20-5-15,-21-20-14 16</inkml:trace>
        </inkml:traceGroup>
      </inkml:traceGroup>
    </inkml:traceGroup>
    <inkml:traceGroup>
      <inkml:annotationXML>
        <emma:emma xmlns:emma="http://www.w3.org/2003/04/emma" version="1.0">
          <emma:interpretation id="{0926582B-46F9-4688-84F1-3096B10C71EB}" emma:medium="tactile" emma:mode="ink">
            <msink:context xmlns:msink="http://schemas.microsoft.com/ink/2010/main" type="paragraph" rotatedBoundingBox="15084,17245 17776,17246 17775,18183 15083,181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9AF5A3-B8ED-4F85-AC98-10993B042511}" emma:medium="tactile" emma:mode="ink">
              <msink:context xmlns:msink="http://schemas.microsoft.com/ink/2010/main" type="inkBullet" rotatedBoundingBox="15084,17592 15802,17593 15801,17729 15083,17728"/>
            </emma:interpretation>
          </emma:emma>
        </inkml:annotationXML>
        <inkml:trace contextRef="#ctx0" brushRef="#br0" timeOffset="54085.4798">990 8322 178 0,'0'0'30'0,"0"0"-15"16,0 0-6-16,0 0-7 15,0 0 0-15,24-7-2 16,8 7 1-16,6 0 0 16,11 0 0-16,6 0-1 15,11 7 0-15,0 0 1 16,3 3-1-16,-3 4 0 15,-3-4 0-15,-8 5 0 16,-10-5 0-16,-10 0 0 16,-8-3-1-16,-6 11 0 0,-21-18-5 15,7 14-5-15,-7-14-6 16,-3 14-24-16</inkml:trace>
      </inkml:traceGroup>
      <inkml:traceGroup>
        <inkml:annotationXML>
          <emma:emma xmlns:emma="http://www.w3.org/2003/04/emma" version="1.0">
            <emma:interpretation id="{2FBF9BF6-9319-4DD8-A287-70B97530649A}" emma:medium="tactile" emma:mode="ink">
              <msink:context xmlns:msink="http://schemas.microsoft.com/ink/2010/main" type="line" rotatedBoundingBox="16104,17245 17776,17246 17775,18183 16103,18182"/>
            </emma:interpretation>
          </emma:emma>
        </inkml:annotationXML>
        <inkml:traceGroup>
          <inkml:annotationXML>
            <emma:emma xmlns:emma="http://www.w3.org/2003/04/emma" version="1.0">
              <emma:interpretation id="{42864B98-5EC3-4D1E-B96C-C8B2777B04FF}" emma:medium="tactile" emma:mode="ink">
                <msink:context xmlns:msink="http://schemas.microsoft.com/ink/2010/main" type="inkWord" rotatedBoundingBox="16104,17245 17776,17246 17775,18183 16103,18182"/>
              </emma:interpretation>
            </emma:emma>
          </inkml:annotationXML>
          <inkml:trace contextRef="#ctx0" brushRef="#br0" timeOffset="54585.4833">2010 7989 189 0,'13'7'25'0,"-13"-7"-12"0,18-10-4 16,-1 2-8-16,1-2-1 15,9 10 1-15,2 0-1 16,2 14 1 0,-7 3-1-16,-3 11 0 0,-4 3 1 15,-14 11-1 1,-9 7 0-16,-8-5 0 0,-7 6 0 16,-3-6 0-16,-4-6 0 15,3-6 0-15,8-1 0 16,4-7 0-16,13-6 0 15,0 3 0-15,17-5 0 16,7-1 0-16,11 2 0 16,-1-3 0-16,4 10 0 15,1-3 0-15,-4 0 0 0,-4 3 1 16,-11 0-1-16,-9 5 0 16,-11 1 0-16,-11 9 0 15,-9-11 0 1,-8 3 0-16,-7-4 0 15,-3-2 0-15,-4-1 0 0,0-6 0 16,9-5-1-16,-6-13 0 16,21 14-3-16,-2-28-6 15,20 4-5-15,7-21-15 16,18-1-58-16</inkml:trace>
          <inkml:trace contextRef="#ctx0" brushRef="#br0" timeOffset="55179.2349">2704 8208 156 0,'28'-25'44'0,"-15"15"-26"16,-13 10-7-16,-13 25-7 15,3 20-2 1,-15-1-1-16,8 15 0 0,-8 7 0 16,12 6-1-1,2-5 0-15,11-5 1 0,11-12-1 16,6-9 0-16,7-13 1 15,15-21-1-15,-6-11 0 16,6-17 0-16,2-14 0 16,-9-2 0-16,-1-9 0 15,-10-6 0-15,-10 0 0 16,-11-1 1-16,-8 5-1 0,-5 10 0 16,-4 7 0-1,-5 7 0-15,2 3 0 0,-1 6 0 16,10 9 0-16,11 6 0 15,0 0 0-15,21-17 0 16,10 7 0 0,8-1 0-16,9-3 0 0,7 0 0 15,5 0 0-15,-2 11 0 16,-2 3 0-16,-4 17 0 16,-7 11 0-16,-10 10 0 15,-8 11 0-15,-5 9 0 16,-5 5 0-16,0 0 0 15,-6-5 0-15,6-2 0 16,4-11 0-16,3-14 1 16,4-17-1-16,3-21 0 0,3-20 0 15,8-15 1-15,-7-17-1 16,-10-10 0-16,-12-10 0 16,-13 1 0-1,-10 8 0-15,-18 19 1 0,-21 13-1 16,-17 21 0-16,-6 17-1 15,-11 17 1-15,6 21-2 16,-6 0-7-16,10 11-2 16,7-18-8-16,18-21-32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6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115 0 158 0,'-12'16'41'16,"12"-16"-23"-16,0 0-7 15,0 13-8-15,0-13 0 16,0 0-2-16,0 0 1 15,0 0-1-15,0 20 0 16,0-3 0-16,0 0 0 16,0 6 0-16,0 3-1 15,0 11 1-15,0 1-1 16,-8 3 0-16,8 5 1 16,-9 3-1-16,9 4 0 0,-4 5 0 15,4 0 0-15,-4 4 0 16,4-4 1-16,0 4-1 15,-4 0 0 1,4 0 0-16,-9-5 0 0,9 2 0 16,-8 7 0-16,4-3 0 15,0-2 0-15,-4 5 0 16,8 1 0-16,-5-6 0 16,5 6 0-16,0-6 0 15,0 1 0-15,0-4 0 16,-4-4 0-16,4 0 0 15,0 0 0-15,0-5 0 16,0 5 0-16,-8-5 0 0,8 1 0 16,0 4 0-16,-4 3 0 15,4-3 0-15,0 0 0 16,-5 4 0-16,5-4 0 16,-3 0 0-16,3-1 0 15,0 1 0-15,0-5 0 16,0 5 0-16,-9-5 0 15,9 1 0 1,0 4 0-16,0-6 0 16,0 8 0-16,0-8 0 0,0-2 0 15,0 3 0-15,0-3 0 16,0 0 0-16,0 0 0 16,0-5 0-16,0 0 0 0,0 0 0 15,0-3 0 1,9-5 0-16,-9 0 0 15,0-4 0-15,3-5 0 16,-3 1 0-16,0-4 0 0,5-4 0 16,-5-1 0-16,0-16 0 15,0 25 0 1,0-25 0-16,4 20 0 0,-4-20 0 16,0 18 0-16,0-18 0 15,0 0 0-15,0 0-1 16,5 16 1-16,-5-16-1 15,0 0-1-15,0 0-7 16,-9-21-3-16,1 0-8 16,8 1-31-16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6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8095-4406 147 0,'0'0'46'0,"0"0"-27"15,0 0-9-15,9 22-5 16,-9-22-1-16,0 0-1 15,-12 12-1-15,12 8 0 16,0-20-1-16,-21 33 0 16,4-9 0-16,-4 1 0 0,0 0-1 15,-3 4 1-15,-5 1-1 16,4-6 0-16,-4-4 0 16,13 2 0-1,-1-6 0-15,5-9-1 0,12-7 0 16,-21 9-1-1,21-9-3-15,0 0-4 0,0 0-6 16,0-16-14 0,12 0-56-16</inkml:trace>
  <inkml:trace contextRef="#ctx0" brushRef="#br0" timeOffset="1">7914-4237 136 0,'0'0'55'0,"29"13"-32"16,-8 8-10-16,-6-17-8 0,23 25-1 15,-17-17-2-15,16 9-1 16,-13-4-1-16,5-6 0 16,-8 1 0-16,0-12 0 15,-4 14-1 1,-17-14 0-16,24 0-2 0,-24 0-4 16,0-14-6-16,0 14-8 15,-8-15-36-15</inkml:trace>
  <inkml:trace contextRef="#ctx0" brushRef="#br0" timeOffset="14.5968">8050-4100 154 0,'0'0'43'0,"-12"20"-23"15,12-20-9-15,0 42-6 16,-21-30-3-16,21 21 1 15,-12-3-2-15,7 6 0 0,-11 6 0 16,11 8-1-16,-7-6 1 16,4 15-1-16,-1-10 1 15,6 9-1-15,3-4 0 16,-4 0 0-16,4 4 0 16,0-4 0-16,0-1 0 15,0 0 1-15,0-2-1 16,0 2 0-16,-9 1 0 15,9 0 0-15,-3-5 0 0,3 0 1 16,-9 2-1 0,4-6 0-16,2 0 0 0,-6 1 0 15,5-5 0-15,4-1 0 16,-8-6 0-16,8-4 0 16,-4-1 0-16,4-5 0 15,0-3 0-15,0-5 0 16,0-16 0-16,0 22 0 15,0-22 0-15,0 16 0 16,0-16 0-16,0 0 0 16,0 0-1-16,0 0 0 15,0 0-4-15,0 0-4 16,-5-16-4-16,5 16-11 16,-8-17-43-16</inkml:trace>
  <inkml:trace contextRef="#ctx0" brushRef="#br0" timeOffset="15.5968">7931-2136 193 0,'0'0'23'0,"12"15"-10"16,-12-15-4-16,0 30-6 16,0-30-1-16,-9 41-1 15,9-20 0-15,0 8 0 16,0-1-1-16,0 6 0 0,0-10 0 15,0 2 0 1,0-6 0-16,0-4 0 0,0-3 0 16,0-13-1-1,0 16-1-15,0-16-7 0,0 0-1 16,0 0-7-16,0 0-20 16</inkml:trace>
  <inkml:trace contextRef="#ctx0" brushRef="#br0" timeOffset="16.5968">7931-1724 196 0,'-5'42'21'0,"1"-5"-9"16,-4-4-3-16,8 13-7 15,-13-23-1-15,13 3-1 16,0-5 0-16,0-5 0 15,0-16 0-15,0 13-2 16,21-5-5-16,-21-8-3 16,0 0-6-16,0 0-20 15</inkml:trace>
  <inkml:trace contextRef="#ctx0" brushRef="#br0" timeOffset="17.5968">7950-1306 185 0,'-3'25'24'16,"3"4"-11"-16,0-29-5 16,-4 25-12-16,4-25-8 0,0 0-6 15,0 0-27-15,0 0-67 16</inkml:trace>
  <inkml:trace contextRef="#ctx0" brushRef="#br0" timeOffset="18.5968">8000-822 195 0,'0'0'22'15,"0"0"-10"-15,0 0-4 16,21 0-6-16,-21 0 0 16,0 20-1-16,0-20 0 15,0 25 0-15,4-1 0 16,0 6-1-16,0 3 1 0,5 12-1 15,-1-3 0-15,-4 7 0 16,4 1 0-16,-4 3 0 16,1 1 0-16,-1 0 1 15,0-4-1-15,4 0 0 16,-3-1 0-16,-2-8 0 16,6-4 0-1,-5 0 0-15,-4-7 0 0,4-10 0 16,-4 1 0-16,0-21 0 15,8 21 0-15,-8-21 0 16,0 0-1-16,0 0 1 16,0 0-1-16,-12-16-6 15,12-6-3-15,-4-15-4 16,-5-12-13-16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2269-1748 154 0,'0'0'45'0,"0"0"-26"15,0 0-8-15,5 16-6 16,-22-16-3-16,13 25 0 15,-16-8 0 1,-1 11-1-16,0-3-1 0,0 3 0 16,-3 6 1-16,3-4-1 15,-4-6 0-15,9-4 0 16,4-2-1-16,12-18 0 16,-9 24-2-16,9-24-7 15,0 0-3-15,-12-37-12 16,19 8-46-16</inkml:trace>
  <inkml:trace contextRef="#ctx0" brushRef="#br0" timeOffset="1">2183-1753 175 0,'20'12'31'16,"1"10"-15"-16,8-2-6 0,-8-3-8 15,21 12 0 1,-14 0-1-16,9-4 0 0,-4-1-1 15,0 1 0-15,-8-9 0 16,-8-3-1-16,-1-1 0 16,-16-12-3-16,0 0-6 15,0 0-6-15,-16-20-17 16,-5-1-60-16</inkml:trace>
  <inkml:trace contextRef="#ctx0" brushRef="#br0" timeOffset="2">1513-2430 169 0,'0'0'33'0,"-16"16"-15"16,16-16-8-16,8 25-7 16,-8-25-1-16,29 25 0 15,-29-25 0-15,38 38-1 16,-22-14-1-16,1 5 1 16,-5 0-1-16,0 8 1 0,-8-8-1 15,-4 4 0-15,0 0 0 16,-8 0 0-16,-5-8 0 15,-7 0 0 1,0-1 0-16,-1-2 0 0,-8-6 0 16,4 0 0-16,0-3 0 15,4-5 0-15,0-4 0 16,21-4 0-16,-24 0 0 16,24 0 0-16,0 0 0 15,0 0 0-15,24 8 0 16,-7-8 0-16,8 9 0 0,0-5 0 15,3 5 0-15,5-1 0 16,-3-4 0 0,-1-4-1-16,7 0-1 0,-10-12-3 15,7-6-5-15,-4-2-6 16,4-9-16 0,0-8-64-16</inkml:trace>
  <inkml:trace contextRef="#ctx0" brushRef="#br0" timeOffset="3">1977-2310 179 0,'-13'29'28'0,"-7"3"-13"0,11 1-5 16,1 9-9-16,-5-13 1 16,13 8-1-1,9-16-1-15,7-1 1 16,1-7-1-16,7-9 1 15,5-4-1-15,4-12 0 16,-3-5 0-16,-2-4 0 16,-3-3 0-16,-9-6 0 0,-4 2 0 15,-7 3 0-15,-5 0 0 16,-8 5 1-16,-5-1-1 16,13 21 0-16,-20-25 0 15,20 25 0-15,-17-12 0 16,17 12 1-16,0 0-1 15,12-16 0-15,5 7 0 16,0 0 0-16,4 6 0 0,3-6 0 16,-3 9 0-16,3 0 0 15,1 12 0-15,0 1 0 16,-9 8 0-16,1 4-1 16,4-1 1-16,0 5 0 15,-1-8 0-15,1 0 0 16,3-9 0-16,6 1 0 15,-6-13 0-15,5-13 0 16,-4-4 0-16,-4-4 1 16,-4-3-1-16,-10 3 0 15,-7-8 0-15,-7 4 0 16,-7 1 1-16,-5 7-1 16,-2 1 0-16,-8 8-1 15,8 8-1-15,-17 0-6 16,10 3-4-16,2-3-8 15,2 0-29-15</inkml:trace>
  <inkml:trace contextRef="#ctx0" brushRef="#br0" timeOffset="4">2316-1670 88 0,'0'-15'54'16,"0"15"-21"-16,0-14-13 16,0 14-7-16,0 0-5 0,0 0-2 15,-18-20-1-15,18 20-2 16,0 0 0-16,0 0-1 16,0 0-1-16,0 0 0 15,0 0 1-15,0 0-2 16,0 0 1-16,0 12 0 15,0-12-1-15,0 25 1 16,0-25-1-16,0 33 0 16,-3-13 1-16,3 5-1 15,0 2 0-15,0 0 0 16,-5 6 0-16,5 1 0 16,0 2 0-16,0 6 0 0,0 3 0 15,0 1 0-15,-4 3 0 16,4 1 0-16,0 4 1 15,-8-5-2 1,8 5 2-16,-4 0-1 16,4 4 0-16,-5-5 0 15,5 5 0-15,-8 5 0 0,8 3 0 16,-4-1 0-16,4 1 0 16,-9 2 0-16,9-7 0 15,-3-4 0-15,3 1 0 16,0-8 0-16,0-1 0 15,0-3 0-15,-4-4 0 16,4-5 0-16,0 4 0 16,0-4 0-16,-5 1 0 15,5-6 0-15,0 1 0 0,0 1 0 16,0-6-1-16,0 2 2 16,0-6-2-16,0-3 2 15,0-4-1 1,5-1 0-16,-5-16-1 0,0 25 2 15,0-25-2-15,4 16 1 16,-4-16 0-16,0 0 0 16,0 17-1-16,0-17 0 15,0 0-5-15,-9-21-4 16,1-4-5-16,-8-16-15 16,7-17-62-16</inkml:trace>
  <inkml:trace contextRef="#ctx0" brushRef="#br0" timeOffset="5">4435-1146 188 0,'-17'18'25'0,"17"-18"-11"0,-25 21-5 15,13-21-7 1,-5 24-1-16,-4-7 0 0,5 11 0 15,-4-2-1-15,-1-2 0 16,4 1 0-16,1-4 0 16,4-1 0-1,-5-3 0-15,8-1-2 0,-11-20-3 16,20 4-5-16,-25-12-4 16,25 12-17-16,-17-33-60 15</inkml:trace>
  <inkml:trace contextRef="#ctx0" brushRef="#br0" timeOffset="6">4373-1165 195 0,'29'25'21'0,"-1"3"-9"16,6 1-3-1,-10-12-8-15,9 11 0 16,-3-2 0-16,-2-6-1 0,-8 2 0 15,1-7 0-15,-4 2-1 16,-17-17 0-16,25 22-3 16,-25-22-5-16,0 0-6 15,-4-26-12-15,-13 1-56 16</inkml:trace>
  <inkml:trace contextRef="#ctx0" brushRef="#br0" timeOffset="7">4099-2037 196 0,'-20'24'21'0,"8"6"-9"15,-9 2-3-15,13 10-8 16,-9-1 0-16,9 8-1 15,4 1 0-15,4 0 0 16,0-1 0-16,0-10-1 16,9 5-4-16,3-19-4 0,0-13-6 15,4-12-15 1,10-12-58-16</inkml:trace>
  <inkml:trace contextRef="#ctx0" brushRef="#br0" timeOffset="8">4397-1835 183 0,'-7'42'27'15,"-2"-2"-14"-15,-3-3-3 16,7 9-9-16,1-13 0 16,13 5-1-16,-2-9 1 15,7-9-1-15,2-13 0 16,8-1 1-16,-3-6-1 15,4-13 0-15,-4-3 0 16,0-5 0-16,-5-4 0 0,-8 6 0 16,-8-12 0-1,0 11 0-15,-4-5 1 16,-9 5-1-16,1 3 1 0,-4 1-1 16,-1 3 1-16,17 13-1 15,-21-12 1-15,21 12-1 16,0 0 0-16,12-22 0 15,5 18 0-15,4 1 1 16,12-2-2-16,0 1 1 16,5 4 0-16,-2 0 0 15,2 0 0-15,-5 9 0 16,-5 3 0-16,-2 0 0 0,-2 9 0 16,-3 4 0-16,-4 0 0 15,-1-5 0 1,5 1 0-16,-4-8 0 0,3-10 0 15,0-3 0 1,5-16 0-16,-9-5 1 0,1-12-1 16,-1 0 0-1,-11-4 0-15,-5 0 0 0,-8 4 0 16,-8 9 0-16,-10-2 0 16,-3 14 0-16,-4 12-1 15,-12-8-4-15,8 20-5 16,-4 4-3-16,3 2-14 15,1-2-51-15</inkml:trace>
  <inkml:trace contextRef="#ctx0" brushRef="#br0" timeOffset="9">4393-1020 111 0,'-8'20'70'0,"8"-20"-43"0,0 0-12 16,0 0-11 0,-16 0 0-16,16 0-2 0,0 0 0 15,0 0-1-15,0 0 0 16,7 16 1-16,-7-16-2 16,0 17 1-16,0-17 0 15,0 21-1-15,0-5 1 16,0 9-1-16,0-1 0 15,5 6 1-15,-5 7-1 16,0 5 0-16,0 3 0 16,0 8 0-16,0 1 0 15,0 5 0-15,9 2 0 0,-9-3 0 16,0 4 0-16,3 0 1 16,-3-5-1-16,4-3 0 15,1 0 0-15,-5-12 0 16,8 3 0-1,-8-4 0-15,4-3 0 0,-4-1 0 16,4-8 0-16,-4-5 0 16,5 1 0-16,-5-8 0 15,7-1 0-15,-7-16 0 16,0 17 0-16,0-17-1 16,0 0 1-16,8 16 0 15,-8-16-1-15,0 0 0 16,5 14-2-16,-5-14-7 0,-5-18-3 15,-7-3-11-15,9-15-42 16</inkml:trace>
  <inkml:trace contextRef="#ctx0" brushRef="#br0" timeOffset="10">8182-33 48 0,'0'0'110'0,"0"0"-70"15,0 0-21-15,0 0-11 16,0 0-3-16,21 11-2 0,-21-11 0 16,0 19-1-16,0-19-1 15,0 32 0-15,0-7 0 16,0 3-1-16,0 6 0 16,0-5 0-16,0 20-2 15,-9-12-7-15,9 5-3 16,9-5-8-16,-1-4-29 0</inkml:trace>
  <inkml:trace contextRef="#ctx0" brushRef="#br0" timeOffset="11">8566 554 160 0,'0'17'39'0,"0"-17"-21"16,-12 16-6-16,-4 14-8 15,-10-19-2-15,23 20-1 16,-14-9 0-16,9 12 0 16,0 4 0-16,16 3-1 15,0 0 1-15,9-3-1 16,12-5 0-16,-1-5 0 15,10-3-1-15,3-13 0 16,4-3-1-16,-12-18-4 16,5-3-6-16,-1-9-7 15,-4-3-31-15</inkml:trace>
  <inkml:trace contextRef="#ctx0" brushRef="#br0" timeOffset="12">8835 612 167 0,'-29'47'35'0,"-4"9"-18"16,-5 2-6 0,10-9-6-16,3 13-5 0,0-8 1 15,8-4-1-15,10 4-2 16,-6-13-7-16,13-12-4 15,5-8-11-15,-5-21-42 16</inkml:trace>
  <inkml:trace contextRef="#ctx0" brushRef="#br0" timeOffset="13">18 0 142 0,'0'0'48'0,"0"0"-26"16,-17 17-9-16,17-17-9 15,-4 15-2-15,4-15 0 0,4 26-1 16,-4-26 0-16,12 33 0 16,-7-12 0-1,3 3 0-15,0 1 0 0,1 4-1 16,-9 1 0 0,3 3 0-16,-3-5 0 0,0-3 0 15,0 4 0-15,0-4 0 16,0 4-1-1,-3-17-1-15,11 22-3 0,-8-18-6 16,0-4-5-16,0-12-21 16,0 0-68-16</inkml:trace>
  <inkml:trace contextRef="#ctx0" brushRef="#br0" timeOffset="14">88 959 165 0,'0'0'36'0,"0"0"-19"0,0 0-6 15,-12 12-8-15,-9-12-1 16,21 0-1-16,-21 13 0 15,21-13-1-15,-16 25 1 16,16-5 0 0,0 1-1-16,0 4 0 15,12-1 1-15,4 1-1 0,5 0 0 16,0 1 0 0,8-6 0-16,4-8 0 0,0-3 0 15,-4-9 0-15,4-6 0 16,-9-6 0-16,2-8 0 15,-2-5 0-15,-8 1 1 16,-2-9-1-16,-14 0 0 16,0-5 0-16,0 5 0 15,-9 0 0-15,-8 4 0 0,5 0 0 16,-9 9 0-16,-3 3 0 16,3 10 0-16,0-2 0 15,4 9-1 1,-4 0 0-16,21 0-8 0,0 0-3 15,-15 9-8-15,15-9-28 16</inkml:trace>
  <inkml:trace contextRef="#ctx0" brushRef="#br0" timeOffset="15">2236 74 162 0,'0'0'39'16,"0"0"-21"-16,-3 12-7 15,3-12-7-15,0 0-2 16,-5 22 0-16,10-2-1 16,-5 1 0-16,0 4-1 15,3 0 1-15,-3 4-1 16,9-1 0-16,-9 1 0 0,0 1 0 15,0-2 0 1,0 1 0-16,0-4 0 16,0 4 0-16,0-4 0 0,-9 0 0 15,9-6-1-15,0 7 0 16,0-26-2 0,-8 21-7-16,8-21-4 0,-4 21-11 15,4-21-51-15</inkml:trace>
  <inkml:trace contextRef="#ctx0" brushRef="#br0" timeOffset="16">2679 649 118 0,'0'0'67'16,"0"0"-42"-16,0 0-11 16,0 0-8-16,0 0-3 15,0 0-1-15,0 0 0 16,0 0-1-16,0 0 0 16,0 21 0-16,0-5 0 15,0 0-1-15,0 6 0 16,0-1 1-16,-9 7-1 15,9-3 0-15,-3 4 0 0,3-4 0 16,0-1 0-16,0-8 0 16,0 1 0-16,3 0 0 15,-3-17-1 1,9 33 0-16,-9-33 0 0,4 29-5 16,-4-13-4-16,0-3-6 15,0-13-18-15,0 0-68 16</inkml:trace>
  <inkml:trace contextRef="#ctx0" brushRef="#br0" timeOffset="17">4501 58 15 0,'-16'-12'116'0,"16"12"-61"15,0 0-32-15,0 0-14 16,0 0-4-16,0 0-1 16,0 0-1-16,0 0 0 15,0 0-1-15,-14 20 0 0,19 5-1 16,-10-4 0 0,5 12-1-16,-7-4 1 0,2 8-1 15,-3 0 0-15,4 0 0 16,-5-4 1-16,6 1-1 15,3-10 0-15,-9 1-1 16,9-8 1-16,0-17 0 16,9 33-2-16,-9-33-1 15,0 0-7-15,0 0-4 16,0 0-14-16,0 0-59 16</inkml:trace>
  <inkml:trace contextRef="#ctx0" brushRef="#br0" timeOffset="18">4715 702 173 0,'12'-16'34'16,"-12"16"-19"-16,26 7-4 16,-26-7-9-16,41 18 1 15,-25-10-2-15,14 8 0 16,-10 2 0-16,1 6-1 16,-9 0 0-16,0 2 0 15,-3 4 1-15,-9-6-1 16,-9 1 0-16,-6 3-1 15,-2 1 1-15,-13-4 0 16,2 0 0-16,-6-4 0 16,-3-5 0-16,5 1 0 15,-1-5 0-15,7-3 0 0,2-6 0 16,8-3 0 0,16 0 0-16,-17 0 0 15,17 0 0-15,20-8 0 16,-4 0 0-16,14 4 1 0,7 0-1 15,8 4 0-15,1-9 1 16,4 9-1-16,-5 0 0 16,0 0 0-16,-4 0 0 15,-3 0 0-15,-9 9 0 16,-4-9 0-16,-5 0 0 0,-20 0-2 16,30 0-6-16,-30 0-3 15,7-11-8-15,-7-8-24 16</inkml:trace>
  <inkml:trace contextRef="#ctx0" brushRef="#br0" timeOffset="19">9748-3 128 0,'0'0'59'15,"0"0"-34"-15,-16 8-12 16,16-8-8-16,0 0-1 0,0 0-2 16,-4 33 0-16,4-17-1 15,0 12 0 1,0 2 0-16,7 3-1 16,-7 4 1-16,5 4-1 15,3 0-1-15,-8-11-1 16,8 7-6-16,-8-8-4 0,5-5-7 15,-5-7-27-15</inkml:trace>
  <inkml:trace contextRef="#ctx0" brushRef="#br0" timeOffset="20">6504-13 67 0,'0'0'96'15,"0"0"-59"-15,0 0-22 16,0 0-6-16,-16 0-4 16,16 0-2-16,0 0 0 15,9 22-1-15,-9-22 0 16,-9 20-1-16,1-3 0 15,-1 8-1-15,2 7 1 0,2 1-1 16,-4 0 0-16,2 0 0 16,2 1 0-16,-3-6-1 15,8 4 0-15,-8-10-5 16,8 3-5-16,4-12-5 16,-4-13-18-16</inkml:trace>
  <inkml:trace contextRef="#ctx0" brushRef="#br0" timeOffset="21">6708 617 175 0,'-17'7'32'0,"17"-7"-17"16,0 0-4-16,0 0-8 15,29 0-1-15,-29 0-1 16,33 0-1-16,-12 9 1 15,-1-1-1-15,1 0 1 16,0 4-1-16,-9 5 0 0,-4-2 0 16,-8 7 0-16,0-2 0 15,-8 1 0-15,-4 0 0 16,-2 3 0-16,2-3 0 16,4 0 0-1,4 0-1-15,4-1 1 0,0 2 0 16,12 2 0-16,0 1 0 15,2-4 0-15,-2 3 0 16,0 1 0-16,0-5 0 16,-8 2 0-16,-4-6 1 15,-7 5-1-15,-6-4 0 16,-7 3 0-16,-10-8 0 16,-2 5-1-16,-15-17-1 15,2 0-7-15,-4-4-4 0,8-18-9 16,-1-10-38-16</inkml:trace>
  <inkml:trace contextRef="#ctx0" brushRef="#br0" timeOffset="22">-495 4505 187 0,'-4'26'25'0,"4"-6"-11"16,-3 1-5-16,3-21-7 15,3 25-1-15,-3-25 0 16,29 27-1-16,-8-13 1 16,12 7-1-16,0-5 1 15,0 4-1-15,0 1 0 16,-4 4 0-16,-4 0 0 0,-5 4 0 16,-11-4 0-16,-9 8 1 15,-9-4-1-15,-3 4 0 16,-9-4 1-16,-3 4-1 15,-5-8 0 1,4-1 0-16,5-4 0 0,-1-3 0 16,21-17 0-16,-26 9-2 15,26-9 1-15,-28-17-8 16,20-3-3-16,-5-13-7 16,5-5-30-16</inkml:trace>
  <inkml:trace contextRef="#ctx0" brushRef="#br0" timeOffset="23">-523 4423 188 0,'12'0'25'16,"17"0"-12"-16,-1-13-3 16,10 13-9-16,4-20 0 15,11 12-1-15,-4-9 1 16,10 4-1-16,-6 1 0 15,1 4 0-15,-13 1 0 16,-4 1 0-16,-8 6 0 16,-4 0 1-16,-25 0-1 15,17 25 0-15,-22 0 0 16,1 12 1-16,-8 9-1 16,0 3 0-16,-1 8 0 0,0 6 0 15,9-4 0-15,4-5 1 16,0 0-1-1,13-14 0-15,4-11 0 16,7-10 0-16,0-9 0 0,11-10 0 16,1-12-1-16,-3-13 1 15,0-2 0 1,-4-7 0-16,-8-8 0 0,-9-4 0 16,-12 0 0-16,-3 4 0 15,-15 2 0-15,-2 7 0 0,-10 4 0 16,2 4 0-1,-1 8 0-15,5 5 1 16,7 3-1-16,17 9 0 16,-16-8 0-16,16 8 0 15,16-3 0-15,1-2 0 0,11 1 0 16,6-5 0 0,6 1 0-16,2 0 0 15,-1 4 0-15,-3 0 0 0,-5 4 0 16,-5 12 0-1,-7 9 0-15,-4 4 0 16,-9 12 0-16,1 9 0 0,-9 3 0 16,7 0 0-16,-2 1 1 15,7-5-1-15,0-7 0 16,9-9 0-16,3-17 0 16,9-12 0-16,5-12 0 15,-1-17 0-15,-3-12 0 16,-6-9 0-16,-11-8 0 0,-8-8 0 15,-9 8 0-15,-21 1 0 16,-8 11 0-16,-4 8 0 16,-12 18 0-16,-2-1-1 15,14 29-6-15,-17-8-3 16,14 0-6 0,-6-4-18-16</inkml:trace>
  <inkml:trace contextRef="#ctx0" brushRef="#br0" timeOffset="24">-189 3617 185 0,'-12'-7'27'16,"12"7"-13"-16,0 0-4 16,-17 0-8-16,25 7 0 15,-8-7-1-15,12 37 0 16,-3-8 0-16,3 4 0 16,0 0-1-16,5 4 1 15,0-3-1-15,3-2 0 16,1-15 0-16,4-5 1 15,0-12-1-15,8-4 0 16,-4-13 0-16,4-7 0 16,0-4 0-16,0-2 0 15,0 1 1-15,-4-4-1 16,-5 0-1-16,-3 4 1 0,-4 12 0 16,-1-3-1-16,1 13 0 15,-26-15-8-15,9 22-2 16,9-29-6-16,-9 29-20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21 31 71 0,'0'0'37'15,"0"-22"-9"-15,0 22-6 16,0 0-7-16,0 0-5 15,0 0-4-15,0 0-3 16,0 0-2-16,0 0-2 16,-21-11 0-16,21 11-1 0,0 0 0 15,0 0 1-15,0 0 0 16,0 0 1-16,0 0 1 16,0 0 2-16,0 0 2 15,0 0 1 1,0 0-2-16,0 0 2 0,0 0-1 15,0 0-1-15,17 0 0 16,-17 0-1-16,0 0 0 16,0 0-1-16,0 0 0 15,0 0 0-15,0 17-1 16,0-17 0-16,0 0 0 16,-9 21 0-16,9-21-1 15,0 25 1-15,0-9-1 16,-3 4 0-16,3 5 0 15,0 4 1-15,0 4-1 0,-5 8 0 16,5 1 0 0,0 3 0-16,0 9 0 0,0-5 0 15,0 5 0-15,0 9 0 16,0-6 0 0,0 1 0-16,5 0 0 15,-5 6 0-15,8-8 0 0,-8 10 0 16,8 0 0-16,-8 4 0 15,8 9 0-15,-8 4 0 16,5-1 0-16,-5 9 0 16,7 4 0-16,-7-2 0 15,5-5 0-15,3 0 0 16,-8-9 0-16,4-1 0 16,5 1 1-16,-5-13-1 15,-4 0 0-15,8-3 0 0,-4-2 0 16,-4-3 0-16,8-4 0 15,-8-5 0-15,9 0 0 16,-9-2 0-16,4-2 0 16,-4-4 0-16,8 0 0 15,-8-3-1-15,4-5 1 16,-4 4 0-16,5-4 0 16,-5 0 0-16,7-8 0 15,-7 4 0-15,0-9 0 16,0 2 0-16,0-7 0 15,0-15 0-15,0 21 0 16,0-21 0-16,5 18 0 16,-5-18 0-16,0 0 0 0,0 15 0 15,0-15-1-15,0 0 0 16,0 0 0-16,0 0-8 16,0 0-3-16,8-24-9 15,-16-1-31-15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 0 179 0,'-9'12'30'16,"9"-12"-15"0,0 0-5-16,37 21-7 0,-20-30-2 15,12 18 0 1,-1-9 0-16,10 9 0 0,-5-2-1 16,-4 13 0-16,-4 1 0 15,-8 8 0-15,-10 4 0 16,-7 4 0-16,-7 1 0 15,-7-1 0-15,-1 0 0 16,2 0 0-16,-4-4 0 0,9-4 0 16,8 0 0-1,0-4 0-15,17 0 0 0,4 1-1 16,-1-11 1 0,5 6 0-16,4-1 0 15,-5 0 0-15,-7-2 0 0,-4 2 0 16,-5 1 0-16,-8 8 1 15,-17-9-1-15,1 6 0 16,-13-6 0-16,0 5 0 16,-8-9 0-16,-4 0 0 15,-1-3 0-15,1-13 0 16,8 4-1-16,0-16 1 16,12 4-2-16,-3-21-1 15,24 4-7-15,3-7-4 16,13-2-14-16,1-12-55 0</inkml:trace>
  <inkml:trace contextRef="#ctx0" brushRef="#br0" timeOffset="1">564 227 184 0,'0'32'27'0,"-4"10"-13"15,-5 3-4-15,1-4-9 16,16 13 1-16,1-12-1 16,12 7-1-16,-1-12 1 15,13 1-1-15,4-13 0 16,1-13 0-16,-2-3 0 16,2-9 0-16,-5-13-1 0,-4-12 1 15,-4 0 0-15,-17-12 0 16,1-4 0-16,-9 0 0 15,-12-5 0-15,-2 4 0 16,-10 5 0-16,3 4 0 16,-8 9 0-16,8 7 1 15,0 4-1-15,5 6 0 16,16 7 1-16,-20-4-1 16,20 4 0-16,0 0 0 15,20-13 0-15,1 5 0 16,0-1 0-16,12 1 0 15,3 0 0-15,2-5 0 16,-1 8 0-16,-3 5 0 0,-1 0 0 16,-9 0 0-1,1 18 0-15,-5 2 0 0,-7 10 0 16,4 7 0-16,-5 8 0 16,5 0 0-1,-5 1 0-15,4 0 0 0,1-5 0 16,4-8 0-1,3-12 0-15,5-13 0 0,-4-13 0 16,4-6 0-16,0-15 0 16,-4-7 0-16,-8-12 0 15,-10-1 0-15,-7 1 0 16,-7 0 1-16,-19 3-1 0,-2 6 0 16,-6 6 0-16,-3 9 0 15,0 13-1 1,-8-9-2-16,12 17-6 0,0 0-4 15,8 0-9-15,0-12-41 16</inkml:trace>
  <inkml:trace contextRef="#ctx0" brushRef="#br0" timeOffset="2">378-571 181 0,'-12'-8'29'0,"12"8"-14"15,0 0-5-15,12 33-8 16,-12-33 0-16,12 41-1 15,-3-8 0-15,7 4-1 16,5 1 0-16,-1 4 1 16,1-10-1-16,5-3 0 15,-7-9 0-15,7-7 1 0,3-13-1 16,4-8 0 0,0-5 0-16,0-3 0 0,3-6 0 15,2 2 0 1,-5-9 1-16,0 9-1 0,0 0 0 15,-4 3 0-15,-8 0 0 16,-5 9 0-16,-16 8 0 16,17-8-1-16,-17 8 0 15,0 0-6-15,0 0-3 16,-12-13-5-16,12 13-17 16</inkml:trace>
  <inkml:trace contextRef="#ctx0" brushRef="#br0" timeOffset="3">759-2815 200 0,'28'8'19'0,"5"4"-7"16,5-8-3-16,7 8-8 16,-4-12-1-16,1 9 1 0,3-1-1 15,-16-8-1 1,8 21-3-16,-17-13-6 15,-20-8-4-15,0 0-11 0,0 0-52 16</inkml:trace>
  <inkml:trace contextRef="#ctx0" brushRef="#br0" timeOffset="4">899-2823 188 0,'-17'24'24'16,"-7"-4"-11"-16,3 10-4 15,0 3-8-15,5-4-1 16,8 7 1-1,8-2-1-15,3-1 0 0,14 0 1 16,8 0-1-16,-1-4 0 16,9 0 0-16,-4-4 0 15,4 0 0-15,-3 0 0 16,-10-5 0-16,-8 1-1 16,-3-1 1-16,-9 2 0 15,-9-2 0-15,-6 0 0 0,-6-3 0 16,-8 4 0-16,-1-1 0 15,-3-3 0-15,1-9 0 16,2 9-1-16,-3-26-2 16,21 9-6-16,-5-11-6 15,1-11-15-15,8-3-56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6447 406 111 0,'0'0'70'0,"0"0"-43"16,0 0-12-16,-12-22-10 16,12 22-1-16,0 0-1 15,0 0-1-15,0 0 0 0,0 17-1 16,0-17 0-16,0 34 0 15,-9-9-1-15,9 10 1 16,-9 12-1 0,2 10 1-16,2 14-1 0,2 6 0 15,-6 11 0-15,9 7 0 16,-8 9 0-16,8-1 0 16,0 0 0-16,0 4 1 15,0-12-2-15,-4 0 2 16,4-3-2-16,0-2 2 15,0-6-1-15,4-10 0 16,-4-8 0-16,4-4 0 16,-4-5 0-16,8-11 0 15,-8-5 0-15,5-16 0 16,-5 0-1-16,3-13 1 16,-3-12 0-16,0 17-1 15,0-17 1-15,0 0-2 16,0 0-2-16,0-17-6 15,0 17-4-15,-8-32-13 16,-4 15-51-16</inkml:trace>
  <inkml:trace contextRef="#ctx0" brushRef="#br0" timeOffset="1">6211 2042 172 0,'0'0'34'0,"-17"25"-17"15,17-9-7-15,0-16-4 0,9 50-5 16,-9-13 0 0,17 13 1-16,-10-2-2 0,10 15 1 15,0-9 0-15,4-4-1 16,4-17 0 0,4-9 1-16,4-16-1 0,8-16 0 15,-1-20 1-15,7-4-1 16,-2-15 0-16,0-7 0 15,-4 5 0-15,-3-5 0 16,-10 8 0-16,-7 1-1 16,-4 16 0-16,-17-9-2 15,0 26-7-15,0 12-2 16,-12-7-8-16,-5 10-33 16</inkml:trace>
  <inkml:trace contextRef="#ctx0" brushRef="#br0" timeOffset="2">5872 3022 188 0,'21'15'25'0,"4"3"-11"15,-5 3-5-15,6 15-7 16,-5-11-1-16,-2 12-1 16,2 2 1-16,0 5 0 15,-13-2-1 1,1-1 0-16,-9 0 0 0,-9 1 0 15,-3-10 0 1,-9 6 0-16,-8-9 0 0,1-4 0 16,-6-4 0-16,6-5 0 15,-2-4 0-15,6-4 1 16,7-8-1-16,17 0 0 16,-21 6 0-16,21-6 1 15,26-6-1-15,-7 6 0 16,11-3 0-16,3 3 0 15,4-9 0-15,8 1 0 0,9-1-1 16,-16-16-2 0,19 5-6-16,-12-13-4 15,2-4-9-15,-6-12-39 0</inkml:trace>
  <inkml:trace contextRef="#ctx0" brushRef="#br0" timeOffset="3">6315 3091 196 0,'28'0'21'0,"5"5"-9"0,1-5-2 16,15 9-9-16,-8-9-1 15,9 0 1-15,-1 0-1 16,5 0 0-16,-8 4 0 16,-1-4 0-16,-7 0 0 15,-10 0 1-15,-7 0-1 16,-4 8 0-16,-17-8 0 16,12 28 0-16,-12-2 0 15,-8 10 1-15,-1 5-1 0,9 18 0 16,-4-1 0-1,4 4 0-15,4-5 0 0,13-3 1 16,4-12-1-16,3-12 0 16,9-18 0-1,0-17 0-15,5-20 1 0,3-4-1 16,-8-17 0-16,-8-3 0 16,-8-8 0-16,-14-6 0 15,-3 9 0-15,-15 5 0 16,-11 8 0-16,-7 3 0 15,0 14 0-15,-4-6-1 16,3 18-1-16,-14 0-7 16,15 0-2-16,0-1-8 0,-5-1-28 15</inkml:trace>
  <inkml:trace contextRef="#ctx0" brushRef="#br0" timeOffset="4">6430 3142 190 0,'-13'37'23'0,"6"4"-9"16,7 5-5-16,-8-10-7 15,23 10-2-15,3-8 1 16,11 3-1-16,-1-8 1 0,10 7-1 16,-2-6 0-16,-6-5 0 15,-1-4 0 1,-5 4 1-16,-7-1-1 15,-5-3 0-15,-12 1 0 0,0-6 0 16,-8 5 0-16,-9-4 0 16,1-5 1-1,-1 5-1-15,-7-9 0 0,3-3 0 16,0-2 0-16,0-7-1 16,1 0 1-16,-5-11-1 15,8 3-3-15,-11-18-5 16,2-7-5-16,-2-8-13 15,3-13-51-15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5:00.1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8095-4406 147 0,'0'0'46'0,"0"0"-27"15,0 0-9-15,9 22-5 16,-9-22-1-16,0 0-1 15,-12 12-1-15,12 8 0 16,0-20-1-16,-21 33 0 16,4-9 0-16,-4 1 0 0,0 0-1 15,-3 4 1-15,-5 1-1 16,4-6 0-16,-4-4 0 16,13 2 0-1,-1-6 0-15,5-9-1 0,12-7 0 16,-21 9-1-1,21-9-3-15,0 0-4 0,0 0-6 16,0-16-14 0,12 0-56-16</inkml:trace>
  <inkml:trace contextRef="#ctx0" brushRef="#br0" timeOffset="1">7914-4237 136 0,'0'0'55'0,"29"13"-32"16,-8 8-10-16,-6-17-8 0,23 25-1 15,-17-17-2-15,16 9-1 16,-13-4-1-16,5-6 0 16,-8 1 0-16,0-12 0 15,-4 14-1 1,-17-14 0-16,24 0-2 0,-24 0-4 16,0-14-6-16,0 14-8 15,-8-15-36-15</inkml:trace>
  <inkml:trace contextRef="#ctx0" brushRef="#br0" timeOffset="2">8050-4100 154 0,'0'0'43'0,"-12"20"-23"15,12-20-9-15,0 42-6 16,-21-30-3-16,21 21 1 15,-12-3-2-15,7 6 0 0,-11 6 0 16,11 8-1-16,-7-6 1 16,4 15-1-16,-1-10 1 15,6 9-1-15,3-4 0 16,-4 0 0-16,4 4 0 16,0-4 0-16,0-1 0 15,0 0 1-15,0-2-1 16,0 2 0-16,-9 1 0 15,9 0 0-15,-3-5 0 0,3 0 1 16,-9 2-1 0,4-6 0-16,2 0 0 0,-6 1 0 15,5-5 0-15,4-1 0 16,-8-6 0-16,8-4 0 16,-4-1 0-16,4-5 0 15,0-3 0-15,0-5 0 16,0-16 0-16,0 22 0 15,0-22 0-15,0 16 0 16,0-16 0-16,0 0 0 16,0 0-1-16,0 0 0 15,0 0-4-15,0 0-4 16,-5-16-4-16,5 16-11 16,-8-17-43-16</inkml:trace>
  <inkml:trace contextRef="#ctx0" brushRef="#br0" timeOffset="3">7931-2136 193 0,'0'0'23'0,"12"15"-10"16,-12-15-4-16,0 30-6 16,0-30-1-16,-9 41-1 15,9-20 0-15,0 8 0 16,0-1-1-16,0 6 0 0,0-10 0 15,0 2 0 1,0-6 0-16,0-4 0 0,0-3 0 16,0-13-1-1,0 16-1-15,0-16-7 0,0 0-1 16,0 0-7-16,0 0-20 16</inkml:trace>
  <inkml:trace contextRef="#ctx0" brushRef="#br0" timeOffset="4">7931-1724 196 0,'-5'42'21'0,"1"-5"-9"16,-4-4-3-16,8 13-7 15,-13-23-1-15,13 3-1 16,0-5 0-16,0-5 0 15,0-16 0-15,0 13-2 16,21-5-5-16,-21-8-3 16,0 0-6-16,0 0-20 15</inkml:trace>
  <inkml:trace contextRef="#ctx0" brushRef="#br0" timeOffset="5">7950-1306 185 0,'-3'25'24'16,"3"4"-11"-16,0-29-5 16,-4 25-12-16,4-25-8 0,0 0-6 15,0 0-27-15,0 0-67 16</inkml:trace>
  <inkml:trace contextRef="#ctx0" brushRef="#br0" timeOffset="6">8000-822 195 0,'0'0'22'15,"0"0"-10"-15,0 0-4 16,21 0-6-16,-21 0 0 16,0 20-1-16,0-20 0 15,0 25 0-15,4-1 0 16,0 6-1-16,0 3 1 0,5 12-1 15,-1-3 0-15,-4 7 0 16,4 1 0-16,-4 3 0 16,1 1 0-16,-1 0 1 15,0-4-1-15,4 0 0 16,-3-1 0-16,-2-8 0 16,6-4 0-1,-5 0 0-15,-4-7 0 0,4-10 0 16,-4 1 0-16,0-21 0 15,8 21 0-15,-8-21 0 16,0 0-1-16,0 0 1 16,0 0-1-16,-12-16-6 15,12-6-3-15,-4-15-4 16,-5-12-13-16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225-6 67 0,'-16'3'89'0,"11"22"-49"16,-19-8-23-16,3 4-11 15,5 21-1-15,-18-10-2 16,18 26 0-16,-13-6-1 15,13 20 0-15,-10-6-1 16,19 17 1-16,-6-1-2 16,13 5 1-16,0-4 0 15,13-5-1-15,-1-8 0 0,4-11 0 16,1-14 0-16,4-8 0 16,0-20 0-1,3-17 0-15,0-8 0 0,2-14 0 16,-2-2 0-16,-3-9 0 15,-4-5 0-15,-5-3 0 16,-4 5 0-16,-8-2 0 16,-4 4 0-16,-12 6 0 15,-5 2 0-15,-4 14-1 16,-8 1 1-16,0 6 0 16,4 5 0-16,1 0 0 15,2 8 0-15,2-3 0 16,7 7 0-16,17-12 0 15,0 0-1-15,0 0 0 0,13 12-1 16,-13-12-1-16,45-16-7 16,-12 3-6-16,4 1-16 15,9-4-61 1</inkml:trace>
  <inkml:trace contextRef="#ctx0" brushRef="#br0" timeOffset="1">704 304 111 0,'-4'16'68'15,"-8"4"-41"-15,-5 6-12 16,-4 16-11-16,-7-10 0 0,15 22-1 16,-12-9-1-16,17 17-1 15,1-8 1-15,10 4-2 16,6-13 1-16,7-4-1 15,9-8 1-15,8-12-1 16,4-9 0-16,1-15 0 16,7-14 0-16,-8-7 0 15,4-10-1-15,-7-4 1 16,-1 2-1-16,-9-5 1 16,-7 3 0-16,-9 1-1 15,-8 8 1-15,-13 0 1 16,-7 9-1-16,-1 7 0 15,-7 1 1-15,2 7-1 16,-7 5 0-16,9 0 1 0,3 0-1 16,21 0 0-16,-20 8 0 15,20-8 0 1,0 0 0-16,24-16 0 16,1 0 0-16,8-6 0 15,4 3 0-15,8-2 0 16,1 4 0-16,0-3 0 0,-5 11 0 15,-4 9 0 1,-4 0 0-16,-13 16 0 0,1 5 0 16,-12 9 0-16,-1 6 0 15,-4 10 0-15,-4-5 0 0,8 1 1 16,1-5-1 0,7 0 0-16,1-17 0 15,7-8 0-15,5-12 0 0,1-3 0 16,-2-17 0-16,6-5 1 15,-10-8-1-15,-3-1 0 16,-5 1 0-16,-11 0 0 16,-5 8 0-16,-9 1 0 15,-12 11 0-15,-8 1 0 16,-4 12 0-16,-12 0-1 16,12 17-1-16,-20-14-8 15,11-3-1-15,-3 0-10 16,7-25-33-16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94 0 67 0,'0'0'95'15,"-10"17"-58"-15,10-17-19 16,-17 21-10-16,17 0-4 15,-10-8-1-15,10 15-1 16,-8-7-1-16,8 8 1 16,0-9-1-16,0 11-1 15,0 1 1-15,0 2 0 16,-7-2-1-16,7 10 0 0,0-5 1 16,0 5-1-1,0-1 0-15,0 2 0 0,0-2 0 16,0-6 0-16,0 2 0 15,0 2 0-15,0-4 0 16,0 3 0-16,0-7 0 16,0 3 0-16,-3-2 1 15,-1 3-2-15,4-4 2 16,-3 0-1-16,3 0 0 16,0 2 0-16,0-3 0 15,0 1 0-15,0 0 0 16,0-2 0-16,0-2 0 15,0 1 0-15,-7-1 0 0,7 5 0 16,-3-1 0-16,3 4 0 16,0 3 0-1,0 0 0-15,0 4 0 0,0-1 0 16,0 1 0 0,3-4 0-16,-3 1 0 0,0-9 0 15,0 2 0-15,0-1 0 16,0-7 0-16,0 4 0 15,0-4 0-15,0 1 0 16,0-4 0-16,0-1 0 16,0-3 0-16,0 1 1 15,4-4-2-15,-4-1 2 0,0 1-2 16,0 0 2 0,0 1-1-16,-7 2 0 0,7-4 0 15,-4 0 0 1,4 2 0-16,-3-1 0 0,3-3 0 15,0-11 0-15,-11 17 0 16,11-17 0-16,0 14 0 16,0-14 0-16,0 0 0 15,-4 14 0-15,4-14 0 16,0 0 0-16,0 0 0 16,0 0 0-16,0 0 0 15,0 0-2-15,18-11 0 16,-18 11-7-16,-3-24-2 0,3 7-8 15,0-1-30-15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4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351 0 71 0,'0'0'87'15,"0"0"-50"-15,0 0-24 32,0 0-4-32,0 0-3 0,0 0-2 0,0 0-1 15,0 0-1-15,0 0 0 16,-11 15-1-16,11-15 0 15,-10 14 0-15,10-14-1 16,-10 21 1-16,0-8-1 16,-8 1 0-16,4 7 0 15,-6 0 1-15,-5 8-1 16,-6-6 0-16,0 8 0 16,0-7 0-16,-1 1 0 15,4-5 1-15,1 1-1 0,6-10 0 16,4-1-1-1,17-10 1-15,-18 4-1 0,18-4-1 16,0 0-2-16,0 0-4 16,18-19-5 15,-8 6-12-31,8-3-39 0</inkml:trace>
  <inkml:trace contextRef="#ctx0" brushRef="#br0" timeOffset="1">243 95 118 0,'0'0'65'15,"22"0"-40"-15,-9 10-14 16,1-10-4-16,14 17-3 16,-11-10-1-16,21 12-1 15,-10-10-1-15,11 9 0 16,-8-4 0-16,3 2-1 0,-6-2 1 15,-3 4-1 1,-5-7 0-16,-3-1-1 0,-2 1 0 16,-15-11-2-16,0 0-6 15,0 0-4-15,0 0-12 16,0 0-37-16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93 146 173 0,'-24'0'33'15,"24"0"-18"-15,0 0-4 16,0 0-8-16,17-7-1 16,3-3-1-16,22 10 0 15,-4-10 0-15,18-1 0 0,-7-3-1 16,3-3 0-16,-7 0 0 15,-4 3 0-15,-9 0 0 16,-8 2 0-16,-3-1 0 16,-11 6 0-16,-10 7 0 15,0 0 0-15,0 0 0 16,-10-3 0 0,-5 3 0-16,-5 7 0 0,-5 3 0 15,2 1 0-15,-9 3 0 16,1 7 0-16,-8 3 1 15,5 11-1-15,-4-1 0 16,3 12 0-16,-3 6 1 16,3 13-1-16,5 8 0 15,1 14 0-15,8 6 0 0,4 12 0 16,7 2 0-16,3-2 0 16,7-5 1-1,14-11-1-15,-4-15 0 0,0-12 0 16,8-19 0-1,-8-19 0-15,4-11 0 0,-14-13 0 16,18-13 0 0,-15-5-1-16,-3-9 1 0,0-5 0 15,-3-6 0-15,-7-7 0 16,-2 0 0-16,-1-4 0 16,-4-2 0-16,-1-6 0 15,1 6 0-15,2 2 0 16,5 4 0-16,4 6 0 15,6 5 0-15,10 4 0 16,8 8 0-16,9 5 1 16,4-1-1-16,11 12 0 0,0-9 1 15,3 12-1-15,-4-4 0 16,-6 7 0-16,-3 0 0 16,-9 0 0-1,-6 0 0-15,-17 0 0 16,18 10-2-16,-18-10-6 0,0 0-3 15,-18 7-5-15,8-31-17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0 134 0,'0'0'55'0,"0"0"-32"16,0 0-10-16,10 24-8 15,-10-24-1-15,4 23-2 16,-4-8 0-1,4 13 0-15,-4-4-1 0,0 11 0 16,0-4-1-16,0 3 1 16,0-6-1-16,0 4 0 15,0-11 0-15,0-4 0 16,0-7 0-16,0-10 0 16,0 0 0-16,0 0 0 15,0 0-2-15,10-21 1 0,-10 21-4 16,10-13-5-16,-10 13-3 15,-3-21-14-15,3 21-47 16</inkml:trace>
  <inkml:trace contextRef="#ctx0" brushRef="#br0" timeOffset="1">14 555 154 0,'-7'21'43'0,"7"-1"-23"0,-4 1-9 16,4-21-7-16,4 31-1 15,-8-13-1-15,8 6 0 16,-4-3-2-16,0 3 1 16,0-6-1-16,0-2 1 15,3 2-1-15,-3-18-1 16,0 21 0-16,0-21 0 16,0 0-5-16,0 0-4 15,0 0-7-15,11-14-18 16,-11 1-68-16</inkml:trace>
  <inkml:trace contextRef="#ctx0" brushRef="#br0" timeOffset="2">38 968 186 0,'0'21'25'15,"0"-4"-11"-15,0 3-5 16,-6 12-6-16,-1-15-2 0,14 8 0 16,-7-4-1-16,3 6 1 15,-3-1-1-15,7-7 0 16,-4 5-1-16,-3-24-4 15,0 14-4-15,0-14-6 16,0 0-12-16,0-14-56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3:10.7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15 0 185 0,'0'0'26'16,"-8"22"-12"-16,8-22-5 15,0 28-7-15,0-28 0 16,-7 34-1-16,7-9 0 16,0 6-1-16,0 0 1 15,7 7-1-15,1 4 0 0,-1 7 0 16,0-8 1-16,3 5-2 15,-3-2 2-15,-1-2-2 16,2 0 1 0,-5-8 0-16,1 1 0 0,-4-3 0 15,3 0 0-15,-3-9 0 16,0-2 0-16,0-4 0 16,0-4 0-16,0-13 0 15,0 22 0-15,0-22 0 16,0 0 0-16,0 14 0 15,0-14-1-15,0 0 1 16,0 0 0-16,0 0-1 16,0 0 0-16,-7-17-2 15,7 17-7-15,0-25-3 16,-6 1-14-16,-2-4-47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6:45.0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DA42527-6781-44BB-BE51-497001B4395A}" emma:medium="tactile" emma:mode="ink">
          <msink:context xmlns:msink="http://schemas.microsoft.com/ink/2010/main" type="writingRegion" rotatedBoundingBox="13938,7128 23925,7168 23883,17731 13896,17691"/>
        </emma:interpretation>
      </emma:emma>
    </inkml:annotationXML>
    <inkml:traceGroup>
      <inkml:annotationXML>
        <emma:emma xmlns:emma="http://www.w3.org/2003/04/emma" version="1.0">
          <emma:interpretation id="{65D7FED4-4C04-4821-BE84-E6C5B759D1E2}" emma:medium="tactile" emma:mode="ink">
            <msink:context xmlns:msink="http://schemas.microsoft.com/ink/2010/main" type="paragraph" rotatedBoundingBox="14186,7060 23689,7215 23640,10237 14137,10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7062B7-D6BB-4B24-AB6D-56D76DB9E77B}" emma:medium="tactile" emma:mode="ink">
              <msink:context xmlns:msink="http://schemas.microsoft.com/ink/2010/main" type="line" rotatedBoundingBox="14186,7060 23632,7214 23615,8268 14169,8113"/>
            </emma:interpretation>
          </emma:emma>
        </inkml:annotationXML>
        <inkml:traceGroup>
          <inkml:annotationXML>
            <emma:emma xmlns:emma="http://www.w3.org/2003/04/emma" version="1.0">
              <emma:interpretation id="{EA3F64D9-89D5-4B9B-90C9-9E65C5591D56}" emma:medium="tactile" emma:mode="ink">
                <msink:context xmlns:msink="http://schemas.microsoft.com/ink/2010/main" type="inkWord" rotatedBoundingBox="14185,7123 15466,7144 15450,8105 14170,8084"/>
              </emma:interpretation>
            </emma:emma>
          </inkml:annotationXML>
          <inkml:trace contextRef="#ctx0" brushRef="#br0">80 83 165 0,'0'0'37'0,"0"0"-20"16,0 0-7-16,35 4-7 15,-14-18-1-15,14 14 0 16,-1-14-1-16,5 7-1 16,-1 0 1-16,0 1-1 15,-4-6 0-15,-2 6 0 16,-4-1 1-16,-8 3-1 16,-5 1 0-16,-15 3 0 15,17-7 0-15,-17 7 0 16,0 0 0-16,-14 0 0 0,-1 0 0 15,2 4 0-15,-7-1 1 16,-2 7-1 0,-6 0 0-16,1 12 0 0,-1 2 0 15,0 10 1-15,-3 5-1 16,7 5 0 0,3 8 0-16,3 8 1 0,1 2-1 15,11 4 1-15,6 4-1 16,0 3 0-16,0-1 1 15,6-6-1-15,1-3 0 16,0-8 0-16,0-10 0 16,-4-7 0-16,-3-13 0 15,0-5 0-15,0-20 0 0,0 0 0 16,0 0 0-16,-13-3 0 16,2-14 0-16,-2 0 0 15,-5-12 0-15,-2 2 0 16,-2-4-1-16,-2-1 1 15,3 2 0 1,4-2 0-16,3 7 0 0,7 1 0 16,7 7 0-16,0 3 0 15,14-3 1-15,10 6-1 16,8-6 0-16,9 7 1 16,1-8-1-16,6 8 0 15,-3 0 0-15,4-1 0 16,-4 3 0-16,-3 5 0 15,-7 0 0-15,-4 3 0 16,-4 0 0-16,-6-7-2 16,3 17-1-16,-2-10-7 0,-6 0-1 15,2-7-10 1,3-3-28-16</inkml:trace>
          <inkml:trace contextRef="#ctx0" brushRef="#br0" timeOffset="515.5952">857 173 202 0,'0'0'18'0,"-13"0"-7"16,3 14-2-16,-5 7-8 0,8 13 0 15,-3 8 0 1,3 17-1-16,4 0 0 0,3 7 1 15,0-4-1-15,0-6 0 16,7-7 0-16,0-11 0 16,3-17 0-16,-10-21 0 15,21 0-1-15,-11-18 1 16,0-2 0-16,1-5 0 16,3 8-1-16,0 3 1 15,-1 10 0-15,5 4 0 16,6 14-1-16,4-1 1 15,4 6 0-15,-2-2 0 16,2-7 0-16,-1 1 0 16,1-11 1-16,-5 0-1 15,1-17 0-15,-5-1 0 16,-1-13 0-16,-5 0 1 0,-3-8-1 16,0-3 0-1,-7-9 0-15,-7-1 0 0,0-4 0 16,-11 1 0-16,-2 3 0 15,-5 3 0 1,-2 8 0-16,-5 5-1 0,5 13 1 16,-9 2-1-16,8 28-5 15,-9 0-3-15,2 10-5 16,-4 4-13-16,5 0-54 16</inkml:trace>
        </inkml:traceGroup>
        <inkml:traceGroup>
          <inkml:annotationXML>
            <emma:emma xmlns:emma="http://www.w3.org/2003/04/emma" version="1.0">
              <emma:interpretation id="{78F3C2B3-0C39-458B-BB3E-C914BE157630}" emma:medium="tactile" emma:mode="ink">
                <msink:context xmlns:msink="http://schemas.microsoft.com/ink/2010/main" type="inkWord" rotatedBoundingBox="15705,7234 18735,7284 18724,8010 15693,7961"/>
              </emma:interpretation>
            </emma:emma>
          </inkml:annotationXML>
          <inkml:trace contextRef="#ctx0" brushRef="#br0" timeOffset="5485.5796">3195 156 180 0,'-6'-17'28'0,"6"17"-13"15,14-7-6 1,-14 7-6-16,42 0-1 16,-19 0 0-16,12 17-1 15,0 0-1-15,7 7 1 0,-12 2 0 16,2 7-1-16,-11 2 0 15,-4 3 1-15,-10 1-1 16,-7 2 0-16,-7-2 0 16,-13 2 0-16,-12-6 0 15,-9-1 0-15,-11-5 1 16,-8-5-1-16,-2-7 0 0,4-7 0 16,5-3 0-16,8-7 0 15,18 0 1 1,9-3-1-16,18 3 0 15,14-14 0-15,10 7 0 0,14 3 0 16,11 1 0 0,6 0 0-16,8 3 0 0,-1 0 0 15,1 0 0-15,-4 0 0 16,0 0-1-16,-4 0 0 16,1 0-2-16,-18-24 0 15,20 20-3-15,-26-25 0 16,20 12 0-16,-24-13-1 15,3 5 3-15,-17-3 3 16,-4 4 2-16,-10 24 5 0,-3-21 1 16,3 21-2-16,-24 14 0 15,16 14-1-15,-12-8-2 16,13 18 0 0,-3-6-1-16,10 3 0 15,10-8 0-15,7 0-1 0,4-8 1 16,6-8-1-1,8-11 0-15,-3 0 0 0,-1-15 0 16,0 0 0-16,-10-4 0 16,-4-5 0-16,-7-1 0 15,-2 0 0-15,-16-3 0 16,2 1 0-16,-8 6 0 16,0 1 0-16,-4 6 0 0,2 0 0 15,-2 3 0-15,7 8 0 16,11 3 0-16,0 0 0 15,0 0 0-15,0 0 0 16,32-10 0-16,-4 10 0 16,6 6 0-16,4 1 0 15,-3 4 0-15,7-1 0 16,-11 8 0-16,0 2 0 16,-7 5 0-16,-7 3 0 15,-2 2 1-15,-2 6-1 16,-2-5 0-16,3-4 0 15,0 1 0-15,3-14 0 16,7-4 0-16,5-10 1 16,1-10-1-16,5-7 0 15,-4-11 0-15,-7-4 0 0,-3-5 0 16,-7-2 0-16,-14 1 0 16,-7 3 0-16,-13 4 0 15,-8 7-1 1,-4 7 1-16,-3 3 0 15,-3 7-1-15,4 3 0 0,13 15-8 16,-11-4-2-16,15 7-5 16,1-1-23-16</inkml:trace>
          <inkml:trace contextRef="#ctx0" brushRef="#br0" timeOffset="1234.3456">1666 274 191 0,'0'0'23'15,"-17"0"-10"-15,-1 6-3 16,15 19-8-16,-14-5-1 15,13 19 0-15,-10-1 0 0,7 11 0 16,-3-8-1 0,7 4 0-16,-1-9 0 15,-4-5 1-15,8-12-1 0,0-4 0 16,0-15 0-16,15 0 0 16,-2-7 0-16,5-1 0 15,3-1 0-15,3 2 0 16,0 7 0-16,8 0 0 15,-4 7 0-15,-1 10 0 16,1 1 0-16,-8 2 0 16,-2 5 0-16,-8-1 0 15,-10 0 0-15,0 1 0 16,-10-4 0-16,-8-4 0 16,-5-4 0-16,-9-2 1 0,-3-7-1 15,-3-4 0 1,0-4 0-16,0-7-1 0,7 1 1 15,-1-14-2 1,32 24-4-16,-20-35-4 0,23 8-4 16,8-5-14-1</inkml:trace>
          <inkml:trace contextRef="#ctx0" brushRef="#br0" timeOffset="1828.1287">2179 180 196 0,'0'0'21'15,"14"14"-9"-15,-14-14-2 16,35 0-8-16,-15-7-1 16,15 14 0-16,-3-7 0 15,6 0-1-15,0 0 0 0,-6 7 0 16,2-7 0-16,-10 3 0 16,0-3 0-16,-9 0 0 15,-2 12-1-15,-13-12-3 16,0 0-5-16,0 0-3 15,-10 13-8-15,-4-6-34 16</inkml:trace>
          <inkml:trace contextRef="#ctx0" brushRef="#br0" timeOffset="2045.0022">2235 364 202 0,'-7'14'19'0,"10"3"-8"0,-3-17-2 16,45 25-7 0,-13-17-1-1,10-2 0-15,3 1-1 0,3-7 0 16,0 3 0-16,-6-6-2 0,3 3-6 16,-17-7-2-16,-4 1-7 15,-9-13-19-15</inkml:trace>
        </inkml:traceGroup>
        <inkml:traceGroup>
          <inkml:annotationXML>
            <emma:emma xmlns:emma="http://www.w3.org/2003/04/emma" version="1.0">
              <emma:interpretation id="{E8F520A5-7853-430D-A4F5-F96B1E81CC71}" emma:medium="tactile" emma:mode="ink">
                <msink:context xmlns:msink="http://schemas.microsoft.com/ink/2010/main" type="inkWord" rotatedBoundingBox="19028,7248 21126,7282 21111,8227 19013,8192"/>
              </emma:interpretation>
            </emma:emma>
          </inkml:annotationXML>
          <inkml:trace contextRef="#ctx0" brushRef="#br0" timeOffset="6528.5736">5090 146 187 0,'-24'10'25'0,"-8"7"-12"16,-3 4-4-16,-2 21-7 16,-1-8 0-16,13 21-1 15,-3 2 0 1,18 8 0-16,0 2 0 15,10 5 0-15,13-5-1 16,5-6 0-16,9 2 0 16,-2-14 0-16,10-7-1 0,-5-15-1 15,15-2-7-15,-10-19-2 16,4-9-7-16,-8-18-26 16</inkml:trace>
          <inkml:trace contextRef="#ctx0" brushRef="#br0" timeOffset="7060.5765">5312 208 201 0,'0'-14'18'0,"0"14"-7"16,17-18-2-16,5 8-9 15,1 0 1-15,12 3-1 0,-3-3 0 16,3 3 1-1,-8 3-1-15,-3 4 0 0,-7 7 0 16,-17-7 0 0,4 21 0-16,-11-4 0 15,-13 4 0-15,-2 7 1 16,-1 6-1-16,-6 0 0 0,1 5 0 16,8 10 1-16,-1 1-1 15,7-3 0-15,4 2 1 16,10 0-1-16,0-5 0 15,10-2 0-15,-3-7 0 16,3-7 0-16,1-4 0 16,-4-7 1-16,0-3-1 15,-7-14 0-15,-4 18 0 16,4-18 0-16,-18 0-1 16,5-7 1-16,3-4 0 15,-8-7 0-15,4-2 0 16,4-1 0-16,3 0 0 15,7-3 0-15,4 0 0 16,9 6 0-16,9-3 0 0,5 11 1 16,8 0-1-16,3 3 0 15,4 4 0-15,-1-4 0 16,8 7-1-16,-11 0 0 16,10 0-1-16,-16-11-3 15,13 0-5-15,-7-6-4 16,4-3-12-16,-8-12-52 15</inkml:trace>
          <inkml:trace contextRef="#ctx0" brushRef="#br0" timeOffset="7310.5748">6096 170 185 0,'0'0'26'0,"0"0"-12"16,0 0-4-16,-7 20-7 15,1 19 0-15,-16-1-2 16,2 10 0-16,-5 5 0 15,5 7-1-15,-8-6 1 16,3 5-1-16,-2-4 0 16,9 2 0-16,-2-6 0 15,2-6 0-15,11 4 0 0,-7-14-1 16,14-4-1-16,-10-17-3 16,10-14-5-16,0 0-5 15,0 0-12-15,0-31-54 16</inkml:trace>
          <inkml:trace contextRef="#ctx0" brushRef="#br0" timeOffset="7451.2114">5853 517 200 0,'18'-10'18'0,"-18"10"-6"16,13 13-4-16,1 1-7 15,4-1-1-15,-5-5-2 16,19 10-7-16,-5-1-3 15,1-11-8-15,4 2-32 0</inkml:trace>
          <inkml:trace contextRef="#ctx0" brushRef="#br0" timeOffset="7951.2014">6384 261 206 0,'0'0'17'15,"-11"9"-6"-15,-2 5-2 16,2 11-8-16,-2 9 0 16,5 15-1-16,-5 10 1 15,9 7-1-15,-3 7 0 16,7 6 0-16,0 1 0 16,0 4 0-16,7-12 0 0,-7-6 0 15,7-14 0 1,-7-13 0-16,3-15 0 15,-3-24 0-15,0-17-1 0,0-24 1 16,-3-12 0 0,0-17-1-16,-1-6 1 0,-3-11 0 15,4 4 0-15,3 0 0 16,0 3 0-16,7 12 0 16,3 4 0-16,8 9 1 15,2 9-1-15,8 16 0 16,-1 9 0-16,8 10 1 15,0 18-1-15,4 14 0 16,-8 11 0-16,-4 9 1 16,1 7-1-16,-11 4 0 15,-10 3 0-15,-7-10 0 16,-7 0 0-16,-10-6 0 16,-7-4 0-16,-4-11-1 0,-3-3 0 15,-1-14-1 1,12 0-7-16,-5-7-2 15,8 0-6-15,3-7-22 16</inkml:trace>
          <inkml:trace contextRef="#ctx0" brushRef="#br0" timeOffset="8138.7035">6940 711 208 0,'6'42'16'15,"-9"-4"-5"-15,-8 0-2 16,-10-13-8 0,-3 9 0-16,-3 1-1 0,-5-4-1 15,7 8-5-15,-12-16-4 16,-1-1-3-16,-7-13-12 16</inkml:trace>
        </inkml:traceGroup>
        <inkml:traceGroup>
          <inkml:annotationXML>
            <emma:emma xmlns:emma="http://www.w3.org/2003/04/emma" version="1.0">
              <emma:interpretation id="{BFD5D59C-38D6-45F1-A59E-118C6127F315}" emma:medium="tactile" emma:mode="ink">
                <msink:context xmlns:msink="http://schemas.microsoft.com/ink/2010/main" type="inkWord" rotatedBoundingBox="21454,7178 22272,7192 22258,8036 21440,8022"/>
              </emma:interpretation>
            </emma:emma>
          </inkml:annotationXML>
          <inkml:trace contextRef="#ctx0" brushRef="#br0" timeOffset="11260.0015">7297 690 181 0,'-11'21'29'15,"-3"-8"-14"-15,14-13-5 16,0 0-7-16,0 0-2 15,21-34 1-15,6 7-2 16,-2-8 1-16,10 1-1 16,-4-9 1-16,0 9-1 15,-6 3 0-15,-5 6 0 16,-2 5 1-16,-18 20-1 16,13-11 0-16,-13 11 0 15,0 27 0-15,0-5 0 16,0 1 0-16,0 9 0 0,0 0 0 15,11-2 0 1,0 2 0-16,2-7-1 16,4 2 1-16,-7-17-2 0,15 14-5 15,-11-16-3 1,0-6-7-16,-14-2-17 0</inkml:trace>
          <inkml:trace contextRef="#ctx0" brushRef="#br0" timeOffset="11400.6144">7577 76 194 0,'-17'-14'20'0,"17"14"-9"0,-25-10-4 16,25 10-14-16,12 24-5 16,1-10-8-16,7 9-31 15</inkml:trace>
          <inkml:trace contextRef="#ctx0" brushRef="#br0" timeOffset="11681.8645">8091 666 205 0,'0'0'17'0,"0"24"-6"16,0-24-2-16,-11 28-8 15,1-11 0-15,-3 4 0 16,-5 4-1-16,-6 2 0 16,-1 5-1-16,-3-15-1 0,4 7-7 15,0-10-2-15,3-7-8 16,3-14-24-16</inkml:trace>
        </inkml:traceGroup>
        <inkml:traceGroup>
          <inkml:annotationXML>
            <emma:emma xmlns:emma="http://www.w3.org/2003/04/emma" version="1.0">
              <emma:interpretation id="{F63B8975-79C1-4FE4-B90D-F26CCD3F5D2D}" emma:medium="tactile" emma:mode="ink">
                <msink:context xmlns:msink="http://schemas.microsoft.com/ink/2010/main" type="inkWord" rotatedBoundingBox="22491,7220 23632,7238 23616,8184 22475,8165"/>
              </emma:interpretation>
            </emma:emma>
          </inkml:annotationXML>
          <inkml:trace contextRef="#ctx0" brushRef="#br0" timeOffset="12186.7385">8719 149 191 0,'0'0'24'0,"0"0"-11"0,-17 21-3 16,-8 10-6-1,-10 4-3-15,-6 9-1 0,-15 1 1 16,8 12-1-16,-8-9 1 16,11 1-1-16,3-11 0 15,15 0 1-15,12-10-1 0,15-1 0 16,18-9 1-1,10-1-1-15,14-3 0 0,10 0 1 16,7-7-1-16,7-4 0 16,3-3 0-16,0 0 0 15,0-3 0-15,-13-4 0 16,-7 3 0-16,-14-2-1 16,0 6 0-16,-35 0-2 15,23-10-6-15,-23 10-2 16,0 0-6-16,-13-22-22 15</inkml:trace>
          <inkml:trace contextRef="#ctx0" brushRef="#br0" timeOffset="12421.0829">8806 173 204 0,'-17'21'18'0,"-5"7"-8"16,12 13-1-16,-15 5-7 15,19 20-1-15,-8 6 0 16,7 8-1-16,4 0 0 16,3-4 0-16,7-6 0 15,-1-5 0-15,8-5-1 16,-7-18 0-16,18 2-2 16,-19-25-6-16,11-9-3 15,1-18-7-15,-1-13-30 16</inkml:trace>
          <inkml:trace contextRef="#ctx0" brushRef="#br0" timeOffset="12702.3331">9159 121 207 0,'32'-11'16'16,"-1"5"-5"-16,3 23-4 15,-6-6-5-15,14 16 0 16,-11 4-1-16,1 15 0 16,-8-2 0-16,-3 16-1 15,-8 2 0-15,-6 9 1 16,-7 3-1-16,-13 2 0 16,-5 2 0-16,-6-2 0 15,-11-3-1-15,-10-14 0 0,3 3-7 16,-24-20-2-16,-10-14-4 15,-7-22-15-15</inkml:trace>
        </inkml:traceGroup>
      </inkml:traceGroup>
      <inkml:traceGroup>
        <inkml:annotationXML>
          <emma:emma xmlns:emma="http://www.w3.org/2003/04/emma" version="1.0">
            <emma:interpretation id="{3B37EF8C-1F59-4EBC-9218-04BBEF771B61}" emma:medium="tactile" emma:mode="ink">
              <msink:context xmlns:msink="http://schemas.microsoft.com/ink/2010/main" type="line" rotatedBoundingBox="16268,8169 23676,8381 23652,9195 16245,8983"/>
            </emma:interpretation>
          </emma:emma>
        </inkml:annotationXML>
        <inkml:traceGroup>
          <inkml:annotationXML>
            <emma:emma xmlns:emma="http://www.w3.org/2003/04/emma" version="1.0">
              <emma:interpretation id="{1B511CD6-A404-480A-A687-D27CA9A01A5F}" emma:medium="tactile" emma:mode="ink">
                <msink:context xmlns:msink="http://schemas.microsoft.com/ink/2010/main" type="inkWord" rotatedBoundingBox="16268,8169 23676,8381 23652,9195 16245,8983"/>
              </emma:interpretation>
            </emma:emma>
          </inkml:annotationXML>
          <inkml:trace contextRef="#ctx0" brushRef="#br0" timeOffset="16666.3827">4927 1235 179 0,'-35'0'29'0,"0"0"-13"15,-3 7-7-15,3 10-5 0,-2 1-2 16,12 23-1-16,1-2 0 16,13 13 0-16,8-4 0 15,17 11-1-15,10 4-1 16,8-7 0-16,23 2-8 16,-3-13-2-16,7-6-6 15,3-15-25-15</inkml:trace>
          <inkml:trace contextRef="#ctx0" brushRef="#br0" timeOffset="17467.5255">5364 1242 194 0,'0'0'22'0,"24"-11"-10"0,4 2-3 15,-3-12-8-15,10 7 0 16,-5-1-1-16,5 2 1 16,-14-1-1-16,-7 7 0 15,-14 7 0-15,0 0 0 16,-14 4 0-16,-10 6 0 16,-5 7 0-16,-4 4 0 0,-6 7 1 15,4 4-1-15,1-1 0 16,5 10 1-16,6 1-1 15,5 3 1-15,8 0-1 16,10 4 0 0,0-1 0-16,3-6 1 0,4-4-1 15,1-4 0 1,5-9 0-16,-6-4 0 0,3-8 0 16,-10-13 0-16,0 0-1 15,15 4 1-15,-15-4-1 16,-8-25 1-16,8 8-1 15,-10-7 0-15,3 4 0 16,-7-10 0-16,3 11 1 16,1-2 0-16,3 0 0 0,7 8 1 15,-7-2 0-15,7 15 0 16,21-20-1-16,0 13 1 16,-1-4 0-16,12 4-1 15,-1 7-1-15,1-7 1 16,5 11-2-16,-9-11-2 15,7 7-6-15,-3 3-3 16,-2-3-14-16,2-7-51 16</inkml:trace>
          <inkml:trace contextRef="#ctx0" brushRef="#br0" timeOffset="17717.4955">5954 1263 200 0,'0'0'19'15,"0"0"-7"1,-18 11-3-16,11 9-7 0,-9-10-1 16,4 18 0-16,-8 1 0 15,-1 8-1 1,-3 5 0-16,-1 3 0 0,-2 8 1 16,2-2-1-1,2 2 0-15,1-9 0 0,9 5-1 16,-2-18 0-16,15 11-2 15,-6-26-7-15,6-16-1 0,0 0-9 16,6-10-33 0</inkml:trace>
          <inkml:trace contextRef="#ctx0" brushRef="#br0" timeOffset="17883.8663">5714 1489 200 0,'0'0'19'0,"14"14"-7"0,-6-1-4 15,-1 1-6-15,9 4-2 16,6 3 0-16,-5-1-2 16,21-3-7-16,-10 5-3 15,3-5-8-15,0-7-31 16</inkml:trace>
          <inkml:trace contextRef="#ctx0" brushRef="#br0" timeOffset="18484.3837">6298 1322 202 0,'0'0'19'0,"0"0"-8"15,-11 21-2-15,0 0-7 0,11 13-1 16,-10 8 0 0,0 14-1-16,2 6 1 0,5 8-1 15,-4 2 0-15,7-6 0 16,0-3 0-16,0-8 0 15,7-13 0 1,-7-11-1-16,8-16 1 0,-8-15 0 16,0 0-1-16,-5-36 1 15,-2 2-1-15,-3-11 1 16,4-7 0-16,-8-11-1 16,-1-7 1-16,5 4 0 15,3 1 0-15,7-1 0 16,11 8 1-16,2 8-1 15,9 9 0-15,9 13 0 16,3 7 1-16,4 13-1 16,0 8 1-16,7 12-1 0,-6 11 0 15,-8 9 0-15,-3 3 0 16,-11 3 1 0,-10 0-1-16,-7 0 0 15,-17 0 0-15,-4-6 0 0,-11-8 0 16,-2-4 0-16,3-7-1 15,-4-1 1-15,11-1-2 16,-7-11-7-16,31 0-1 16,-18-15-7-16,22 1-21 15</inkml:trace>
          <inkml:trace contextRef="#ctx0" brushRef="#br0" timeOffset="18671.8523">6848 1596 206 0,'18'28'17'0,"-7"0"-6"16,-18-8-2-16,-7 5-9 15,-10-4 1-15,-5-1-1 16,2 5-1-16,-8-18-3 16,4 7-5-16,-4-4-4 15,15-10-10-15,-2-7-40 16</inkml:trace>
          <inkml:trace contextRef="#ctx0" brushRef="#br0" timeOffset="19046.8538">7175 1676 200 0,'0'0'20'0,"-17"7"-9"15,17-7-2-15,14-28-8 16,10 11 0-16,0-9 0 16,8 7-1-16,-9 1 1 15,5 1-1-15,-6 10 1 16,-9 7-1-16,-13 0 0 0,17 24 1 15,-13-3-1-15,-1 7 0 16,5 3 0-16,-2 0 0 16,5 1 0-16,2-5-1 15,9 1 1 1,-6-17-2-16,9 6-2 0,-8-21-5 16,-3-6-4-16,-3-14-10 15,-4-8-40-15</inkml:trace>
          <inkml:trace contextRef="#ctx0" brushRef="#br0" timeOffset="19187.479">7380 1294 176 0,'-10'-6'32'16,"10"6"-17"-16,0 0-6 0,0 0-5 16,0 0-7-16,20 20-7 15,1 1-5-15,3 3-14 16,8 4-54-16</inkml:trace>
          <inkml:trace contextRef="#ctx0" brushRef="#br0" timeOffset="19374.9797">7910 1700 202 0,'10'28'19'0,"-10"-6"-8"16,0 1-2-16,-16-9-7 15,9 10-1-15,-11-6-1 0,-2 6 0 16,-2 0-1-16,-8-17-5 16,5 7-3-1,-2-7-5-15,6-10-13 16,4-12-56-16</inkml:trace>
          <inkml:trace contextRef="#ctx0" brushRef="#br0" timeOffset="15369.5254">2110 1447 142 0,'-14'7'50'16,"14"-7"-28"-16,0 0-9 15,-10-11-8-15,30 11-1 16,-2-17-1-16,20 14-2 16,0-11 0-16,21 14 0 15,-7 0-1-15,14 3 1 0,-3 8-1 16,-5 6 0-1,-2 4 0-15,-10-1 0 0,-8 5-1 16,-15-15-1 0,12 8-7-16,-21-11-2 15,-14-7-7-15,0 0-24 0</inkml:trace>
          <inkml:trace contextRef="#ctx0" brushRef="#br0" timeOffset="15588.2557">2509 1231 195 0,'-18'25'21'16,"15"-4"-9"-16,-4 6-3 15,-3 5-7 1,14 9-2-16,2-1 1 0,1 7 0 16,3 5-1-1,1-3 0-15,3 6 0 0,-4-13-1 16,0 3-1-16,-10-17-6 15,18-3-3-15,-18-25-8 16,21 6-27-16</inkml:trace>
          <inkml:trace contextRef="#ctx0" brushRef="#br0" timeOffset="15838.2571">3102 1183 200 0,'7'28'19'16,"-11"-4"-7"-16,-9 7-3 16,3 7-8-1,-8 1 0-15,11 6 0 0,3-3-1 16,4 3 0-16,4-4 1 16,3-2-1-16,7-9-1 15,3-5 1-15,8 3-2 16,-15-18-1-16,21 4-6 15,-3-14-3-15,3-7-10 16,4-13-34-16</inkml:trace>
          <inkml:trace contextRef="#ctx0" brushRef="#br0" timeOffset="16432.0094">3619 1346 190 0,'-14'31'24'16,"-3"4"-11"-16,-4 7-4 15,4 0-7-15,6 6-1 16,7-7 1-16,12 2-2 16,6-19 1-16,17-4-1 15,0-13 0-15,10-7 1 16,1-17-1-16,0-3 0 16,-4-10-1-16,-3 1 1 15,-15-10 0-15,-5 1 0 16,-15 3 0-16,-4 4 0 15,-14 3 0-15,1 6 0 0,-7 6 0 16,0 3 0 0,3 5 1-16,4 8-1 0,17 0 0 15,0 0 0-15,0 0 0 16,20 11 0 0,5-8 0-16,3 4 0 15,6 3 0-15,1 8 0 16,3-1 1-16,-3 4-1 0,0 3 0 15,-5 3 0-15,2 5 0 16,-1 3 0-16,-4-10 0 16,1-2 0-16,4-5 0 15,-1-4 0-15,3-10 0 16,-2-8 0-16,-4-10 0 0,-1-8 0 16,-2-1 0-16,-12-12 0 15,-2-3 0-15,-11-4 0 16,-11 4 0-16,-9 2 0 15,-12 7 0 1,-9 4 0-16,-1 11-1 0,-3 10 1 16,7 12-1-1,-4-2 0-15,29 23-6 0,2-6-3 16,22-2-6-16,12-3-16 16</inkml:trace>
          <inkml:trace contextRef="#ctx0" brushRef="#br0" timeOffset="21861.0294">8382 1353 175 0,'10'-17'31'16,"-10"17"-15"-16,15-18-6 15,-12 4-7-15,18 14-1 16,-7-6-1-16,13 6 0 15,-5 0 1-15,5 10-2 0,-6-4 1 16,-1 6-1-16,-5 1 0 16,-12 5 1-16,-6 2-1 15,-12 1 0-15,-8 0 0 16,-5 0 0-16,4 3 0 16,-4-3 0-16,6-3 0 15,5-2 0-15,14-1 0 16,6 2 0-16,14 1 0 15,8-4 0-15,3 2 0 16,6 2 0-16,4 3 0 0,-3-4 0 16,-7 0 0-16,-4 4 0 15,-6-3 0-15,-11-1 0 16,-7 0 0 0,-4 1 0-16,-6-4 0 0,-11-4 0 15,4 0 0-15,-8-2-1 16,5-2 1-16,-5-6-1 15,12 11-2-15,-9-19-7 16,22 8-2-16,-17-13-10 16,17-4-38-16</inkml:trace>
          <inkml:trace contextRef="#ctx0" brushRef="#br0" timeOffset="22113.0451">9076 1291 199 0,'56'13'20'0,"6"9"-9"0,-3 5-2 16,0 18-7 0,-7-10-1-16,0 13 0 15,-14 1-1-15,-10 10 1 16,-18 0-1-16,-10 0 0 0,-10 4 0 15,-25-1 0-15,-6 4-2 16,-36-14-7-16,1-3-1 0,-18-15-8 16,-9-16-22-16</inkml:trace>
        </inkml:traceGroup>
      </inkml:traceGroup>
      <inkml:traceGroup>
        <inkml:annotationXML>
          <emma:emma xmlns:emma="http://www.w3.org/2003/04/emma" version="1.0">
            <emma:interpretation id="{83A94C38-5D82-4A68-99A8-04942DE8993C}" emma:medium="tactile" emma:mode="ink">
              <msink:context xmlns:msink="http://schemas.microsoft.com/ink/2010/main" type="line" rotatedBoundingBox="16364,9194 23159,9245 23152,10225 16356,10174"/>
            </emma:interpretation>
          </emma:emma>
        </inkml:annotationXML>
        <inkml:traceGroup>
          <inkml:annotationXML>
            <emma:emma xmlns:emma="http://www.w3.org/2003/04/emma" version="1.0">
              <emma:interpretation id="{110CB5B7-59D6-40EE-8337-3AB191BE142B}" emma:medium="tactile" emma:mode="ink">
                <msink:context xmlns:msink="http://schemas.microsoft.com/ink/2010/main" type="inkWord" rotatedBoundingBox="16364,9194 18588,9211 18582,9970 16358,9953"/>
              </emma:interpretation>
            </emma:emma>
          </inkml:annotationXML>
          <inkml:trace contextRef="#ctx0" brushRef="#br0" timeOffset="25773.3324">3355 2082 158 0,'-10'-10'41'16,"-7"10"-23"-16,-11 10-6 0,-7 4-8 15,4 21-2-15,-18-1 0 16,11 21 0-16,-11 5-1 16,15 16 0-16,3-7 0 15,10 11 0-15,11-7-1 16,10-4 1-16,10-13-1 15,11-7 0-15,6-11 0 16,8-17 0-16,3-11 0 0,1-10-1 16,-5-10 1-1,-3-11 0-15,-3-3 0 16,-10-8 0-16,-8 1 0 0,-10-4 0 16,-14-2 0-16,-7 5 0 15,-10 5 0 1,-7 6 0-16,-1 3 0 0,2 4-1 15,2 12 1-15,7-6 0 16,11 16-1-16,3-8-1 16,14 0 0-16,14 0-4 15,10 0-6-15,11 0-5 16,3-15-23-16,10 5-69 16</inkml:trace>
          <inkml:trace contextRef="#ctx0" brushRef="#br0" timeOffset="24445.1354">2211 2495 170 0,'-21'7'34'0,"21"-7"-18"16,0 0-5-16,0 0-7 15,24-7-2-15,3 0 0 16,26 7-1-16,-4-6 0 16,13 6 0-16,1 0-1 15,2 3 1-15,-6 4-1 16,-3-4 0-16,-11 7 0 0,-3-6-1 16,-15 6 0-1,-6-10-1-15,3 4-7 0,-24-4-2 16,0 0-8-16,0 0-27 15</inkml:trace>
          <inkml:trace contextRef="#ctx0" brushRef="#br0" timeOffset="24710.7618">2554 2231 197 0,'-17'7'20'15,"0"11"-8"-15,-1 3-3 16,1-5-7-16,13 23-1 16,-6-2 0-16,10 13-1 0,0-2 1 15,0 8-1 1,0-7 0-16,7-1 1 16,0-3-1-16,-4-7-1 0,4 0 1 15,-7-13-2 1,10 2-6-16,-10-9-2 0,4-4-6 15,-4-14-19-15</inkml:trace>
          <inkml:trace contextRef="#ctx0" brushRef="#br0" timeOffset="26356.6008">3592 2328 184 0,'3'18'26'15,"-13"5"-12"-15,-5 6-5 16,-5-2-7-16,9 18 0 16,-3-6-1-16,14 6 0 0,0-14-1 15,10 4 1-15,5-11-1 16,9-10 1-16,4-14-1 15,3-7 0-15,0-13 0 16,-3-5 0-16,-3-3 0 16,-5-4 0-16,-10-2 0 15,-10 4 0-15,-7-2 0 0,-10 11 0 16,-4 4 1-16,-6 3-1 16,-1 7 0-16,3 3 0 31,5 4 1-31,6 0-1 15,14 0 0-15,0 0 0 0,31 7 0 16,-3-7 0 0,14 0 0-16,3 7 0 15,3-7 0-15,7 4 0 16,1 3 0-16,-4 3 0 0,-3 4 0 16,-8 3 0-16,-2 8 0 15,-8-1 0 1,-7 4 0-16,1 0 0 0,-2-5 0 15,-5-1 0-15,6-8 0 16,1-7 0-16,3-7 0 16,2-11 0-16,-2-7 0 15,4 1 0-15,-8-7 0 16,-6-7 0-16,-8 3 0 0,-10-3 0 16,-4 3 0-16,-10 4 0 15,-7 6 0-15,-7 1-1 16,5 9 1-16,-12 2-2 15,18 20-2 1,-5-4-5-16,16 4-5 0,6-3-10 16,17 2-47-16</inkml:trace>
        </inkml:traceGroup>
        <inkml:traceGroup>
          <inkml:annotationXML>
            <emma:emma xmlns:emma="http://www.w3.org/2003/04/emma" version="1.0">
              <emma:interpretation id="{337FBC5F-4066-4C34-902D-0603FB418BA9}" emma:medium="tactile" emma:mode="ink">
                <msink:context xmlns:msink="http://schemas.microsoft.com/ink/2010/main" type="inkWord" rotatedBoundingBox="19038,9221 20875,9235 20869,10053 19031,10039"/>
              </emma:interpretation>
            </emma:emma>
          </inkml:annotationXML>
          <inkml:trace contextRef="#ctx0" brushRef="#br0" timeOffset="26747.2531">5169 2093 188 0,'-23'0'24'16,"-5"17"-10"-16,-11 4-4 16,1 10-8-16,-10 7 0 15,9 14-1-15,-2 3 0 16,14 11 0-16,9 0 0 15,14 4-1-15,11-5 1 16,14-2-2-16,18-3 0 0,-5-23-3 16,18 2-6-16,-3-22-2 15,3-17-11-15,-1-14-43 16</inkml:trace>
          <inkml:trace contextRef="#ctx0" brushRef="#br0" timeOffset="29777.8847">5271 2277 195 0,'-15'0'21'0,"15"0"-9"0,0 0-3 16,0 0-7-16,32-21-2 16,6 10 1-1,4-7 0-15,3 4-1 16,0 1 0-16,0-1 0 0,-7 0 0 16,-7 7 0-1,-14 0 0-15,-17 7 0 0,0 0 0 16,0 0 0-16,-23 11 0 15,-5-1 0-15,-7 11 0 16,-4 6 0-16,1 4 1 16,4 8-1-16,3 7 0 15,6 5 0-15,5 8 1 0,10 5-1 16,10-7 0-16,0 6 0 16,6-3 1-1,4-5-1-15,1-10 0 0,-5-3 0 16,2-15 0-16,-4-2 0 15,-4-8 0-15,0-17 0 16,-15 4 0 0,1-11 0-16,1-7-1 0,-5-7 1 15,1-3 0-15,-4-4 0 16,7-4-1-16,1 4 1 16,1 9 0-16,6-7 0 15,6 10 0-15,3 1 0 16,8 1 1-16,10 7-1 15,3 0 0-15,7 0 0 0,4 1 0 16,3-1 0 0,4 7 0-16,-4-10-1 15,10 10-1-15,-16-14-4 16,9 3-4-16,1-7-5 0,-4-2-16 16,4-8-63-1</inkml:trace>
          <inkml:trace contextRef="#ctx0" brushRef="#br0" timeOffset="30163.1865">5659 2478 200 0,'0'14'19'0,"10"3"-8"16,1-3-2 0,17-4-9-16,0 3 0 0,-1-1-1 15,11 8-3 1,-3-10-5-16,-4-3-5 16,3-7-13-16,1 0-49 0</inkml:trace>
          <inkml:trace contextRef="#ctx0" brushRef="#br0" timeOffset="29996.6361">5992 2203 188 0,'4'-13'24'15,"-4"13"-10"-15,-21 17-4 16,7 14-8-16,-18-6 0 16,9 12-1-16,-12 6 0 0,3 5 0 15,1 4 0-15,0 0-1 16,3-7 0-1,7 0 0-15,7-3-1 0,1-15 0 16,13 12-5 0,0-22-4-16,0-17-5 0,0 0-13 15,0 0-63-15</inkml:trace>
          <inkml:trace contextRef="#ctx0" brushRef="#br0" timeOffset="30644.9216">6245 2258 193 0,'-14'0'22'16,"4"19"-9"-16,-11 1-3 16,14 19-9-16,-17-2 1 15,13 15-1 1,-2-3 0-16,6 14-1 15,0-1 0-15,4 0 0 0,3-6 1 16,-4-5-1-16,4-8 0 31,0-12-1-31,0-7 1 0,0-24 0 0,0 0 0 16,-11-14-1 0,11-13 1-16,-7-14 0 0,4-4 0 15,-4-12-1-15,7 2 1 16,0-4 0-16,0 3 0 15,7 1 0-15,3 6 0 16,8 4 0-16,-1 7 0 16,11 10 0-16,-4 8 0 15,7 9 0-15,1 3 1 0,-1 16-1 16,-4 3 1-16,1 9-1 16,-7 4 0-16,-7 5 1 15,-7 0-1-15,-7 4 0 16,-10-6 1-16,-5 4-1 15,-8-3 0-15,-5 1 0 16,-7-5-1-16,0-7 1 16,4 3-1-16,-7-20-3 15,17 11-5-15,0-11-3 16,21 0-9-16,0 0-34 16</inkml:trace>
          <inkml:trace contextRef="#ctx0" brushRef="#br0" timeOffset="30863.6673">6675 2620 202 0,'21'24'18'0,"-17"4"-7"0,-4-3-2 16,-14 2-7-1,-11-2-1-15,2 2-1 0,-9 0 0 16,-6 2 0-16,6-1-1 15,-9-18-3-15,9 0-5 16,5-10-4-16,9-17-10 16,5-14-42-16</inkml:trace>
        </inkml:traceGroup>
        <inkml:traceGroup>
          <inkml:annotationXML>
            <emma:emma xmlns:emma="http://www.w3.org/2003/04/emma" version="1.0">
              <emma:interpretation id="{67C919E1-E96A-4BD7-94D7-A6C5544DDC86}" emma:medium="tactile" emma:mode="ink">
                <msink:context xmlns:msink="http://schemas.microsoft.com/ink/2010/main" type="inkWord" rotatedBoundingBox="21255,9260 22067,9266 22062,9935 21250,9929"/>
              </emma:interpretation>
            </emma:emma>
          </inkml:annotationXML>
          <inkml:trace contextRef="#ctx0" brushRef="#br0" timeOffset="31316.7977">7081 2634 201 0,'0'17'19'16,"0"-17"-8"-16,0 0-2 0,11-27-8 16,7-2 0-16,-1-5 0 15,3-4-1 1,1 0 0-16,0 6 1 0,-7 4-1 15,-4 11 0-15,-10 17 0 16,14-7 1-16,-14 7-1 16,7 24 0-16,-7-6 0 15,7 9 0-15,0 1 0 16,3 7 0-16,0-4 0 16,1-4-1-16,3 6 0 15,-7-20-1-15,21 4-5 0,-14-10-4 16,3-7-6-1,-6-14-19-15</inkml:trace>
          <inkml:trace contextRef="#ctx0" brushRef="#br0" timeOffset="31488.6689">7314 2151 196 0,'-17'-13'19'0,"3"6"-7"16,14 7-4-16,0 0-8 15,0 0-4-15,20 17-7 16,-6 0-5-16,11 4-21 16,3 4-68-16</inkml:trace>
          <inkml:trace contextRef="#ctx0" brushRef="#br0" timeOffset="31660.5453">7893 2610 204 0,'0'37'17'0,"-3"-9"-6"16,-12 0-2-16,-8-7-9 15,1 0 0-15,-5 7-2 16,-14-11-6-16,6-4-4 16,3-13-7-16,4-6-27 15</inkml:trace>
        </inkml:traceGroup>
        <inkml:traceGroup>
          <inkml:annotationXML>
            <emma:emma xmlns:emma="http://www.w3.org/2003/04/emma" version="1.0">
              <emma:interpretation id="{5A722988-C05E-4C7F-853E-6568784125D6}" emma:medium="tactile" emma:mode="ink">
                <msink:context xmlns:msink="http://schemas.microsoft.com/ink/2010/main" type="inkWord" rotatedBoundingBox="22559,9313 23159,9318 23152,10225 22552,10221"/>
              </emma:interpretation>
            </emma:emma>
          </inkml:annotationXML>
          <inkml:trace contextRef="#ctx0" brushRef="#br0" timeOffset="32026.7466">8452 2258 207 0,'-11'32'17'0,"-3"-11"-6"16,4 7-2-16,0 2-8 15,3 13-1 1,-1 2 0-16,2 3 1 0,6 1-1 16,0 0-1-1,0 6 0-15,0-13 0 16,18 7-8-16,-12-14-2 0,4-8-6 16,1-17-20-1</inkml:trace>
          <inkml:trace contextRef="#ctx0" brushRef="#br0" timeOffset="32340.2571">8726 2207 196 0,'21'-13'22'0,"-4"5"-10"15,11 8-2-15,-28 0-8 16,34 8 0 0,-6 5-1-16,4 11 0 0,-5 3 0 15,-3 12 0-15,-7 3 0 16,1 6-1-16,-8 4 1 16,-6 7-1-16,-8 7 0 15,-9 1 1-15,-9 9-2 16,-16-4 1-16,-3 12-1 15,-21-8-8-15,6-7-1 16,-13-16-4-16,-1-22-13 16</inkml:trace>
        </inkml:traceGroup>
      </inkml:traceGroup>
    </inkml:traceGroup>
    <inkml:traceGroup>
      <inkml:annotationXML>
        <emma:emma xmlns:emma="http://www.w3.org/2003/04/emma" version="1.0">
          <emma:interpretation id="{3189B46D-1640-45CC-98F2-B06977F14C0A}" emma:medium="tactile" emma:mode="ink">
            <msink:context xmlns:msink="http://schemas.microsoft.com/ink/2010/main" type="paragraph" rotatedBoundingBox="14201,11450 23890,11384 23913,14674 14223,14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EC54D5-0DAF-4A3F-B675-2E050CAB9D1D}" emma:medium="tactile" emma:mode="ink">
              <msink:context xmlns:msink="http://schemas.microsoft.com/ink/2010/main" type="line" rotatedBoundingBox="14201,11450 23795,11385 23802,12483 14208,12549"/>
            </emma:interpretation>
          </emma:emma>
        </inkml:annotationXML>
        <inkml:traceGroup>
          <inkml:annotationXML>
            <emma:emma xmlns:emma="http://www.w3.org/2003/04/emma" version="1.0">
              <emma:interpretation id="{C26CD3D1-3CD3-4FB3-B121-DF694C8D5667}" emma:medium="tactile" emma:mode="ink">
                <msink:context xmlns:msink="http://schemas.microsoft.com/ink/2010/main" type="inkWord" rotatedBoundingBox="14201,11452 16077,11440 16085,12536 14208,12549"/>
              </emma:interpretation>
            </emma:emma>
          </inkml:annotationXML>
          <inkml:trace contextRef="#ctx0" brushRef="#br0" timeOffset="34595.1985">70 4490 187 0,'14'7'24'0,"7"-9"-11"16,10-10-4-16,10-2-9 16,12-3 1-16,9 0-1 15,5-4 0-15,-2 4 0 16,-10 0 1-16,-6 2-1 15,-11 1 0-15,-17 7 0 16,-21 7 0-16,0 0 0 16,-38 7 0-16,0 7 1 15,-11 4-1-15,-3 9 1 0,-7 1 0 16,7 14 0-16,-3 2 0 16,13 13 0-16,4-2-1 15,10 11 1 1,11 7-1-16,7 3 0 0,10 4 1 15,6 4-1-15,4-4 0 16,4-4 0-16,4-3 0 16,-8-11 0-16,4-13 0 15,-7-11 0-15,-7-14 0 16,0-24 0-16,0 0 0 16,-21-18 0-16,11-9 0 0,-8-12-1 15,1-5 1-15,-3-5 0 16,-2-7 0-16,5 4 0 15,3 4 0-15,7-1 0 16,0 9 0-16,7 4 0 16,14 5 1-16,7 10-1 15,6 0 0-15,15 11 0 16,3 3 0 0,5 0 1-16,8 7-1 0,-3 0 0 15,2 0-1-15,-6 0 1 16,5 0-1-16,-18-5-1 15,17 10-5-15,-20-12-3 16,0 0-6-16,-8-7-18 16</inkml:trace>
          <inkml:trace contextRef="#ctx0" brushRef="#br0" timeOffset="35048.3623">761 4563 179 0,'-11'-14'29'0,"11"14"-14"15,-21-10-5-15,21 27-6 16,-20-4-2-16,20 23 0 0,-11 2-1 16,7 10-1-16,-6 12 1 15,7 3-1-15,-1-8 0 16,4 0 0-16,0-10 0 16,0-13 0-16,10-15 0 15,4-17-1-15,7-13 1 0,0-16 0 16,10 1-1-16,-3-3 1 15,4 4 0-15,2 6 0 16,1 21 0-16,3 7 0 16,-3 13-1-1,0 8 1-15,3 4 0 16,-1-5 0-16,1-5 0 0,1-9 0 16,-4-16 0-16,-1-11 1 15,-2-11-1-15,-8-9 0 16,-3-8 0-16,-4-10 1 15,-7-7-1-15,-3-14 0 16,-7 4 0-16,-10-1 0 16,-4 1 0-16,-4 6 0 15,-2 11 0-15,-8 10-1 16,1 19 1-16,-1 9-2 16,11 31-2-16,-1 3-6 0,4 12-4 15,7 9-12 1,7 4-48-16</inkml:trace>
          <inkml:trace contextRef="#ctx0" brushRef="#br0" timeOffset="35348.3296">1759 4810 173 0,'-20'0'33'0,"-5"10"-18"0,-6 0-5 16,-3 11-7-16,9 18-1 15,-10-8 0 1,15 17-1-16,-1-2-1 0,17 8 1 16,4-5-1-1,14 1 1-15,11-9-1 0,6-10 0 16,11 4-2-16,-1-25-2 15,11 1-6-15,4-11-3 16,-5-18-15-16,6-10-52 0</inkml:trace>
        </inkml:traceGroup>
        <inkml:traceGroup>
          <inkml:annotationXML>
            <emma:emma xmlns:emma="http://www.w3.org/2003/04/emma" version="1.0">
              <emma:interpretation id="{839FA0FB-4BE2-4DBB-A6CE-B29CFC3ADFB3}" emma:medium="tactile" emma:mode="ink">
                <msink:context xmlns:msink="http://schemas.microsoft.com/ink/2010/main" type="inkWord" rotatedBoundingBox="16442,11575 18852,11559 18857,12312 16447,12328"/>
              </emma:interpretation>
            </emma:emma>
          </inkml:annotationXML>
          <inkml:trace contextRef="#ctx0" brushRef="#br0" timeOffset="38796.8345">3324 4553 181 0,'0'0'29'0,"0"0"-15"15,0 0-4-15,4 21-7 16,-4-21-2-16,-14 35 0 16,3-15 0-16,5 13 0 15,-1-7-1-15,7 9 0 16,0-4 1-16,3 0-1 15,7-2 0-15,11-2 1 16,-3 1-1-16,2 3 0 16,5-3 0-16,-5 3 0 15,-2-4 0-15,-4-2 0 16,-8-1 0-16,-6 4 0 16,0-10 0-16,-6-1 0 15,-11 0 0-15,-1-3 0 16,-3-4 0-16,0 1 0 0,-6-1 0 15,-1 1 0 1,4-4 0-16,-4-1 1 16,3 1-2-16,1-7 1 15,3 0 0-15,4-10-1 0,17 10 0 16,-21-38-1-16,35 17-7 16,-7-10-3-16,7-8-9 15,-1-5-29-15</inkml:trace>
          <inkml:trace contextRef="#ctx0" brushRef="#br0" timeOffset="39531.1928">3335 4490 197 0,'0'0'20'16,"0"0"-8"-16,13-10-3 15,9-1-8 1,15 8 0-16,5-7 0 0,14 4-1 15,-1-6 0-15,7 12 1 16,-6-3-1-16,-7 3 0 16,-4 7 0-16,-7 1 1 15,-18 2-1-15,-2 3 0 16,-14 9 0-16,-4 5 0 16,-10 7 0-16,-2 5 0 15,-1 9 1-15,-1 7-1 16,7 1 0-16,3 4 0 15,4-5 0-15,11-7 0 16,6-6 0-16,5-11-1 16,1-10 1-16,9-10 0 15,-1-11 1-15,7-17-1 16,-4-5 0-16,-2-5 0 0,-1-5 0 16,-7-6 0-1,-6 0 0-15,-11-4 0 0,-7 0 0 16,-18 8 0-16,-2 2 0 15,-8 5 0-15,-3 6 0 16,-4 3 0-16,7 5 0 16,4 6 0-16,6 0 1 15,18 7-1-15,0 0 0 16,14 0 0-16,11 0 0 0,10 0 0 16,6 0 0-16,4 7 0 15,4 0 0-15,-1-4 0 16,-3 11 0-16,-3 4 0 15,-11 3 0-15,1 2 0 16,-12 5 0-16,1 3 0 16,-7 8 0-16,3-1 0 15,-2-3 0-15,8-4-1 16,2-7 2-16,2-6-2 16,8-18 1-16,0 0 0 15,7-25 0-15,-11-2 1 16,0-6-1-16,-10-4 0 15,-11-2 0-15,-10 2 0 16,-7 5 0-16,-10 1 0 16,-4 12-1-16,-14-7 1 0,5 22-2 15,-16-9-2 1,15 16-5-16,3 4-4 16,8 4-10-16,20-11-42 0</inkml:trace>
          <inkml:trace contextRef="#ctx0" brushRef="#br0" timeOffset="35972.3308">2283 4654 188 0,'-10'0'25'16,"10"0"-11"-16,0 0-5 0,0-14-6 15,25 14-2 1,2 0 0-16,11 0 0 16,0 0-1-16,7 0 0 0,0 0 0 15,-3 3 0-15,-4 4 0 16,-9-7-1-16,-6 12 0 16,-23-12-4-16,22 6-4 15,-22-6-5-15,0 13-13 16,0-13-54-16</inkml:trace>
          <inkml:trace contextRef="#ctx0" brushRef="#br0" timeOffset="36112.9578">2339 4844 198 0,'-4'18'20'15,"4"-4"-8"-15,0-14-3 0,38 7-8 16,-10-11 0-16,21 4 0 15,-1-3-1-15,1-8-1 16,14 11-8-16,-12 0-2 16,-5-8-6-16,-12 6-25 15</inkml:trace>
        </inkml:traceGroup>
        <inkml:traceGroup>
          <inkml:annotationXML>
            <emma:emma xmlns:emma="http://www.w3.org/2003/04/emma" version="1.0">
              <emma:interpretation id="{A41045AB-E2EB-4D83-892D-25DB423B583D}" emma:medium="tactile" emma:mode="ink">
                <msink:context xmlns:msink="http://schemas.microsoft.com/ink/2010/main" type="inkWord" rotatedBoundingBox="19101,11546 21252,11531 21258,12442 19107,12457"/>
              </emma:interpretation>
            </emma:emma>
          </inkml:annotationXML>
          <inkml:trace contextRef="#ctx0" brushRef="#br0" timeOffset="39874.9428">5208 4450 184 0,'-21'6'26'0,"-3"14"-12"16,-7 8-4-16,-4 14-8 16,-13 3 0-1,13 14-1-15,-3 3 0 0,13 15 0 16,8-4 0-16,17 0-1 15,14 0 0-15,10-12-2 16,18 6-1-16,-7-19-6 16,13-15-5-16,1-23-10 15,-4-10-44-15</inkml:trace>
          <inkml:trace contextRef="#ctx0" brushRef="#br0" timeOffset="40484.3189">5396 4497 196 0,'0'0'21'0,"0"0"-9"15,3-17-3-15,17 3-8 16,15 8 0-16,7-9 0 15,3 5-1-15,3-1 0 16,-3 1 0-16,-6 6 1 0,-8 4-1 16,-10 0 0-16,-21 0 0 15,0 0 0-15,0 0 0 16,-28 21 0-16,0-7 1 16,-3 4-1-1,-4 9 0-15,1 5 0 0,3 2 0 16,2 8 0-16,9 7 1 15,2 2-1-15,8 5 0 16,3 4 0-16,7-5 0 16,0 4 0-16,7-4 0 15,0-6 0-15,1-4 0 16,-5-11 0-16,0-6 0 16,-3-3 0-16,0-11 0 15,0-14 0-15,-3 13 0 16,3-13-1-16,-18-17 1 0,11 0 0 15,-6-8-1 1,2-2 1-16,0-9-1 16,5 6 1-16,-1-1 0 0,3 2 0 15,4 2 0-15,4 3 1 16,6 6-1-16,4 1 1 16,10 7-1-16,1-1 1 15,9 4-1-15,1-1 1 16,6 8-1-16,-2-2 0 15,-1 2-1-15,0 0 0 16,-6-11 0-16,13 11-8 0,-22-10-2 16,6 4-8-16,-9-8-24 15</inkml:trace>
          <inkml:trace contextRef="#ctx0" brushRef="#br0" timeOffset="40765.5689">6290 4421 202 0,'21'-4'19'15,"-21"4"-8"-15,-10 21-2 16,-15 1-7-16,12 8-1 16,-19 9 0-16,1 6 0 15,-3 7-1-15,-1 7 0 0,-3 0 0 16,6 3 0-1,1-3 0-15,7 4 0 16,3-5 0-16,4-5-1 16,7-1 0-16,-2-25-1 15,20 8-5-15,-8-35-3 0,0 0-6 16,0 0-17 0</inkml:trace>
          <inkml:trace contextRef="#ctx0" brushRef="#br0" timeOffset="40921.8203">5940 4741 199 0,'0'0'19'0,"0"0"-7"15,14 13-3-15,-14-13-8 0,21 24-1 16,0 1-1-16,-4-11 0 16,14 13-6-16,-7-6-4 15,4-7-7-15,-3-3-22 16</inkml:trace>
          <inkml:trace contextRef="#ctx0" brushRef="#br0" timeOffset="41218.6951">6540 4490 202 0,'0'0'19'16,"0"0"-8"-16,-7 24-2 15,-6 1-7-15,6 13-1 16,-8 7 0-16,8 14-1 0,-6 4 1 16,3 10-1-1,-1 0 0-15,4 6 0 16,7-6 0-16,-4 0-1 16,4-7 1-16,4-14 0 0,3-10-2 15,-1-18 1 1,5-7-1-16,-11-30-1 0,17 6-3 15,-17-32-5-15,0-6-8 16,-6-7-22-16,-1-17-80 16</inkml:trace>
          <inkml:trace contextRef="#ctx0" brushRef="#br0" timeOffset="41453.0688">6405 4688 173 0,'0'-48'34'0,"0"3"-18"15,21 19-8-15,-7-7-3 0,27 21-2 16,-13-4-1-16,21 16 0 15,-4 0-1-15,7 10 0 16,-11 8-1 0,4 2 0-16,-13 8 1 0,-5 7-1 15,-16 0 0-15,-11-1 0 16,-8 4 0-16,-9-3 0 16,-3 7-1-16,-15-15-1 15,17 12-3-15,-12-15-6 16,8-7-3-16,6-10-15 15,16-7-67-15</inkml:trace>
          <inkml:trace contextRef="#ctx0" brushRef="#br0" timeOffset="41640.5715">7064 4890 202 0,'14'31'19'0,"-7"4"-8"0,-11-8-1 15,-6 15-9-15,-14-15-1 16,7 5 1-16,-11-1-1 16,-7-10-1-16,14 7-8 15,-14-14-2-15,1-8-6 16,-5-12-22-16</inkml:trace>
        </inkml:traceGroup>
        <inkml:traceGroup>
          <inkml:annotationXML>
            <emma:emma xmlns:emma="http://www.w3.org/2003/04/emma" version="1.0">
              <emma:interpretation id="{4B095C4E-D583-4EDE-BCA2-2D2063B071B4}" emma:medium="tactile" emma:mode="ink">
                <msink:context xmlns:msink="http://schemas.microsoft.com/ink/2010/main" type="inkWord" rotatedBoundingBox="21629,11400 23795,11385 23801,12357 21635,12371"/>
              </emma:interpretation>
            </emma:emma>
          </inkml:annotationXML>
          <inkml:trace contextRef="#ctx0" brushRef="#br0" timeOffset="42188.2025">7463 4983 201 0,'0'0'18'0,"10"-24"-6"15,7-7-3-15,-2-11-8 16,12 0 0-16,-2-3-1 16,-2 3 1-16,-1 8-1 15,-5 9 1-15,-6 5-1 16,-11 20 1-1,17-7-1-15,-17 7 0 0,0 27 0 16,0-2 0-16,0 3 0 0,0 2 0 16,3 6 0-16,7-5 0 15,2 0 0-15,4-7 0 16,5 1-1-16,-3-11 0 16,5 3 0-16,-11-20-3 15,15 3-5-15,-13-14-4 16,0-4-10-16,-4-10-39 15</inkml:trace>
          <inkml:trace contextRef="#ctx0" brushRef="#br0" timeOffset="42328.8206">7713 4387 195 0,'-14'-18'20'15,"14"18"-9"-15,0 0-3 0,0 0-10 16,6 28-7-16,9-8-6 15,5 8-13-15,5 7-52 16</inkml:trace>
          <inkml:trace contextRef="#ctx0" brushRef="#br0" timeOffset="42531.9459">8330 4914 204 0,'7'34'18'15,"-7"4"-7"-15,-17-2-2 16,6-2-8-16,-23 1-1 0,-4-4 1 16,-4 7-2-16,-6-14 0 15,9 4-8-15,-9-10-1 16,3-11-8-16,0-11-24 16</inkml:trace>
          <inkml:trace contextRef="#ctx0" brushRef="#br0" timeOffset="43719.4479">8649 4452 192 0,'0'0'22'15,"18"-2"-10"-15,-18 2-3 16,-15 10-8-16,9 10 1 16,-8 1-2-16,-3 10 1 0,-1 4 0 15,1 3 0-15,6 0-1 16,11 0 1 0,0-7 0-16,18-2-1 15,2-2 1-15,15-6-1 0,4-4 0 16,2 1 0-16,1-4 1 15,-4 3-1-15,-10-3 0 16,-1 0 0-16,-13-4 1 16,-3 4-1-16,-11-14 0 15,-25 21 0-15,8-11-1 16,-7 0 1-16,0 1 0 16,-4-4-1-16,3-1 1 0,-2-6-1 15,9 7-1-15,-2-14 1 16,20 7-6-16,-22-13-3 15,12-4-7-15,-3-8-16 16</inkml:trace>
          <inkml:trace contextRef="#ctx0" brushRef="#br0" timeOffset="43906.9487">8619 4376 207 0,'23'0'16'0,"-1"-7"-5"0,8 7-3 16,-2 0-7-16,7 0-1 16,0 0 0-16,-4 0-1 15,3 11-3-15,-9-8-5 0,-1 4-3 16,-10-7-8 0,3 0-33-16</inkml:trace>
          <inkml:trace contextRef="#ctx0" brushRef="#br0" timeOffset="44141.3245">9101 4258 200 0,'34'13'19'0,"12"5"-7"16,5 7-3-16,-2-2-7 16,17 20 0-16,-7-2-1 15,3 14 0-15,-14 5 0 16,2 6 0-16,-20 0-1 0,-9 7 0 15,-10-4 0-15,-11-3 0 16,-11 0 0-16,-17-13-1 16,-3 8-3-1,-28-19-5-15,-17-11-2 0,-14-14-7 16,-14-17-27-16</inkml:trace>
        </inkml:traceGroup>
      </inkml:traceGroup>
      <inkml:traceGroup>
        <inkml:annotationXML>
          <emma:emma xmlns:emma="http://www.w3.org/2003/04/emma" version="1.0">
            <emma:interpretation id="{BB1D2123-4F71-4836-971F-674F37DD3A77}" emma:medium="tactile" emma:mode="ink">
              <msink:context xmlns:msink="http://schemas.microsoft.com/ink/2010/main" type="line" rotatedBoundingBox="16509,12688 23897,12609 23907,13583 16519,13662"/>
            </emma:interpretation>
          </emma:emma>
        </inkml:annotationXML>
        <inkml:traceGroup>
          <inkml:annotationXML>
            <emma:emma xmlns:emma="http://www.w3.org/2003/04/emma" version="1.0">
              <emma:interpretation id="{F184FCF8-0942-4655-9C72-0F5E68ADFD13}" emma:medium="tactile" emma:mode="ink">
                <msink:context xmlns:msink="http://schemas.microsoft.com/ink/2010/main" type="inkWord" rotatedBoundingBox="16511,12867 18467,12847 18474,13535 16518,13556"/>
              </emma:interpretation>
            </emma:emma>
          </inkml:annotationXML>
          <inkml:trace contextRef="#ctx0" brushRef="#br0" timeOffset="46506.7033">2343 5997 188 0,'0'0'25'16,"17"-7"-12"-16,4-14-5 16,13 21-6-16,-6-17 0 15,17 13-1-15,-7-6-1 0,7 10 1 16,-10 0-1-16,0 0 0 15,-4 0 0-15,-10 7-1 16,3 3-1-16,-24-10-4 16,24 0-5-16,-24 0-7 15,17-17-22-15</inkml:trace>
          <inkml:trace contextRef="#ctx0" brushRef="#br0" timeOffset="46725.454">2623 5772 181 0,'-20'13'29'16,"2"8"-15"-16,4 3-5 15,-3 0-7-15,13 21 0 16,-3-3-1-16,7 14-1 16,7 3 1-16,4 3-1 0,-1 0 0 15,4-6-1-15,4 0-1 16,-8-25-3-1,7-7-6-15,1-10-7 0,2-28-21 16,2-10-76 0</inkml:trace>
          <inkml:trace contextRef="#ctx0" brushRef="#br0" timeOffset="47107.1429">2988 5730 189 0,'14'7'25'0,"3"-1"-12"0,4 11-3 16,-8-5-8-16,19 15-1 16,-8-3 0-1,7 7 0-15,-6 4 0 0,-1 7-1 16,-18 3 0-16,-6-3 0 16,-6 6 0-16,-15-3 0 15,-10 4 0-15,-8-8 0 16,-2-3 0-16,-4-7 0 15,3-9 0-15,7-9 0 16,5-13 0-16,8 0 0 16,22 0 0-16,-10-27 0 15,20 9 0-15,8 4 0 16,9 1 0-16,5 2 0 16,3 5 0-16,6 6 0 15,5 0 0-15,-1 0 0 31,3 3 0-31,-3-3 0 0,7 0-2 0,-17-18-1 16,13 8-7-16,-6-14-4 16,3-4-10-16,-7-11-44 15</inkml:trace>
          <inkml:trace contextRef="#ctx0" brushRef="#br0" timeOffset="47560.2368">3622 5730 190 0,'-30'13'24'0,"2"4"-11"16,-4 5-4-16,8 13-7 16,0-8 0-16,17 11-1 15,7-3-1-15,17 0 1 0,11-3-1 16,7-3 0 0,3-1 1-16,7 4-1 15,-3-5 0-15,-4 1 0 0,-11 4 0 16,-9 2 0-1,-15 1 0-15,-6 0 0 16,-15-4 0-16,-6-3 1 16,-7-4-1-16,-4 1 0 15,0-9 0-15,1-5 0 0,6-4 0 16,7 0 0-16,4-7 0 16,17 0-1-16,-17 0 1 15,17 0-1-15,0 0-1 16,-7-18-8-16,11-2-1 15,-4-8-10-15,0-10-33 0</inkml:trace>
          <inkml:trace contextRef="#ctx0" brushRef="#br0" timeOffset="47888.362">3522 5823 198 0,'10'0'20'16,"8"-6"-8"-16,6 6-3 15,4-14-8-15,13 7 0 16,5-4 0-16,9 4-1 16,-3 1 1-16,0-2-1 15,-10 8 0-15,-8 0 0 16,-9 10 0-16,-8 5 1 16,-17 5-1-16,0 7 0 15,-14 5 0-15,0 10 1 16,0 3-1-16,4 7 0 15,10-1 0-15,0-2 0 16,14 1 0-16,10-9 0 16,11-14 0-16,3-6 1 0,7-14-1 15,0-14 0 1,0-17 0-16,-3-11 0 0,-4-9 0 16,-11-5 0-16,-5 0 0 15,-12-2 0-15,-10-5 0 16,-7 10 0-16,-13 5 0 15,-8 9 0-15,-7 9-1 16,-7 5 1-16,4 12-1 16,-4-2 0-16,12 29-5 15,-2-7-4-15,14 4-5 0,5-2-14 16,16-5-66-16</inkml:trace>
        </inkml:traceGroup>
        <inkml:traceGroup>
          <inkml:annotationXML>
            <emma:emma xmlns:emma="http://www.w3.org/2003/04/emma" version="1.0">
              <emma:interpretation id="{A25D7A27-C605-4CB3-926E-2564C6F862F7}" emma:medium="tactile" emma:mode="ink">
                <msink:context xmlns:msink="http://schemas.microsoft.com/ink/2010/main" type="inkWord" rotatedBoundingBox="18961,12661 21096,12639 21107,13613 18971,13635"/>
              </emma:interpretation>
            </emma:emma>
          </inkml:annotationXML>
          <inkml:trace contextRef="#ctx0" brushRef="#br0" timeOffset="48357.1161">5066 5528 187 0,'-25'7'26'0,"-9"10"-13"16,-4 15-3-16,-11 6-8 0,18 27 0 16,-11 1-1-1,18 14 0-15,3 0 0 16,14 7-1-16,14-3 1 0,10-8-2 15,18-11 1 1,3-20-2-16,21-3-7 0,-6-21-2 16,2-17-8-16,-3-18-27 15</inkml:trace>
          <inkml:trace contextRef="#ctx0" brushRef="#br0" timeOffset="48919.6146">5294 5629 200 0,'-13'0'19'0,"13"0"-7"0,13-14-3 16,12 7-9-1,13-7 1-15,4 4-1 16,0-4 0-16,3 4 0 0,-10 2 0 15,-12 1 0-15,-23 7 1 16,0 0-1-16,0 0 0 16,-23 18 0-16,-12-1 0 15,0 4 0-15,-3 2 0 16,-1 13 1-16,8-2-1 16,4 9 0-16,5 5 1 0,12 0-1 15,3 1 0 1,7 7 1-16,7 0-1 0,3-2 0 15,2-2 0-15,1 1 0 16,-6-8 0-16,0-4 0 16,-4-10 0-16,-3-2 0 15,0-13 0-15,0-16 0 16,-10-6 0-16,-4-11-1 16,0-11 1-16,0-7-1 15,1-3 1-15,-2 0 0 16,8 0 0-16,1 7 0 15,-1-1 0-15,14 11 0 16,-1 3 1-16,16 12-1 16,1-1 0-16,12 1 0 15,4 6 0-15,2 0-1 16,14 10 0-16,-13-14-6 0,18 4-3 16,-8 0-5-16,6-14-17 15</inkml:trace>
          <inkml:trace contextRef="#ctx0" brushRef="#br0" timeOffset="49285.9358">5736 5931 194 0,'20'-14'21'0,"-3"21"-9"16,1-4-4-16,9 11-9 15,1-3-3-15,10 2-7 16,7 1-6 0,1-3-23-16,2-4-74 15</inkml:trace>
          <inkml:trace contextRef="#ctx0" brushRef="#br0" timeOffset="49148.6412">6134 5660 201 0,'0'0'19'0,"-10"7"-7"16,-8 13-3-16,-9 5-7 15,6 13-1-15,-11 4-1 16,5 6 1-16,-4 4-1 15,3 8 1-15,4-8-1 16,3 0 0-16,7-4-1 0,-7-6 1 0,14 3-2 16,-10-28-3-16,7 8-5 15,-1-22-4-15,11-3-13 16,-27-28-52-16</inkml:trace>
          <inkml:trace contextRef="#ctx0" brushRef="#br0" timeOffset="49760.7645">6405 5667 206 0,'-17'0'17'16,"10"13"-6"-1,-11 1-4-15,11 25-5 0,-3 6-2 16,3 10 1-16,4 11 0 15,3 11-1-15,-8 5 0 16,8 3 1-16,-3-3-1 16,-4-5 0-16,7-11-1 15,-7-10 1-15,4-15 0 16,-4-17-1-16,7-24 1 16,-18-17-1-16,11-18 1 0,-6-20-1 15,3-15 0-15,-5-13 1 16,5-3-1-16,0-12 1 15,6 8 0-15,4 7 0 16,7 7 0-16,7 13 0 16,4 10 1-1,12 19-1-15,2 6 1 16,13 18 0-16,-4 3-1 0,11 14 1 16,-3 7 0-16,7 7-1 15,-8 6 0-15,-6 5 1 16,-12 6-1-16,-8 0 0 15,-15 3 0-15,-11 1 0 16,-16-4 0-16,-12 1 0 16,-9-5 0-16,-4-6-1 0,6 11-2 15,-9-20-6 1,16 0-3-16,1-19-8 16,21 0-32-16</inkml:trace>
          <inkml:trace contextRef="#ctx0" brushRef="#br0" timeOffset="49948.2599">6908 6000 202 0,'17'34'19'16,"-10"5"-8"-16,-7-12-2 16,-7-2-7-16,-10 3-1 15,-4-1-1-15,0 9-1 16,-20-16-7-16,2 1-3 0,-2-11-5 15,-4-10-19 1</inkml:trace>
        </inkml:traceGroup>
        <inkml:traceGroup>
          <inkml:annotationXML>
            <emma:emma xmlns:emma="http://www.w3.org/2003/04/emma" version="1.0">
              <emma:interpretation id="{122A5A9F-570A-4BB2-854A-A8FBE20A057D}" emma:medium="tactile" emma:mode="ink">
                <msink:context xmlns:msink="http://schemas.microsoft.com/ink/2010/main" type="inkWord" rotatedBoundingBox="21631,12645 23897,12621 23907,13535 21641,13559"/>
              </emma:interpretation>
            </emma:emma>
          </inkml:annotationXML>
          <inkml:trace contextRef="#ctx0" brushRef="#br0" timeOffset="50471.3706">7467 6100 196 0,'0'0'21'15,"0"0"-8"-15,13-27-4 16,-3-7-7-16,12 6-1 15,-12-7 0-15,11 7 0 16,-7 0 0-16,-4 11-1 16,0 3 0-16,-10 14 0 0,11 7 0 15,-4 10 1 1,0 4-2-16,-4 6 2 0,7 6-2 16,5 1 1-1,2 4 0-15,0-7 0 0,1 0-1 16,-1-9 0-1,11 8-3-15,-8-19-6 0,-2-8-4 16,-8-17-10-16,0-6-49 16</inkml:trace>
          <inkml:trace contextRef="#ctx0" brushRef="#br0" timeOffset="50611.9969">7664 5622 197 0,'-17'-17'19'15,"0"6"-7"-15,17 11-5 0,0 0-10 16,0 0-7-16,20 14-6 16,2 2-15-16,8 11-69 15</inkml:trace>
          <inkml:trace contextRef="#ctx0" brushRef="#br0" timeOffset="50799.492">8226 6045 196 0,'7'39'21'0,"-7"2"-8"0,-14-6-4 15,-6 13-8 1,-12-10-1-16,-6-10-1 0,-4 3-8 16,-3-6-3-1,-3-15-9-15,3-10-34 0</inkml:trace>
          <inkml:trace contextRef="#ctx0" brushRef="#br0" timeOffset="51986.9966">8601 5753 183 0,'6'-13'28'0,"9"6"-14"15,5 7-4-15,5-10-8 16,13 17 0-16,-7-4 0 16,10 14-1-16,-9-3 0 15,3 14 0-15,-11-3 0 0,-6 4-1 16,-12 4 1-16,-16 1-1 16,-8 5-1-1,-9-5 1-15,-8-2 0 0,-6-2 0 16,-5-5-1-16,1-4 1 15,4-11 0-15,6-3 0 16,10-7 0-16,8 0 1 16,17 0-1-16,0-14 0 15,10 4 0-15,22 3 1 16,6 4-1-16,11 3 0 16,2 0 0-16,1 3 1 15,4 4-1-15,0 3 0 16,-8 0 0-16,-6 1-1 15,-1-1 0-15,-12-13-1 0,16 3-7 16,-25-4-2-16,5-6-7 16,-8-11-24-16</inkml:trace>
          <inkml:trace contextRef="#ctx0" brushRef="#br0" timeOffset="52218.7792">9471 5493 212 0,'42'20'14'15,"-7"5"-4"-15,10 28-3 0,-10-8-5 16,6 17-1-16,-9 4 0 16,-8 10-1-16,-18 1 1 15,-9 3-1-15,-14 0 0 16,-21-4-1-16,-7 7-3 15,-29-20-5-15,-16-8-2 0,-23-17-8 16,-12-20-27-16</inkml:trace>
        </inkml:traceGroup>
      </inkml:traceGroup>
      <inkml:traceGroup>
        <inkml:annotationXML>
          <emma:emma xmlns:emma="http://www.w3.org/2003/04/emma" version="1.0">
            <emma:interpretation id="{8AC4A82F-2E16-4306-B632-09619FD236F9}" emma:medium="tactile" emma:mode="ink">
              <msink:context xmlns:msink="http://schemas.microsoft.com/ink/2010/main" type="line" rotatedBoundingBox="16357,13875 18672,13898 18663,14741 16348,14718"/>
            </emma:interpretation>
          </emma:emma>
        </inkml:annotationXML>
        <inkml:traceGroup>
          <inkml:annotationXML>
            <emma:emma xmlns:emma="http://www.w3.org/2003/04/emma" version="1.0">
              <emma:interpretation id="{F936EE48-DB3B-46BF-9AB2-B1E56EF121F5}" emma:medium="tactile" emma:mode="ink">
                <msink:context xmlns:msink="http://schemas.microsoft.com/ink/2010/main" type="inkWord" rotatedBoundingBox="16357,13875 18672,13898 18663,14741 16348,14718"/>
              </emma:interpretation>
            </emma:emma>
          </inkml:annotationXML>
          <inkml:trace contextRef="#ctx0" brushRef="#br0" timeOffset="53390.0798">2196 7069 180 0,'0'0'30'0,"-13"7"-16"0,13-7-4 16,13 0-7-16,5-14-1 15,24 11-1-15,0-4 0 16,13 7-1-16,7 0 1 15,1 0-1-15,-4 0 0 16,4 0 0-16,-12 7 0 0,-6-7-1 16,-3 14 0-16,-18-18-3 15,0 8-5-15,-10-4-5 16,-14 0-12-16,3-18-50 16</inkml:trace>
          <inkml:trace contextRef="#ctx0" brushRef="#br0" timeOffset="53608.832">2613 6825 184 0,'-21'-6'27'0,"7"9"-13"15,1 4-4-15,13 18-7 16,-7-1-2-16,10 18 1 16,-3 6-2-16,14 18 1 15,-7 7-1-15,3 7 0 16,1 4 0-16,-8-5 0 0,7-3 0 15,-3-13-2 1,11-8-4-16,-8-23-4 0,7-16-6 16,-7-22-20-16,12-21-74 15</inkml:trace>
          <inkml:trace contextRef="#ctx0" brushRef="#br0" timeOffset="54560.7228">3178 6808 193 0,'-17'-2'23'0,"3"-6"-10"0,7-5-4 15,22 8-7 1,2-4-1-16,17 2 0 0,1-1 0 16,7 8-1-16,-1 0 1 15,0 18-1-15,-13 6 0 16,-6 7 0-16,-19 8 0 16,-11 6 0-16,-9 3 0 15,-6 1 0-15,-9-4 0 0,1-4 0 16,3-5 0-16,7-9 0 15,8-3 0-15,13 1 0 16,13-1 0-16,8 0 0 16,14 1 0-16,3 0 0 15,7-2 0-15,0-2 0 16,-3 0 0-16,-8 0 1 16,-9-4-1-16,-11 0 0 0,-14 0 0 15,-4 1 0 1,-14-4 0-16,-5 4 0 0,-12-5 0 15,-3-6 0 1,-8-7 0-16,1 0 0 0,0 0 0 16,7-13 0-1,7-1-1-15,7-15 0 0,14 8 0 16,5-8-1-16,27 7-1 16,-5-20-3-16,24 11-6 15,1-4-7-15,14 0-25 16,3 1-78-16</inkml:trace>
          <inkml:trace contextRef="#ctx0" brushRef="#br0" timeOffset="55107.5998">3720 7013 165 0,'17'-17'38'0,"-17"17"-21"15,0 0-8-15,10 24-3 16,-30-3-3 0,16 27-2-16,-10-5 1 0,7 12-2 15,0-7 1-15,7 5 0 16,7-12-1-16,8-6 0 15,5-19 0-15,8-4 1 16,3-19-1-16,3-7 0 16,5-14 0-16,-8-3 0 15,1-7 0-15,-12-8 0 16,-13 8 0-16,-7-3 0 16,-14 6 0-16,-7 7 0 15,-10 4 0-15,3 7 0 16,-3 3 1-16,7 6-1 15,10-2 0-15,14 10 0 16,4-17 0-16,16 7 0 0,12-3 0 16,9 1 0-1,4 2 0-15,7 3 0 16,-3 7 0-16,-1 7 0 16,-10 7 0-16,-3 10 0 0,-11 7 0 15,-3 11 0-15,-7 3 0 16,4 4 0-16,-1-1 0 15,4-3 0-15,3-10 0 16,1-7 0-16,2-11 0 16,8-13 0-16,-4-15 0 0,-3-10 0 15,-4-9 1-15,-6-13-1 16,-8-2 0-16,-10-6 0 16,-7-2 0-16,-7 1 0 15,-7 11 0-15,0 9 0 16,-6 15 0-16,-5 14-1 15,1 20 1-15,-4-3-4 16,11 28-5-16,-11-2-4 16,7 2-8-16,-6-10-38 15</inkml:trace>
        </inkml:traceGroup>
      </inkml:traceGroup>
    </inkml:traceGroup>
    <inkml:traceGroup>
      <inkml:annotationXML>
        <emma:emma xmlns:emma="http://www.w3.org/2003/04/emma" version="1.0">
          <emma:interpretation id="{7D8B721F-471D-4747-977B-7AE6232C5BBE}" emma:medium="tactile" emma:mode="ink">
            <msink:context xmlns:msink="http://schemas.microsoft.com/ink/2010/main" type="paragraph" rotatedBoundingBox="13901,16263 23309,16301 23303,17728 13896,17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0EFA9A-D392-4D50-8BDC-CD85BCF82E65}" emma:medium="tactile" emma:mode="ink">
              <msink:context xmlns:msink="http://schemas.microsoft.com/ink/2010/main" type="line" rotatedBoundingBox="13901,16263 23309,16301 23303,17728 13896,17691"/>
            </emma:interpretation>
          </emma:emma>
        </inkml:annotationXML>
        <inkml:traceGroup>
          <inkml:annotationXML>
            <emma:emma xmlns:emma="http://www.w3.org/2003/04/emma" version="1.0">
              <emma:interpretation id="{0D52AF72-0C51-4624-979B-39639C7D22A5}" emma:medium="tactile" emma:mode="ink">
                <msink:context xmlns:msink="http://schemas.microsoft.com/ink/2010/main" type="inkWord" rotatedBoundingBox="13901,16263 23309,16301 23303,17728 13896,17691"/>
              </emma:interpretation>
            </emma:emma>
          </inkml:annotationXML>
          <inkml:trace contextRef="#ctx0" brushRef="#br0" timeOffset="63434.0035">-238 9332 185 0,'-22'0'26'15,"12"0"-12"-15,10 0-5 16,0-21-8-16,10 4 0 16,25 7 0-16,4-5 0 15,9 5 0-15,7-4-1 16,5 8 0-16,-5-6 0 0,-7 12 0 15,-6-7 0-15,-4 7 0 16,-17 0 0-16,-7 0 0 16,-14 0 0-16,0 0 0 15,0 0 1-15,-24 22-1 16,7-15 0-16,-5 3 0 16,2-3 0-16,-1 6 0 15,-3 5 0-15,3 6 0 16,-3 4 1-16,3 14-1 15,-3 3 0-15,2 20 0 16,2 12 0-16,-1 13 1 16,7 7-1-16,4 8 0 15,7-1 1-15,3-4-1 16,6-6 0-16,5-15 0 0,-1-15 0 16,3-13 0-16,2-13 0 15,-5-13 0-15,-3-10 0 16,-7-15 0-1,0 0-1-15,-7-26 1 0,-3 2 0 16,-8-11 0 0,1-2 0-16,-3-8 0 15,-5 0-1-15,4-4 1 0,4 7 0 16,0 7 0-16,6 3 0 16,7 2 0-16,8 6 0 15,7 6 0-15,12 0 0 16,9 5 0-16,10-1 0 15,6 3 1-15,7 4-1 16,-2 7 0-16,2 0 0 0,-3 0 0 16,-7 7 0-16,-3 0 0 15,-7 1 0-15,-12-6-1 16,-5 6 1-16,-4-16-2 16,7 16-1-1,-17-22-7-15,9-7-3 0,-3-13-11 16,8-6-40-16</inkml:trace>
          <inkml:trace contextRef="#ctx0" brushRef="#br0" timeOffset="63935.0045">483 9564 181 0,'-7'-20'28'0,"7"20"-13"16,-21-19-8-16,21 38-3 16,-18-13-1-16,18 29-2 15,-6 0 0-15,6 18 0 16,0 1-1-16,6 9 1 15,2-1-1-15,6-6 0 16,-1-5 0-16,5-12 0 16,3-15 0-16,0-17 0 15,3-10 0-15,4-15 0 0,-1 1-1 16,1-7 1-16,3-1 0 16,4 4 0-16,-1 11 0 15,1 10-1-15,0 0 1 16,0 10 0-16,7 4 0 15,-1 0 0-15,4 1 0 16,4-9 0-16,-1 1 0 16,4-7 0-16,0-7 0 0,-3-4 0 15,-4-13 1 1,-3-3-1-16,-12-11 0 16,-5-7 0-16,-15-11 0 15,-10-7 0-15,-20 1 1 0,-8-8-1 16,-10 5 0-1,-4 7 0-15,-6 5 0 0,6 4 0 16,4 18 0-16,3 7-1 16,18 20-1-16,0-2-4 15,24 22-5-15,3 2-5 16,21 13-21-16</inkml:trace>
          <inkml:trace contextRef="#ctx0" brushRef="#br0" timeOffset="64293.3964">1946 9637 196 0,'0'0'21'0,"0"0"-9"0,0 0-3 15,0 0-8-15,32 0 0 16,-4-7-1-16,10 0 1 16,4 1-1-16,3-1 0 15,-3 7 0-15,-1-7-1 16,1 14-1-16,-22-7-7 16,5 13-3-16,-25-13-9 15,7 21-33-15</inkml:trace>
          <inkml:trace contextRef="#ctx0" brushRef="#br0" timeOffset="64465.2593">1993 9884 197 0,'-12'20'21'16,"12"1"-9"-16,0-21-3 16,22 14-8-1,-2-14-1-15,15 7 0 0,7-4 0 16,-1-3-2-16,14 4-6 15,-3-4-4-15,4 0-9 16,-7-11-34-16</inkml:trace>
          <inkml:trace contextRef="#ctx0" brushRef="#br0" timeOffset="66664.8921">3116 9387 192 0,'0'0'23'15,"11"14"-10"-15,12-21-4 16,16-7-8-16,9 0-1 16,12 0 1-16,-2-3-1 15,9-5 1-15,-9 6-1 0,-6 3 0 16,-17 5 0-16,-17 8 0 16,-18 0 0-16,-8 14 0 15,-19 3 1 1,-11 8-1-16,-11 1 0 15,-10 7 0-15,3 1 0 0,-2 12 0 16,5-2 1-16,8 8-1 16,11 11 0-16,9 3 0 15,12 10 1-15,9 7-1 16,4 8 0-16,11 3 0 16,2 3 0-16,2-3 0 15,-5-7 0-15,0-11 0 16,-3-11 0-16,0-12 0 15,-7-16 0-15,0-12 0 0,0-25 0 16,-21-11 0-16,8-13 0 16,-5-14-1-16,1-7 1 15,-11-11-1 1,7 5 1-16,-3-6 0 16,-1 12-1-16,8 4 2 15,7 7-1-15,10 2 0 0,7 8 0 16,13 7 1-16,11-2-1 15,14 3 0-15,7 5 0 16,8-2 1-16,2 6-1 16,1 7 0-16,-1-4 0 15,1 4-1-15,-8 0 1 16,-6 0-2-16,6 6-3 0,-17-15-5 16,0 2-3-16,-6-14-15 15,3 0-56-15</inkml:trace>
          <inkml:trace contextRef="#ctx0" brushRef="#br0" timeOffset="67141.6991">3928 9570 188 0,'0'-13'25'16,"-7"-4"-12"-16,7 17-3 16,-24 7-7-16,24 20-2 15,-10 5 0-15,2 16 0 16,1 8 0-16,0 13-1 15,1 7 0-15,2 1 0 16,4-8 0-16,0-3 0 16,4-10 0-16,6-18 0 15,8-14 0-15,-1-24 0 16,3-10-1-16,5-18 1 16,-1 0 0-16,3-3 0 15,2 0-1-15,-6 9 1 0,9 9 0 16,3 13 0-16,-4 13 0 15,7 5 0-15,7-1 0 16,-3 1 0-16,3-4 0 16,0-10 0-16,0-4 0 15,-10-11 1-15,-4-6-1 16,-3-8 0-16,-11-6 0 16,-6-7 1-16,-8 0-1 15,-3-14 0-15,-11-3 0 0,-6-5 0 16,-3-9 0-16,-5 3 0 15,-6 7 0 1,-4 4 0-16,4 5-1 0,-4 21 1 16,7 10-1-16,-2 12-1 15,19 25-7-15,-3 0-3 16,14 15-9-16,0-2-32 0</inkml:trace>
          <inkml:trace contextRef="#ctx0" brushRef="#br0" timeOffset="67641.7031">4931 9599 200 0,'-11'-14'19'0,"11"14"-7"0,-18 0-3 15,5 14-8-15,13 24 0 16,-7 14 0-16,7 6-1 16,0 13 0-16,0 9 1 15,-3-4-1-15,3-4 0 16,0-9 0-16,0-11 0 16,0-14 0-16,0-13 0 15,0-25 0-15,17 7 0 16,-4-18 0-16,9-7 0 0,1-2 0 15,5-1 0-15,4 4 0 16,3 3 0-16,-1 7 0 16,1 7 0-16,-1 0 0 15,-5 7 0-15,-2 10 0 16,-6 4 0-16,-11 3 0 16,-6 8 0-1,-8-1 0-15,-9 0 0 0,-9 1 0 16,-5-5 0-16,-11-10 0 15,-4-3 1-15,1-7-2 0,2-7 1 16,1-10 0 0,0-8-1-16,17 12-2 15,-7-22-6-15,22 3-3 16,-1-10-10-16,14-2-36 0</inkml:trace>
          <inkml:trace contextRef="#ctx0" brushRef="#br0" timeOffset="68001.0914">5728 9747 187 0,'-10'0'26'0,"10"0"-11"0,0 0-6 15,3 12-4-15,12-12-4 16,12 10-1-16,4 0 1 15,8 1-1-15,2 3 0 16,1-4-1-16,10 15-4 16,-11-15-5-16,11-4-4 15,-7-12-11-15,7-8-53 16</inkml:trace>
          <inkml:trace contextRef="#ctx0" brushRef="#br0" timeOffset="68704.2334">6848 9269 199 0,'0'0'20'0,"-13"-6"-8"16,13 6-4-16,21-18-7 15,3 12 0-15,4-6-1 16,10 5 1-16,1-7-1 15,2 4 1-15,-7 0-1 16,-6 3 0-16,-6 0 1 16,-5 0-1-16,-17 7 0 15,0 0 0-15,-29-3 0 16,6 6 0-16,-9 4 0 16,-3 7 0-16,-6 10 0 15,-1 5-1-15,0 8 1 16,4 12 0-16,4 10 0 15,6 10 0-15,0 11 1 16,4 7-1-16,6 3 0 0,5 7 0 16,3 0 0-1,6-3 0-15,4-7 0 0,-8-11 0 16,8-13 0 0,0-12 0-16,8-12 0 0,-8-19 0 15,0-20-1-15,0 0 1 16,-18-32-1-16,5-5 1 15,-1-8 0-15,-4-7-1 16,-2 0 1-16,2 0 0 16,1 4 1-16,10 12-1 15,0 5 0-15,7 10 1 16,14 7-1-16,14 4 0 0,6 4 0 16,11 2 0-1,11 4 0-15,3-7-1 0,17 21-3 16,-7-14-6-16,8 0-3 15,-14-7-12-15,-1 0-47 16</inkml:trace>
          <inkml:trace contextRef="#ctx0" brushRef="#br0" timeOffset="69235.4531">7487 9461 206 0,'-7'-18'17'0,"7"18"-6"16,-7 21-5-16,1-7-4 0,6 17-1 16,-7 7 0-16,3 10 0 15,-7 11-1 1,8 7 0-16,-4 0 1 0,7-3-1 16,0-4-1-16,0-8 1 15,10-9 0-15,1-17 0 16,3-8 0-16,3-14-1 15,1-6 1 1,2-7 0-16,2-4-1 0,-2 3 1 16,5 4 0-16,2 7 0 15,4 7 0-15,4 7 0 16,7-3 0-16,3-1 0 16,7-2 0-16,-1-8 0 15,2-11 1-15,2-10-1 16,-6-11 0-16,-4-9 1 15,-7-11-1-15,-10-7 0 16,-14-7 1-16,-4-4-1 0,-20 1 0 16,-8-4 0-16,-9 3 0 15,-8 8 0-15,-7 7 0 16,1 10-1-16,2 17 1 16,-2 10-2-16,14 29-3 15,-5-1-5-15,14 18-5 16,5 2-13-16,9 6-65 15</inkml:trace>
          <inkml:trace contextRef="#ctx0" brushRef="#br0" timeOffset="69716.6319">8886 9779 196 0,'0'-20'21'0,"0"6"-8"0,-18-4-4 15,-3 18-7-15,-24-10-1 16,4 24 0 0,-22 7 0-16,7 13 0 15,-9 8-1-15,5 10 1 0,12 10-1 16,16 4 1-16,15-4-1 16,24-2 0-16,21-11 0 15,24-10 0-15,18-12 0 16,5-20-1-16,23-1-4 15,-4-30-5-15,9-18-3 16,-9-24-9-16,0-17-46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5.9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115 0 158 0,'-12'16'41'16,"12"-16"-23"-16,0 0-7 15,0 13-8-15,0-13 0 16,0 0-2-16,0 0 1 15,0 0-1-15,0 20 0 16,0-3 0-16,0 0 0 16,0 6 0-16,0 3-1 15,0 11 1-15,0 1-1 16,-8 3 0-16,8 5 1 16,-9 3-1-16,9 4 0 0,-4 5 0 15,4 0 0-15,-4 4 0 16,4-4 1-16,0 4-1 15,-4 0 0 1,4 0 0-16,-9-5 0 0,9 2 0 16,-8 7 0-16,4-3 0 15,0-2 0-15,-4 5 0 16,8 1 0-16,-5-6 0 16,5 6 0-16,0-6 0 15,0 1 0-15,0-4 0 16,-4-4 0-16,4 0 0 15,0 0 0-15,0-5 0 16,0 5 0-16,-8-5 0 0,8 1 0 16,0 4 0-16,-4 3 0 15,4-3 0-15,0 0 0 16,-5 4 0-16,5-4 0 16,-3 0 0-16,3-1 0 15,0 1 0-15,0-5 0 16,0 5 0-16,-9-5 0 15,9 1 0 1,0 4 0-16,0-6 0 16,0 8 0-16,0-8 0 0,0-2 0 15,0 3 0-15,0-3 0 16,0 0 0-16,0 0 0 16,0-5 0-16,0 0 0 0,0 0 0 15,0-3 0 1,9-5 0-16,-9 0 0 15,0-4 0-15,3-5 0 16,-3 1 0-16,0-4 0 0,5-4 0 16,-5-1 0-16,0-16 0 15,0 25 0 1,0-25 0-16,4 20 0 0,-4-20 0 16,0 18 0-16,0-18 0 15,0 0 0-15,0 0-1 16,5 16 1-16,-5-16-1 15,0 0-1-15,0 0-7 16,-9-21-3-16,1 0-8 16,8 1-31-16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5.9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8095-4406 147 0,'0'0'46'0,"0"0"-27"15,0 0-9-15,9 22-5 16,-9-22-1-16,0 0-1 15,-12 12-1-15,12 8 0 16,0-20-1-16,-21 33 0 16,4-9 0-16,-4 1 0 0,0 0-1 15,-3 4 1-15,-5 1-1 16,4-6 0-16,-4-4 0 16,13 2 0-1,-1-6 0-15,5-9-1 0,12-7 0 16,-21 9-1-1,21-9-3-15,0 0-4 0,0 0-6 16,0-16-14 0,12 0-56-16</inkml:trace>
  <inkml:trace contextRef="#ctx0" brushRef="#br0" timeOffset="1">7914-4237 136 0,'0'0'55'0,"29"13"-32"16,-8 8-10-16,-6-17-8 0,23 25-1 15,-17-17-2-15,16 9-1 16,-13-4-1-16,5-6 0 16,-8 1 0-16,0-12 0 15,-4 14-1 1,-17-14 0-16,24 0-2 0,-24 0-4 16,0-14-6-16,0 14-8 15,-8-15-36-15</inkml:trace>
  <inkml:trace contextRef="#ctx0" brushRef="#br0" timeOffset="2">8050-4100 154 0,'0'0'43'0,"-12"20"-23"15,12-20-9-15,0 42-6 16,-21-30-3-16,21 21 1 15,-12-3-2-15,7 6 0 0,-11 6 0 16,11 8-1-16,-7-6 1 16,4 15-1-16,-1-10 1 15,6 9-1-15,3-4 0 16,-4 0 0-16,4 4 0 16,0-4 0-16,0-1 0 15,0 0 1-15,0-2-1 16,0 2 0-16,-9 1 0 15,9 0 0-15,-3-5 0 0,3 0 1 16,-9 2-1 0,4-6 0-16,2 0 0 0,-6 1 0 15,5-5 0-15,4-1 0 16,-8-6 0-16,8-4 0 16,-4-1 0-16,4-5 0 15,0-3 0-15,0-5 0 16,0-16 0-16,0 22 0 15,0-22 0-15,0 16 0 16,0-16 0-16,0 0 0 16,0 0-1-16,0 0 0 15,0 0-4-15,0 0-4 16,-5-16-4-16,5 16-11 16,-8-17-43-16</inkml:trace>
  <inkml:trace contextRef="#ctx0" brushRef="#br0" timeOffset="3">7931-2136 193 0,'0'0'23'0,"12"15"-10"16,-12-15-4-16,0 30-6 16,0-30-1-16,-9 41-1 15,9-20 0-15,0 8 0 16,0-1-1-16,0 6 0 0,0-10 0 15,0 2 0 1,0-6 0-16,0-4 0 0,0-3 0 16,0-13-1-1,0 16-1-15,0-16-7 0,0 0-1 16,0 0-7-16,0 0-20 16</inkml:trace>
  <inkml:trace contextRef="#ctx0" brushRef="#br0" timeOffset="4">7931-1724 196 0,'-5'42'21'0,"1"-5"-9"16,-4-4-3-16,8 13-7 15,-13-23-1-15,13 3-1 16,0-5 0-16,0-5 0 15,0-16 0-15,0 13-2 16,21-5-5-16,-21-8-3 16,0 0-6-16,0 0-20 15</inkml:trace>
  <inkml:trace contextRef="#ctx0" brushRef="#br0" timeOffset="5">7950-1306 185 0,'-3'25'24'16,"3"4"-11"-16,0-29-5 16,-4 25-12-16,4-25-8 0,0 0-6 15,0 0-27-15,0 0-67 16</inkml:trace>
  <inkml:trace contextRef="#ctx0" brushRef="#br0" timeOffset="6">8000-822 195 0,'0'0'22'15,"0"0"-10"-15,0 0-4 16,21 0-6-16,-21 0 0 16,0 20-1-16,0-20 0 15,0 25 0-15,4-1 0 16,0 6-1-16,0 3 1 0,5 12-1 15,-1-3 0-15,-4 7 0 16,4 1 0-16,-4 3 0 16,1 1 0-16,-1 0 1 15,0-4-1-15,4 0 0 16,-3-1 0-16,-2-8 0 16,6-4 0-1,-5 0 0-15,-4-7 0 0,4-10 0 16,-4 1 0-16,0-21 0 15,8 21 0-15,-8-21 0 16,0 0-1-16,0 0 1 16,0 0-1-16,-12-16-6 15,12-6-3-15,-4-15-4 16,-5-12-13-16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2269-1748 154 0,'0'0'45'0,"0"0"-26"15,0 0-8-15,5 16-6 16,-22-16-3-16,13 25 0 15,-16-8 0 1,-1 11-1-16,0-3-1 0,0 3 0 16,-3 6 1-16,3-4-1 15,-4-6 0-15,9-4 0 16,4-2-1-16,12-18 0 16,-9 24-2-16,9-24-7 15,0 0-3-15,-12-37-12 16,19 8-46-16</inkml:trace>
  <inkml:trace contextRef="#ctx0" brushRef="#br0" timeOffset="1">2183-1753 175 0,'20'12'31'16,"1"10"-15"-16,8-2-6 0,-8-3-8 15,21 12 0 1,-14 0-1-16,9-4 0 0,-4-1-1 15,0 1 0-15,-8-9 0 16,-8-3-1-16,-1-1 0 16,-16-12-3-16,0 0-6 15,0 0-6-15,-16-20-17 16,-5-1-60-16</inkml:trace>
  <inkml:trace contextRef="#ctx0" brushRef="#br0" timeOffset="2">1513-2430 169 0,'0'0'33'0,"-16"16"-15"16,16-16-8-16,8 25-7 16,-8-25-1-16,29 25 0 15,-29-25 0-15,38 38-1 16,-22-14-1-16,1 5 1 16,-5 0-1-16,0 8 1 0,-8-8-1 15,-4 4 0-15,0 0 0 16,-8 0 0-16,-5-8 0 15,-7 0 0 1,0-1 0-16,-1-2 0 0,-8-6 0 16,4 0 0-16,0-3 0 15,4-5 0-15,0-4 0 16,21-4 0-16,-24 0 0 16,24 0 0-16,0 0 0 15,0 0 0-15,24 8 0 16,-7-8 0-16,8 9 0 0,0-5 0 15,3 5 0-15,5-1 0 16,-3-4 0 0,-1-4-1-16,7 0-1 0,-10-12-3 15,7-6-5-15,-4-2-6 16,4-9-16 0,0-8-64-16</inkml:trace>
  <inkml:trace contextRef="#ctx0" brushRef="#br0" timeOffset="3">1977-2310 179 0,'-13'29'28'0,"-7"3"-13"0,11 1-5 16,1 9-9-16,-5-13 1 16,13 8-1-1,9-16-1-15,7-1 1 16,1-7-1-16,7-9 1 15,5-4-1-15,4-12 0 16,-3-5 0-16,-2-4 0 16,-3-3 0-16,-9-6 0 0,-4 2 0 15,-7 3 0-15,-5 0 0 16,-8 5 1-16,-5-1-1 16,13 21 0-16,-20-25 0 15,20 25 0-15,-17-12 0 16,17 12 1-16,0 0-1 15,12-16 0-15,5 7 0 16,0 0 0-16,4 6 0 0,3-6 0 16,-3 9 0-16,3 0 0 15,1 12 0-15,0 1 0 16,-9 8 0-16,1 4-1 16,4-1 1-16,0 5 0 15,-1-8 0-15,1 0 0 16,3-9 0-16,6 1 0 15,-6-13 0-15,5-13 0 16,-4-4 0-16,-4-4 1 16,-4-3-1-16,-10 3 0 15,-7-8 0-15,-7 4 0 16,-7 1 1-16,-5 7-1 16,-2 1 0-16,-8 8-1 15,8 8-1-15,-17 0-6 16,10 3-4-16,2-3-8 15,2 0-29-15</inkml:trace>
  <inkml:trace contextRef="#ctx0" brushRef="#br0" timeOffset="4">2316-1670 88 0,'0'-15'54'16,"0"15"-21"-16,0-14-13 16,0 14-7-16,0 0-5 0,0 0-2 15,-18-20-1-15,18 20-2 16,0 0 0-16,0 0-1 16,0 0-1-16,0 0 0 15,0 0 1-15,0 0-2 16,0 0 1-16,0 12 0 15,0-12-1-15,0 25 1 16,0-25-1-16,0 33 0 16,-3-13 1-16,3 5-1 15,0 2 0-15,0 0 0 16,-5 6 0-16,5 1 0 16,0 2 0-16,0 6 0 0,0 3 0 15,0 1 0-15,-4 3 0 16,4 1 0-16,0 4 1 15,-8-5-2 1,8 5 2-16,-4 0-1 16,4 4 0-16,-5-5 0 15,5 5 0-15,-8 5 0 0,8 3 0 16,-4-1 0-16,4 1 0 16,-9 2 0-16,9-7 0 15,-3-4 0-15,3 1 0 16,0-8 0-16,0-1 0 15,0-3 0-15,-4-4 0 16,4-5 0-16,0 4 0 16,0-4 0-16,-5 1 0 15,5-6 0-15,0 1 0 0,0 1 0 16,0-6-1-16,0 2 2 16,0-6-2-16,0-3 2 15,0-4-1 1,5-1 0-16,-5-16-1 0,0 25 2 15,0-25-2-15,4 16 1 16,-4-16 0-16,0 0 0 16,0 17-1-16,0-17 0 15,0 0-5-15,-9-21-4 16,1-4-5-16,-8-16-15 16,7-17-62-16</inkml:trace>
  <inkml:trace contextRef="#ctx0" brushRef="#br0" timeOffset="5">4435-1146 188 0,'-17'18'25'0,"17"-18"-11"0,-25 21-5 15,13-21-7 1,-5 24-1-16,-4-7 0 0,5 11 0 15,-4-2-1-15,-1-2 0 16,4 1 0-16,1-4 0 16,4-1 0-1,-5-3 0-15,8-1-2 0,-11-20-3 16,20 4-5-16,-25-12-4 16,25 12-17-16,-17-33-60 15</inkml:trace>
  <inkml:trace contextRef="#ctx0" brushRef="#br0" timeOffset="6">4373-1165 195 0,'29'25'21'0,"-1"3"-9"16,6 1-3-1,-10-12-8-15,9 11 0 16,-3-2 0-16,-2-6-1 0,-8 2 0 15,1-7 0-15,-4 2-1 16,-17-17 0-16,25 22-3 16,-25-22-5-16,0 0-6 15,-4-26-12-15,-13 1-56 16</inkml:trace>
  <inkml:trace contextRef="#ctx0" brushRef="#br0" timeOffset="7">4099-2037 196 0,'-20'24'21'0,"8"6"-9"15,-9 2-3-15,13 10-8 16,-9-1 0-16,9 8-1 15,4 1 0-15,4 0 0 16,0-1 0-16,0-10-1 16,9 5-4-16,3-19-4 0,0-13-6 15,4-12-15 1,10-12-58-16</inkml:trace>
  <inkml:trace contextRef="#ctx0" brushRef="#br0" timeOffset="8">4397-1835 183 0,'-7'42'27'15,"-2"-2"-14"-15,-3-3-3 16,7 9-9-16,1-13 0 16,13 5-1-16,-2-9 1 15,7-9-1-15,2-13 0 16,8-1 1-16,-3-6-1 15,4-13 0-15,-4-3 0 16,0-5 0-16,-5-4 0 0,-8 6 0 16,-8-12 0-1,0 11 0-15,-4-5 1 16,-9 5-1-16,1 3 1 0,-4 1-1 16,-1 3 1-16,17 13-1 15,-21-12 1-15,21 12-1 16,0 0 0-16,12-22 0 15,5 18 0-15,4 1 1 16,12-2-2-16,0 1 1 16,5 4 0-16,-2 0 0 15,2 0 0-15,-5 9 0 16,-5 3 0-16,-2 0 0 0,-2 9 0 16,-3 4 0-16,-4 0 0 15,-1-5 0 1,5 1 0-16,-4-8 0 0,3-10 0 15,0-3 0 1,5-16 0-16,-9-5 1 0,1-12-1 16,-1 0 0-1,-11-4 0-15,-5 0 0 0,-8 4 0 16,-8 9 0-16,-10-2 0 16,-3 14 0-16,-4 12-1 15,-12-8-4-15,8 20-5 16,-4 4-3-16,3 2-14 15,1-2-51-15</inkml:trace>
  <inkml:trace contextRef="#ctx0" brushRef="#br0" timeOffset="9">4393-1020 111 0,'-8'20'70'0,"8"-20"-43"0,0 0-12 16,0 0-11 0,-16 0 0-16,16 0-2 0,0 0 0 15,0 0-1-15,0 0 0 16,7 16 1-16,-7-16-2 16,0 17 1-16,0-17 0 15,0 21-1-15,0-5 1 16,0 9-1-16,0-1 0 15,5 6 1-15,-5 7-1 16,0 5 0-16,0 3 0 16,0 8 0-16,0 1 0 15,0 5 0-15,9 2 0 0,-9-3 0 16,0 4 0-16,3 0 1 16,-3-5-1-16,4-3 0 15,1 0 0-15,-5-12 0 16,8 3 0-1,-8-4 0-15,4-3 0 0,-4-1 0 16,4-8 0-16,-4-5 0 16,5 1 0-16,-5-8 0 15,7-1 0-15,-7-16 0 16,0 17 0-16,0-17-1 16,0 0 1-16,8 16 0 15,-8-16-1-15,0 0 0 16,5 14-2-16,-5-14-7 0,-5-18-3 15,-7-3-11-15,9-15-42 16</inkml:trace>
  <inkml:trace contextRef="#ctx0" brushRef="#br0" timeOffset="10">8182-33 48 0,'0'0'110'0,"0"0"-70"15,0 0-21-15,0 0-11 16,0 0-3-16,21 11-2 0,-21-11 0 16,0 19-1-16,0-19-1 15,0 32 0-15,0-7 0 16,0 3-1-16,0 6 0 16,0-5 0-16,0 20-2 15,-9-12-7-15,9 5-3 16,9-5-8-16,-1-4-29 0</inkml:trace>
  <inkml:trace contextRef="#ctx0" brushRef="#br0" timeOffset="11">8566 554 160 0,'0'17'39'0,"0"-17"-21"16,-12 16-6-16,-4 14-8 15,-10-19-2-15,23 20-1 16,-14-9 0-16,9 12 0 16,0 4 0-16,16 3-1 15,0 0 1-15,9-3-1 16,12-5 0-16,-1-5 0 15,10-3-1-15,3-13 0 16,4-3-1-16,-12-18-4 16,5-3-6-16,-1-9-7 15,-4-3-31-15</inkml:trace>
  <inkml:trace contextRef="#ctx0" brushRef="#br0" timeOffset="12">8835 612 167 0,'-29'47'35'0,"-4"9"-18"16,-5 2-6 0,10-9-6-16,3 13-5 0,0-8 1 15,8-4-1-15,10 4-2 16,-6-13-7-16,13-12-4 15,5-8-11-15,-5-21-42 16</inkml:trace>
  <inkml:trace contextRef="#ctx0" brushRef="#br0" timeOffset="13">18 0 142 0,'0'0'48'0,"0"0"-26"16,-17 17-9-16,17-17-9 15,-4 15-2-15,4-15 0 0,4 26-1 16,-4-26 0-16,12 33 0 16,-7-12 0-1,3 3 0-15,0 1 0 0,1 4-1 16,-9 1 0 0,3 3 0-16,-3-5 0 0,0-3 0 15,0 4 0-15,0-4 0 16,0 4-1-1,-3-17-1-15,11 22-3 0,-8-18-6 16,0-4-5-16,0-12-21 16,0 0-68-16</inkml:trace>
  <inkml:trace contextRef="#ctx0" brushRef="#br0" timeOffset="14">88 959 165 0,'0'0'36'0,"0"0"-19"0,0 0-6 15,-12 12-8-15,-9-12-1 16,21 0-1-16,-21 13 0 15,21-13-1-15,-16 25 1 16,16-5 0 0,0 1-1-16,0 4 0 15,12-1 1-15,4 1-1 0,5 0 0 16,0 1 0 0,8-6 0-16,4-8 0 0,0-3 0 15,-4-9 0-15,4-6 0 16,-9-6 0-16,2-8 0 15,-2-5 0-15,-8 1 1 16,-2-9-1-16,-14 0 0 16,0-5 0-16,0 5 0 15,-9 0 0-15,-8 4 0 0,5 0 0 16,-9 9 0-16,-3 3 0 16,3 10 0-16,0-2 0 15,4 9-1 1,-4 0 0-16,21 0-8 0,0 0-3 15,-15 9-8-15,15-9-28 16</inkml:trace>
  <inkml:trace contextRef="#ctx0" brushRef="#br0" timeOffset="15">2236 74 162 0,'0'0'39'16,"0"0"-21"-16,-3 12-7 15,3-12-7-15,0 0-2 16,-5 22 0-16,10-2-1 16,-5 1 0-16,0 4-1 15,3 0 1-15,-3 4-1 16,9-1 0-16,-9 1 0 0,0 1 0 15,0-2 0 1,0 1 0-16,0-4 0 16,0 4 0-16,0-4 0 0,-9 0 0 15,9-6-1-15,0 7 0 16,0-26-2 0,-8 21-7-16,8-21-4 0,-4 21-11 15,4-21-51-15</inkml:trace>
  <inkml:trace contextRef="#ctx0" brushRef="#br0" timeOffset="16">2679 649 118 0,'0'0'67'16,"0"0"-42"-16,0 0-11 16,0 0-8-16,0 0-3 15,0 0-1-15,0 0 0 16,0 0-1-16,0 0 0 16,0 21 0-16,0-5 0 15,0 0-1-15,0 6 0 16,0-1 1-16,-9 7-1 15,9-3 0-15,-3 4 0 0,3-4 0 16,0-1 0-16,0-8 0 16,0 1 0-16,3 0 0 15,-3-17-1 1,9 33 0-16,-9-33 0 0,4 29-5 16,-4-13-4-16,0-3-6 15,0-13-18-15,0 0-68 16</inkml:trace>
  <inkml:trace contextRef="#ctx0" brushRef="#br0" timeOffset="17">4501 58 15 0,'-16'-12'116'0,"16"12"-61"15,0 0-32-15,0 0-14 16,0 0-4-16,0 0-1 16,0 0-1-16,0 0 0 15,0 0-1-15,-14 20 0 0,19 5-1 16,-10-4 0 0,5 12-1-16,-7-4 1 0,2 8-1 15,-3 0 0-15,4 0 0 16,-5-4 1-16,6 1-1 15,3-10 0-15,-9 1-1 16,9-8 1-16,0-17 0 16,9 33-2-16,-9-33-1 15,0 0-7-15,0 0-4 16,0 0-14-16,0 0-59 16</inkml:trace>
  <inkml:trace contextRef="#ctx0" brushRef="#br0" timeOffset="18">4715 702 173 0,'12'-16'34'16,"-12"16"-19"-16,26 7-4 16,-26-7-9-16,41 18 1 15,-25-10-2-15,14 8 0 16,-10 2 0-16,1 6-1 16,-9 0 0-16,0 2 0 15,-3 4 1-15,-9-6-1 16,-9 1 0-16,-6 3-1 15,-2 1 1-15,-13-4 0 16,2 0 0-16,-6-4 0 16,-3-5 0-16,5 1 0 15,-1-5 0-15,7-3 0 0,2-6 0 16,8-3 0 0,16 0 0-16,-17 0 0 15,17 0 0-15,20-8 0 16,-4 0 0-16,14 4 1 0,7 0-1 15,8 4 0-15,1-9 1 16,4 9-1-16,-5 0 0 16,0 0 0-16,-4 0 0 15,-3 0 0-15,-9 9 0 16,-4-9 0-16,-5 0 0 0,-20 0-2 16,30 0-6-16,-30 0-3 15,7-11-8-15,-7-8-24 16</inkml:trace>
  <inkml:trace contextRef="#ctx0" brushRef="#br0" timeOffset="19">9748-3 128 0,'0'0'59'15,"0"0"-34"-15,-16 8-12 16,16-8-8-16,0 0-1 0,0 0-2 16,-4 33 0-16,4-17-1 15,0 12 0 1,0 2 0-16,7 3-1 16,-7 4 1-16,5 4-1 15,3 0-1-15,-8-11-1 16,8 7-6-16,-8-8-4 0,5-5-7 15,-5-7-27-15</inkml:trace>
  <inkml:trace contextRef="#ctx0" brushRef="#br0" timeOffset="20">6504-13 67 0,'0'0'96'15,"0"0"-59"-15,0 0-22 16,0 0-6-16,-16 0-4 16,16 0-2-16,0 0 0 15,9 22-1-15,-9-22 0 16,-9 20-1-16,1-3 0 15,-1 8-1-15,2 7 1 0,2 1-1 16,-4 0 0-16,2 0 0 16,2 1 0-16,-3-6-1 15,8 4 0-15,-8-10-5 16,8 3-5-16,4-12-5 16,-4-13-18-16</inkml:trace>
  <inkml:trace contextRef="#ctx0" brushRef="#br0" timeOffset="21">6708 617 175 0,'-17'7'32'0,"17"-7"-17"16,0 0-4-16,0 0-8 15,29 0-1-15,-29 0-1 16,33 0-1-16,-12 9 1 15,-1-1-1-15,1 0 1 16,0 4-1-16,-9 5 0 0,-4-2 0 16,-8 7 0-16,0-2 0 15,-8 1 0-15,-4 0 0 16,-2 3 0-16,2-3 0 16,4 0 0-1,4 0-1-15,4-1 1 0,0 2 0 16,12 2 0-16,0 1 0 15,2-4 0-15,-2 3 0 16,0 1 0-16,0-5 0 16,-8 2 0-16,-4-6 1 15,-7 5-1-15,-6-4 0 16,-7 3 0-16,-10-8 0 16,-2 5-1-16,-15-17-1 15,2 0-7-15,-4-4-4 0,8-18-9 16,-1-10-38-16</inkml:trace>
  <inkml:trace contextRef="#ctx0" brushRef="#br0" timeOffset="22">-495 4505 187 0,'-4'26'25'0,"4"-6"-11"16,-3 1-5-16,3-21-7 15,3 25-1-15,-3-25 0 16,29 27-1-16,-8-13 1 16,12 7-1-16,0-5 1 15,0 4-1-15,0 1 0 16,-4 4 0-16,-4 0 0 0,-5 4 0 16,-11-4 0-16,-9 8 1 15,-9-4-1-15,-3 4 0 16,-9-4 1-16,-3 4-1 15,-5-8 0 1,4-1 0-16,5-4 0 0,-1-3 0 16,21-17 0-16,-26 9-2 15,26-9 1-15,-28-17-8 16,20-3-3-16,-5-13-7 16,5-5-30-16</inkml:trace>
  <inkml:trace contextRef="#ctx0" brushRef="#br0" timeOffset="23">-523 4423 188 0,'12'0'25'16,"17"0"-12"-16,-1-13-3 16,10 13-9-16,4-20 0 15,11 12-1-15,-4-9 1 16,10 4-1-16,-6 1 0 15,1 4 0-15,-13 1 0 16,-4 1 0-16,-8 6 0 16,-4 0 1-16,-25 0-1 15,17 25 0-15,-22 0 0 16,1 12 1-16,-8 9-1 16,0 3 0-16,-1 8 0 0,0 6 0 15,9-4 0-15,4-5 1 16,0 0-1-1,13-14 0-15,4-11 0 16,7-10 0-16,0-9 0 0,11-10 0 16,1-12-1-16,-3-13 1 15,0-2 0 1,-4-7 0-16,-8-8 0 0,-9-4 0 16,-12 0 0-16,-3 4 0 15,-15 2 0-15,-2 7 0 0,-10 4 0 16,2 4 0-1,-1 8 0-15,5 5 1 16,7 3-1-16,17 9 0 16,-16-8 0-16,16 8 0 15,16-3 0-15,1-2 0 0,11 1 0 16,6-5 0 0,6 1 0-16,2 0 0 15,-1 4 0-15,-3 0 0 0,-5 4 0 16,-5 12 0-1,-7 9 0-15,-4 4 0 16,-9 12 0-16,1 9 0 0,-9 3 0 16,7 0 0-16,-2 1 1 15,7-5-1-15,0-7 0 16,9-9 0-16,3-17 0 16,9-12 0-16,5-12 0 15,-1-17 0-15,-3-12 0 16,-6-9 0-16,-11-8 0 0,-8-8 0 15,-9 8 0-15,-21 1 0 16,-8 11 0-16,-4 8 0 16,-12 18 0-16,-2-1-1 15,14 29-6-15,-17-8-3 16,14 0-6 0,-6-4-18-16</inkml:trace>
  <inkml:trace contextRef="#ctx0" brushRef="#br0" timeOffset="24">-189 3617 185 0,'-12'-7'27'16,"12"7"-13"-16,0 0-4 16,-17 0-8-16,25 7 0 15,-8-7-1-15,12 37 0 16,-3-8 0-16,3 4 0 16,0 0-1-16,5 4 1 15,0-3-1-15,3-2 0 16,1-15 0-16,4-5 1 15,0-12-1-15,8-4 0 16,-4-13 0-16,4-7 0 16,0-4 0-16,0-2 0 15,0 1 1-15,-4-4-1 16,-5 0-1-16,-3 4 1 0,-4 12 0 16,-1-3-1-16,1 13 0 15,-26-15-8-15,9 22-2 16,9-29-6-16,-9 29-20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5:00.1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2269-1748 154 0,'0'0'45'0,"0"0"-26"15,0 0-8-15,5 16-6 16,-22-16-3-16,13 25 0 15,-16-8 0 1,-1 11-1-16,0-3-1 0,0 3 0 16,-3 6 1-16,3-4-1 15,-4-6 0-15,9-4 0 16,4-2-1-16,12-18 0 16,-9 24-2-16,9-24-7 15,0 0-3-15,-12-37-12 16,19 8-46-16</inkml:trace>
  <inkml:trace contextRef="#ctx0" brushRef="#br0" timeOffset="1">2183-1753 175 0,'20'12'31'16,"1"10"-15"-16,8-2-6 0,-8-3-8 15,21 12 0 1,-14 0-1-16,9-4 0 0,-4-1-1 15,0 1 0-15,-8-9 0 16,-8-3-1-16,-1-1 0 16,-16-12-3-16,0 0-6 15,0 0-6-15,-16-20-17 16,-5-1-60-16</inkml:trace>
  <inkml:trace contextRef="#ctx0" brushRef="#br0" timeOffset="2">1513-2430 169 0,'0'0'33'0,"-16"16"-15"16,16-16-8-16,8 25-7 16,-8-25-1-16,29 25 0 15,-29-25 0-15,38 38-1 16,-22-14-1-16,1 5 1 16,-5 0-1-16,0 8 1 0,-8-8-1 15,-4 4 0-15,0 0 0 16,-8 0 0-16,-5-8 0 15,-7 0 0 1,0-1 0-16,-1-2 0 0,-8-6 0 16,4 0 0-16,0-3 0 15,4-5 0-15,0-4 0 16,21-4 0-16,-24 0 0 16,24 0 0-16,0 0 0 15,0 0 0-15,24 8 0 16,-7-8 0-16,8 9 0 0,0-5 0 15,3 5 0-15,5-1 0 16,-3-4 0 0,-1-4-1-16,7 0-1 0,-10-12-3 15,7-6-5-15,-4-2-6 16,4-9-16 0,0-8-64-16</inkml:trace>
  <inkml:trace contextRef="#ctx0" brushRef="#br0" timeOffset="3">1977-2310 179 0,'-13'29'28'0,"-7"3"-13"0,11 1-5 16,1 9-9-16,-5-13 1 16,13 8-1-1,9-16-1-15,7-1 1 16,1-7-1-16,7-9 1 15,5-4-1-15,4-12 0 16,-3-5 0-16,-2-4 0 16,-3-3 0-16,-9-6 0 0,-4 2 0 15,-7 3 0-15,-5 0 0 16,-8 5 1-16,-5-1-1 16,13 21 0-16,-20-25 0 15,20 25 0-15,-17-12 0 16,17 12 1-16,0 0-1 15,12-16 0-15,5 7 0 16,0 0 0-16,4 6 0 0,3-6 0 16,-3 9 0-16,3 0 0 15,1 12 0-15,0 1 0 16,-9 8 0-16,1 4-1 16,4-1 1-16,0 5 0 15,-1-8 0-15,1 0 0 16,3-9 0-16,6 1 0 15,-6-13 0-15,5-13 0 16,-4-4 0-16,-4-4 1 16,-4-3-1-16,-10 3 0 15,-7-8 0-15,-7 4 0 16,-7 1 1-16,-5 7-1 16,-2 1 0-16,-8 8-1 15,8 8-1-15,-17 0-6 16,10 3-4-16,2-3-8 15,2 0-29-15</inkml:trace>
  <inkml:trace contextRef="#ctx0" brushRef="#br0" timeOffset="4">2316-1670 88 0,'0'-15'54'16,"0"15"-21"-16,0-14-13 16,0 14-7-16,0 0-5 0,0 0-2 15,-18-20-1-15,18 20-2 16,0 0 0-16,0 0-1 16,0 0-1-16,0 0 0 15,0 0 1-15,0 0-2 16,0 0 1-16,0 12 0 15,0-12-1-15,0 25 1 16,0-25-1-16,0 33 0 16,-3-13 1-16,3 5-1 15,0 2 0-15,0 0 0 16,-5 6 0-16,5 1 0 16,0 2 0-16,0 6 0 0,0 3 0 15,0 1 0-15,-4 3 0 16,4 1 0-16,0 4 1 15,-8-5-2 1,8 5 2-16,-4 0-1 16,4 4 0-16,-5-5 0 15,5 5 0-15,-8 5 0 0,8 3 0 16,-4-1 0-16,4 1 0 16,-9 2 0-16,9-7 0 15,-3-4 0-15,3 1 0 16,0-8 0-16,0-1 0 15,0-3 0-15,-4-4 0 16,4-5 0-16,0 4 0 16,0-4 0-16,-5 1 0 15,5-6 0-15,0 1 0 0,0 1 0 16,0-6-1-16,0 2 2 16,0-6-2-16,0-3 2 15,0-4-1 1,5-1 0-16,-5-16-1 0,0 25 2 15,0-25-2-15,4 16 1 16,-4-16 0-16,0 0 0 16,0 17-1-16,0-17 0 15,0 0-5-15,-9-21-4 16,1-4-5-16,-8-16-15 16,7-17-62-16</inkml:trace>
  <inkml:trace contextRef="#ctx0" brushRef="#br0" timeOffset="5">4435-1146 188 0,'-17'18'25'0,"17"-18"-11"0,-25 21-5 15,13-21-7 1,-5 24-1-16,-4-7 0 0,5 11 0 15,-4-2-1-15,-1-2 0 16,4 1 0-16,1-4 0 16,4-1 0-1,-5-3 0-15,8-1-2 0,-11-20-3 16,20 4-5-16,-25-12-4 16,25 12-17-16,-17-33-60 15</inkml:trace>
  <inkml:trace contextRef="#ctx0" brushRef="#br0" timeOffset="6">4373-1165 195 0,'29'25'21'0,"-1"3"-9"16,6 1-3-1,-10-12-8-15,9 11 0 16,-3-2 0-16,-2-6-1 0,-8 2 0 15,1-7 0-15,-4 2-1 16,-17-17 0-16,25 22-3 16,-25-22-5-16,0 0-6 15,-4-26-12-15,-13 1-56 16</inkml:trace>
  <inkml:trace contextRef="#ctx0" brushRef="#br0" timeOffset="7">4099-2037 196 0,'-20'24'21'0,"8"6"-9"15,-9 2-3-15,13 10-8 16,-9-1 0-16,9 8-1 15,4 1 0-15,4 0 0 16,0-1 0-16,0-10-1 16,9 5-4-16,3-19-4 0,0-13-6 15,4-12-15 1,10-12-58-16</inkml:trace>
  <inkml:trace contextRef="#ctx0" brushRef="#br0" timeOffset="8">4397-1835 183 0,'-7'42'27'15,"-2"-2"-14"-15,-3-3-3 16,7 9-9-16,1-13 0 16,13 5-1-16,-2-9 1 15,7-9-1-15,2-13 0 16,8-1 1-16,-3-6-1 15,4-13 0-15,-4-3 0 16,0-5 0-16,-5-4 0 0,-8 6 0 16,-8-12 0-1,0 11 0-15,-4-5 1 16,-9 5-1-16,1 3 1 0,-4 1-1 16,-1 3 1-16,17 13-1 15,-21-12 1-15,21 12-1 16,0 0 0-16,12-22 0 15,5 18 0-15,4 1 1 16,12-2-2-16,0 1 1 16,5 4 0-16,-2 0 0 15,2 0 0-15,-5 9 0 16,-5 3 0-16,-2 0 0 0,-2 9 0 16,-3 4 0-16,-4 0 0 15,-1-5 0 1,5 1 0-16,-4-8 0 0,3-10 0 15,0-3 0 1,5-16 0-16,-9-5 1 0,1-12-1 16,-1 0 0-1,-11-4 0-15,-5 0 0 0,-8 4 0 16,-8 9 0-16,-10-2 0 16,-3 14 0-16,-4 12-1 15,-12-8-4-15,8 20-5 16,-4 4-3-16,3 2-14 15,1-2-51-15</inkml:trace>
  <inkml:trace contextRef="#ctx0" brushRef="#br0" timeOffset="9">4393-1020 111 0,'-8'20'70'0,"8"-20"-43"0,0 0-12 16,0 0-11 0,-16 0 0-16,16 0-2 0,0 0 0 15,0 0-1-15,0 0 0 16,7 16 1-16,-7-16-2 16,0 17 1-16,0-17 0 15,0 21-1-15,0-5 1 16,0 9-1-16,0-1 0 15,5 6 1-15,-5 7-1 16,0 5 0-16,0 3 0 16,0 8 0-16,0 1 0 15,0 5 0-15,9 2 0 0,-9-3 0 16,0 4 0-16,3 0 1 16,-3-5-1-16,4-3 0 15,1 0 0-15,-5-12 0 16,8 3 0-1,-8-4 0-15,4-3 0 0,-4-1 0 16,4-8 0-16,-4-5 0 16,5 1 0-16,-5-8 0 15,7-1 0-15,-7-16 0 16,0 17 0-16,0-17-1 16,0 0 1-16,8 16 0 15,-8-16-1-15,0 0 0 16,5 14-2-16,-5-14-7 0,-5-18-3 15,-7-3-11-15,9-15-42 16</inkml:trace>
  <inkml:trace contextRef="#ctx0" brushRef="#br0" timeOffset="10">8182-33 48 0,'0'0'110'0,"0"0"-70"15,0 0-21-15,0 0-11 16,0 0-3-16,21 11-2 0,-21-11 0 16,0 19-1-16,0-19-1 15,0 32 0-15,0-7 0 16,0 3-1-16,0 6 0 16,0-5 0-16,0 20-2 15,-9-12-7-15,9 5-3 16,9-5-8-16,-1-4-29 0</inkml:trace>
  <inkml:trace contextRef="#ctx0" brushRef="#br0" timeOffset="11">8566 554 160 0,'0'17'39'0,"0"-17"-21"16,-12 16-6-16,-4 14-8 15,-10-19-2-15,23 20-1 16,-14-9 0-16,9 12 0 16,0 4 0-16,16 3-1 15,0 0 1-15,9-3-1 16,12-5 0-16,-1-5 0 15,10-3-1-15,3-13 0 16,4-3-1-16,-12-18-4 16,5-3-6-16,-1-9-7 15,-4-3-31-15</inkml:trace>
  <inkml:trace contextRef="#ctx0" brushRef="#br0" timeOffset="12">8835 612 167 0,'-29'47'35'0,"-4"9"-18"16,-5 2-6 0,10-9-6-16,3 13-5 0,0-8 1 15,8-4-1-15,10 4-2 16,-6-13-7-16,13-12-4 15,5-8-11-15,-5-21-42 16</inkml:trace>
  <inkml:trace contextRef="#ctx0" brushRef="#br0" timeOffset="13">18 0 142 0,'0'0'48'0,"0"0"-26"16,-17 17-9-16,17-17-9 15,-4 15-2-15,4-15 0 0,4 26-1 16,-4-26 0-16,12 33 0 16,-7-12 0-1,3 3 0-15,0 1 0 0,1 4-1 16,-9 1 0 0,3 3 0-16,-3-5 0 0,0-3 0 15,0 4 0-15,0-4 0 16,0 4-1-1,-3-17-1-15,11 22-3 0,-8-18-6 16,0-4-5-16,0-12-21 16,0 0-68-16</inkml:trace>
  <inkml:trace contextRef="#ctx0" brushRef="#br0" timeOffset="14">88 959 165 0,'0'0'36'0,"0"0"-19"0,0 0-6 15,-12 12-8-15,-9-12-1 16,21 0-1-16,-21 13 0 15,21-13-1-15,-16 25 1 16,16-5 0 0,0 1-1-16,0 4 0 15,12-1 1-15,4 1-1 0,5 0 0 16,0 1 0 0,8-6 0-16,4-8 0 0,0-3 0 15,-4-9 0-15,4-6 0 16,-9-6 0-16,2-8 0 15,-2-5 0-15,-8 1 1 16,-2-9-1-16,-14 0 0 16,0-5 0-16,0 5 0 15,-9 0 0-15,-8 4 0 0,5 0 0 16,-9 9 0-16,-3 3 0 16,3 10 0-16,0-2 0 15,4 9-1 1,-4 0 0-16,21 0-8 0,0 0-3 15,-15 9-8-15,15-9-28 16</inkml:trace>
  <inkml:trace contextRef="#ctx0" brushRef="#br0" timeOffset="15">2236 74 162 0,'0'0'39'16,"0"0"-21"-16,-3 12-7 15,3-12-7-15,0 0-2 16,-5 22 0-16,10-2-1 16,-5 1 0-16,0 4-1 15,3 0 1-15,-3 4-1 16,9-1 0-16,-9 1 0 0,0 1 0 15,0-2 0 1,0 1 0-16,0-4 0 16,0 4 0-16,0-4 0 0,-9 0 0 15,9-6-1-15,0 7 0 16,0-26-2 0,-8 21-7-16,8-21-4 0,-4 21-11 15,4-21-51-15</inkml:trace>
  <inkml:trace contextRef="#ctx0" brushRef="#br0" timeOffset="16">2679 649 118 0,'0'0'67'16,"0"0"-42"-16,0 0-11 16,0 0-8-16,0 0-3 15,0 0-1-15,0 0 0 16,0 0-1-16,0 0 0 16,0 21 0-16,0-5 0 15,0 0-1-15,0 6 0 16,0-1 1-16,-9 7-1 15,9-3 0-15,-3 4 0 0,3-4 0 16,0-1 0-16,0-8 0 16,0 1 0-16,3 0 0 15,-3-17-1 1,9 33 0-16,-9-33 0 0,4 29-5 16,-4-13-4-16,0-3-6 15,0-13-18-15,0 0-68 16</inkml:trace>
  <inkml:trace contextRef="#ctx0" brushRef="#br0" timeOffset="17">4501 58 15 0,'-16'-12'116'0,"16"12"-61"15,0 0-32-15,0 0-14 16,0 0-4-16,0 0-1 16,0 0-1-16,0 0 0 15,0 0-1-15,-14 20 0 0,19 5-1 16,-10-4 0 0,5 12-1-16,-7-4 1 0,2 8-1 15,-3 0 0-15,4 0 0 16,-5-4 1-16,6 1-1 15,3-10 0-15,-9 1-1 16,9-8 1-16,0-17 0 16,9 33-2-16,-9-33-1 15,0 0-7-15,0 0-4 16,0 0-14-16,0 0-59 16</inkml:trace>
  <inkml:trace contextRef="#ctx0" brushRef="#br0" timeOffset="18">4715 702 173 0,'12'-16'34'16,"-12"16"-19"-16,26 7-4 16,-26-7-9-16,41 18 1 15,-25-10-2-15,14 8 0 16,-10 2 0-16,1 6-1 16,-9 0 0-16,0 2 0 15,-3 4 1-15,-9-6-1 16,-9 1 0-16,-6 3-1 15,-2 1 1-15,-13-4 0 16,2 0 0-16,-6-4 0 16,-3-5 0-16,5 1 0 15,-1-5 0-15,7-3 0 0,2-6 0 16,8-3 0 0,16 0 0-16,-17 0 0 15,17 0 0-15,20-8 0 16,-4 0 0-16,14 4 1 0,7 0-1 15,8 4 0-15,1-9 1 16,4 9-1-16,-5 0 0 16,0 0 0-16,-4 0 0 15,-3 0 0-15,-9 9 0 16,-4-9 0-16,-5 0 0 0,-20 0-2 16,30 0-6-16,-30 0-3 15,7-11-8-15,-7-8-24 16</inkml:trace>
  <inkml:trace contextRef="#ctx0" brushRef="#br0" timeOffset="19">9748-3 128 0,'0'0'59'15,"0"0"-34"-15,-16 8-12 16,16-8-8-16,0 0-1 0,0 0-2 16,-4 33 0-16,4-17-1 15,0 12 0 1,0 2 0-16,7 3-1 16,-7 4 1-16,5 4-1 15,3 0-1-15,-8-11-1 16,8 7-6-16,-8-8-4 0,5-5-7 15,-5-7-27-15</inkml:trace>
  <inkml:trace contextRef="#ctx0" brushRef="#br0" timeOffset="20">6504-13 67 0,'0'0'96'15,"0"0"-59"-15,0 0-22 16,0 0-6-16,-16 0-4 16,16 0-2-16,0 0 0 15,9 22-1-15,-9-22 0 16,-9 20-1-16,1-3 0 15,-1 8-1-15,2 7 1 0,2 1-1 16,-4 0 0-16,2 0 0 16,2 1 0-16,-3-6-1 15,8 4 0-15,-8-10-5 16,8 3-5-16,4-12-5 16,-4-13-18-16</inkml:trace>
  <inkml:trace contextRef="#ctx0" brushRef="#br0" timeOffset="21">6708 617 175 0,'-17'7'32'0,"17"-7"-17"16,0 0-4-16,0 0-8 15,29 0-1-15,-29 0-1 16,33 0-1-16,-12 9 1 15,-1-1-1-15,1 0 1 16,0 4-1-16,-9 5 0 0,-4-2 0 16,-8 7 0-16,0-2 0 15,-8 1 0-15,-4 0 0 16,-2 3 0-16,2-3 0 16,4 0 0-1,4 0-1-15,4-1 1 0,0 2 0 16,12 2 0-16,0 1 0 15,2-4 0-15,-2 3 0 16,0 1 0-16,0-5 0 16,-8 2 0-16,-4-6 1 15,-7 5-1-15,-6-4 0 16,-7 3 0-16,-10-8 0 16,-2 5-1-16,-15-17-1 15,2 0-7-15,-4-4-4 0,8-18-9 16,-1-10-38-16</inkml:trace>
  <inkml:trace contextRef="#ctx0" brushRef="#br0" timeOffset="22">-495 4505 187 0,'-4'26'25'0,"4"-6"-11"16,-3 1-5-16,3-21-7 15,3 25-1-15,-3-25 0 16,29 27-1-16,-8-13 1 16,12 7-1-16,0-5 1 15,0 4-1-15,0 1 0 16,-4 4 0-16,-4 0 0 0,-5 4 0 16,-11-4 0-16,-9 8 1 15,-9-4-1-15,-3 4 0 16,-9-4 1-16,-3 4-1 15,-5-8 0 1,4-1 0-16,5-4 0 0,-1-3 0 16,21-17 0-16,-26 9-2 15,26-9 1-15,-28-17-8 16,20-3-3-16,-5-13-7 16,5-5-30-16</inkml:trace>
  <inkml:trace contextRef="#ctx0" brushRef="#br0" timeOffset="23">-523 4423 188 0,'12'0'25'16,"17"0"-12"-16,-1-13-3 16,10 13-9-16,4-20 0 15,11 12-1-15,-4-9 1 16,10 4-1-16,-6 1 0 15,1 4 0-15,-13 1 0 16,-4 1 0-16,-8 6 0 16,-4 0 1-16,-25 0-1 15,17 25 0-15,-22 0 0 16,1 12 1-16,-8 9-1 16,0 3 0-16,-1 8 0 0,0 6 0 15,9-4 0-15,4-5 1 16,0 0-1-1,13-14 0-15,4-11 0 16,7-10 0-16,0-9 0 0,11-10 0 16,1-12-1-16,-3-13 1 15,0-2 0 1,-4-7 0-16,-8-8 0 0,-9-4 0 16,-12 0 0-16,-3 4 0 15,-15 2 0-15,-2 7 0 0,-10 4 0 16,2 4 0-1,-1 8 0-15,5 5 1 16,7 3-1-16,17 9 0 16,-16-8 0-16,16 8 0 15,16-3 0-15,1-2 0 0,11 1 0 16,6-5 0 0,6 1 0-16,2 0 0 15,-1 4 0-15,-3 0 0 0,-5 4 0 16,-5 12 0-1,-7 9 0-15,-4 4 0 16,-9 12 0-16,1 9 0 0,-9 3 0 16,7 0 0-16,-2 1 1 15,7-5-1-15,0-7 0 16,9-9 0-16,3-17 0 16,9-12 0-16,5-12 0 15,-1-17 0-15,-3-12 0 16,-6-9 0-16,-11-8 0 0,-8-8 0 15,-9 8 0-15,-21 1 0 16,-8 11 0-16,-4 8 0 16,-12 18 0-16,-2-1-1 15,14 29-6-15,-17-8-3 16,14 0-6 0,-6-4-18-16</inkml:trace>
  <inkml:trace contextRef="#ctx0" brushRef="#br0" timeOffset="24">-189 3617 185 0,'-12'-7'27'16,"12"7"-13"-16,0 0-4 16,-17 0-8-16,25 7 0 15,-8-7-1-15,12 37 0 16,-3-8 0-16,3 4 0 16,0 0-1-16,5 4 1 15,0-3-1-15,3-2 0 16,1-15 0-16,4-5 1 15,0-12-1-15,8-4 0 16,-4-13 0-16,4-7 0 16,0-4 0-16,0-2 0 15,0 1 1-15,-4-4-1 16,-5 0-1-16,-3 4 1 0,-4 12 0 16,-1-3-1-16,1 13 0 15,-26-15-8-15,9 22-2 16,9-29-6-16,-9 29-20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21 31 71 0,'0'0'37'15,"0"-22"-9"-15,0 22-6 16,0 0-7-16,0 0-5 15,0 0-4-15,0 0-3 16,0 0-2-16,0 0-2 16,-21-11 0-16,21 11-1 0,0 0 0 15,0 0 1-15,0 0 0 16,0 0 1-16,0 0 1 16,0 0 2-16,0 0 2 15,0 0 1 1,0 0-2-16,0 0 2 0,0 0-1 15,0 0-1-15,17 0 0 16,-17 0-1-16,0 0 0 16,0 0-1-16,0 0 0 15,0 0 0-15,0 17-1 16,0-17 0-16,0 0 0 16,-9 21 0-16,9-21-1 15,0 25 1-15,0-9-1 16,-3 4 0-16,3 5 0 15,0 4 1-15,0 4-1 0,-5 8 0 16,5 1 0 0,0 3 0-16,0 9 0 0,0-5 0 15,0 5 0-15,0 9 0 16,0-6 0 0,0 1 0-16,5 0 0 15,-5 6 0-15,8-8 0 0,-8 10 0 16,8 0 0-16,-8 4 0 15,8 9 0-15,-8 4 0 16,5-1 0-16,-5 9 0 16,7 4 0-16,-7-2 0 15,5-5 0-15,3 0 0 16,-8-9 0-16,4-1 0 16,5 1 1-16,-5-13-1 15,-4 0 0-15,8-3 0 0,-4-2 0 16,-4-3 0-16,8-4 0 15,-8-5 0-15,9 0 0 16,-9-2 0-16,4-2 0 16,-4-4 0-16,8 0 0 15,-8-3-1-15,4-5 1 16,-4 4 0-16,5-4 0 16,-5 0 0-16,7-8 0 15,-7 4 0-15,0-9 0 16,0 2 0-16,0-7 0 15,0-15 0-15,0 21 0 16,0-21 0-16,5 18 0 16,-5-18 0-16,0 0 0 0,0 15 0 15,0-15-1-15,0 0 0 16,0 0 0-16,0 0-8 16,0 0-3-16,8-24-9 15,-16-1-31-15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 0 179 0,'-9'12'30'16,"9"-12"-15"0,0 0-5-16,37 21-7 0,-20-30-2 15,12 18 0 1,-1-9 0-16,10 9 0 0,-5-2-1 16,-4 13 0-16,-4 1 0 15,-8 8 0-15,-10 4 0 16,-7 4 0-16,-7 1 0 15,-7-1 0-15,-1 0 0 16,2 0 0-16,-4-4 0 0,9-4 0 16,8 0 0-1,0-4 0-15,17 0 0 0,4 1-1 16,-1-11 1 0,5 6 0-16,4-1 0 15,-5 0 0-15,-7-2 0 0,-4 2 0 16,-5 1 0-16,-8 8 1 15,-17-9-1-15,1 6 0 16,-13-6 0-16,0 5 0 16,-8-9 0-16,-4 0 0 15,-1-3 0-15,1-13 0 16,8 4-1-16,0-16 1 16,12 4-2-16,-3-21-1 15,24 4-7-15,3-7-4 16,13-2-14-16,1-12-55 0</inkml:trace>
  <inkml:trace contextRef="#ctx0" brushRef="#br0" timeOffset="1">564 227 184 0,'0'32'27'0,"-4"10"-13"15,-5 3-4-15,1-4-9 16,16 13 1-16,1-12-1 16,12 7-1-16,-1-12 1 15,13 1-1-15,4-13 0 16,1-13 0-16,-2-3 0 16,2-9 0-16,-5-13-1 0,-4-12 1 15,-4 0 0-15,-17-12 0 16,1-4 0-16,-9 0 0 15,-12-5 0-15,-2 4 0 16,-10 5 0-16,3 4 0 16,-8 9 0-16,8 7 1 15,0 4-1-15,5 6 0 16,16 7 1-16,-20-4-1 16,20 4 0-16,0 0 0 15,20-13 0-15,1 5 0 16,0-1 0-16,12 1 0 15,3 0 0-15,2-5 0 16,-1 8 0-16,-3 5 0 0,-1 0 0 16,-9 0 0-1,1 18 0-15,-5 2 0 0,-7 10 0 16,4 7 0-16,-5 8 0 16,5 0 0-1,-5 1 0-15,4 0 0 0,1-5 0 16,4-8 0-1,3-12 0-15,5-13 0 0,-4-13 0 16,4-6 0-16,0-15 0 16,-4-7 0-16,-8-12 0 15,-10-1 0-15,-7 1 0 16,-7 0 1-16,-19 3-1 0,-2 6 0 16,-6 6 0-16,-3 9 0 15,0 13-1 1,-8-9-2-16,12 17-6 0,0 0-4 15,8 0-9-15,0-12-41 16</inkml:trace>
  <inkml:trace contextRef="#ctx0" brushRef="#br0" timeOffset="2">378-571 181 0,'-12'-8'29'0,"12"8"-14"15,0 0-5-15,12 33-8 16,-12-33 0-16,12 41-1 15,-3-8 0-15,7 4-1 16,5 1 0-16,-1 4 1 16,1-10-1-16,5-3 0 15,-7-9 0-15,7-7 1 0,3-13-1 16,4-8 0 0,0-5 0-16,0-3 0 0,3-6 0 15,2 2 0 1,-5-9 1-16,0 9-1 0,0 0 0 15,-4 3 0-15,-8 0 0 16,-5 9 0-16,-16 8 0 16,17-8-1-16,-17 8 0 15,0 0-6-15,0 0-3 16,-12-13-5-16,12 13-17 16</inkml:trace>
  <inkml:trace contextRef="#ctx0" brushRef="#br0" timeOffset="3">759-2815 200 0,'28'8'19'0,"5"4"-7"16,5-8-3-16,7 8-8 16,-4-12-1-16,1 9 1 0,3-1-1 15,-16-8-1 1,8 21-3-16,-17-13-6 15,-20-8-4-15,0 0-11 0,0 0-52 16</inkml:trace>
  <inkml:trace contextRef="#ctx0" brushRef="#br0" timeOffset="4">899-2823 188 0,'-17'24'24'16,"-7"-4"-11"-16,3 10-4 15,0 3-8-15,5-4-1 16,8 7 1-1,8-2-1-15,3-1 0 0,14 0 1 16,8 0-1-16,-1-4 0 16,9 0 0-16,-4-4 0 15,4 0 0-15,-3 0 0 16,-10-5 0-16,-8 1-1 16,-3-1 1-16,-9 2 0 15,-9-2 0-15,-6 0 0 0,-6-3 0 16,-8 4 0-16,-1-1 0 15,-3-3 0-15,1-9 0 16,2 9-1-16,-3-26-2 16,21 9-6-16,-5-11-6 15,1-11-15-15,8-3-56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6447 406 111 0,'0'0'70'0,"0"0"-43"16,0 0-12-16,-12-22-10 16,12 22-1-16,0 0-1 15,0 0-1-15,0 0 0 0,0 17-1 16,0-17 0-16,0 34 0 15,-9-9-1-15,9 10 1 16,-9 12-1 0,2 10 1-16,2 14-1 0,2 6 0 15,-6 11 0-15,9 7 0 16,-8 9 0-16,8-1 0 16,0 0 0-16,0 4 1 15,0-12-2-15,-4 0 2 16,4-3-2-16,0-2 2 15,0-6-1-15,4-10 0 16,-4-8 0-16,4-4 0 16,-4-5 0-16,8-11 0 15,-8-5 0-15,5-16 0 16,-5 0-1-16,3-13 1 16,-3-12 0-16,0 17-1 15,0-17 1-15,0 0-2 16,0 0-2-16,0-17-6 15,0 17-4-15,-8-32-13 16,-4 15-51-16</inkml:trace>
  <inkml:trace contextRef="#ctx0" brushRef="#br0" timeOffset="1">6211 2042 172 0,'0'0'34'0,"-17"25"-17"15,17-9-7-15,0-16-4 0,9 50-5 16,-9-13 0 0,17 13 1-16,-10-2-2 0,10 15 1 15,0-9 0-15,4-4-1 16,4-17 0 0,4-9 1-16,4-16-1 0,8-16 0 15,-1-20 1-15,7-4-1 16,-2-15 0-16,0-7 0 15,-4 5 0-15,-3-5 0 16,-10 8 0-16,-7 1-1 16,-4 16 0-16,-17-9-2 15,0 26-7-15,0 12-2 16,-12-7-8-16,-5 10-33 16</inkml:trace>
  <inkml:trace contextRef="#ctx0" brushRef="#br0" timeOffset="2">5872 3022 188 0,'21'15'25'0,"4"3"-11"15,-5 3-5-15,6 15-7 16,-5-11-1-16,-2 12-1 16,2 2 1-16,0 5 0 15,-13-2-1 1,1-1 0-16,-9 0 0 0,-9 1 0 15,-3-10 0 1,-9 6 0-16,-8-9 0 0,1-4 0 16,-6-4 0-16,6-5 0 15,-2-4 0-15,6-4 1 16,7-8-1-16,17 0 0 16,-21 6 0-16,21-6 1 15,26-6-1-15,-7 6 0 16,11-3 0-16,3 3 0 15,4-9 0-15,8 1 0 0,9-1-1 16,-16-16-2 0,19 5-6-16,-12-13-4 15,2-4-9-15,-6-12-39 0</inkml:trace>
  <inkml:trace contextRef="#ctx0" brushRef="#br0" timeOffset="3">6315 3091 196 0,'28'0'21'0,"5"5"-9"0,1-5-2 16,15 9-9-16,-8-9-1 15,9 0 1-15,-1 0-1 16,5 0 0-16,-8 4 0 16,-1-4 0-16,-7 0 0 15,-10 0 1-15,-7 0-1 16,-4 8 0-16,-17-8 0 16,12 28 0-16,-12-2 0 15,-8 10 1-15,-1 5-1 0,9 18 0 16,-4-1 0-1,4 4 0-15,4-5 0 0,13-3 1 16,4-12-1-16,3-12 0 16,9-18 0-1,0-17 0-15,5-20 1 0,3-4-1 16,-8-17 0-16,-8-3 0 16,-8-8 0-16,-14-6 0 15,-3 9 0-15,-15 5 0 16,-11 8 0-16,-7 3 0 15,0 14 0-15,-4-6-1 16,3 18-1-16,-14 0-7 16,15 0-2-16,0-1-8 0,-5-1-28 15</inkml:trace>
  <inkml:trace contextRef="#ctx0" brushRef="#br0" timeOffset="4">6430 3142 190 0,'-13'37'23'0,"6"4"-9"16,7 5-5-16,-8-10-7 15,23 10-2-15,3-8 1 16,11 3-1-16,-1-8 1 0,10 7-1 16,-2-6 0-16,-6-5 0 15,-1-4 0 1,-5 4 1-16,-7-1-1 15,-5-3 0-15,-12 1 0 0,0-6 0 16,-8 5 0-16,-9-4 0 16,1-5 1-1,-1 5-1-15,-7-9 0 0,3-3 0 16,0-2 0-16,0-7-1 16,1 0 1-16,-5-11-1 15,8 3-3-15,-11-18-5 16,2-7-5-16,-2-8-13 15,3-13-51-15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225-6 67 0,'-16'3'89'0,"11"22"-49"16,-19-8-23-16,3 4-11 15,5 21-1-15,-18-10-2 16,18 26 0-16,-13-6-1 15,13 20 0-15,-10-6-1 16,19 17 1-16,-6-1-2 16,13 5 1-16,0-4 0 15,13-5-1-15,-1-8 0 0,4-11 0 16,1-14 0-16,4-8 0 16,0-20 0-1,3-17 0-15,0-8 0 0,2-14 0 16,-2-2 0-16,-3-9 0 15,-4-5 0-15,-5-3 0 16,-4 5 0-16,-8-2 0 16,-4 4 0-16,-12 6 0 15,-5 2 0-15,-4 14-1 16,-8 1 1-16,0 6 0 16,4 5 0-16,1 0 0 15,2 8 0-15,2-3 0 16,7 7 0-16,17-12 0 15,0 0-1-15,0 0 0 0,13 12-1 16,-13-12-1-16,45-16-7 16,-12 3-6-16,4 1-16 15,9-4-61 1</inkml:trace>
  <inkml:trace contextRef="#ctx0" brushRef="#br0" timeOffset="1">704 304 111 0,'-4'16'68'15,"-8"4"-41"-15,-5 6-12 16,-4 16-11-16,-7-10 0 0,15 22-1 16,-12-9-1-16,17 17-1 15,1-8 1-15,10 4-2 16,6-13 1-16,7-4-1 15,9-8 1-15,8-12-1 16,4-9 0-16,1-15 0 16,7-14 0-16,-8-7 0 15,4-10-1-15,-7-4 1 16,-1 2-1-16,-9-5 1 16,-7 3 0-16,-9 1-1 15,-8 8 1-15,-13 0 1 16,-7 9-1-16,-1 7 0 15,-7 1 1-15,2 7-1 16,-7 5 0-16,9 0 1 0,3 0-1 16,21 0 0-16,-20 8 0 15,20-8 0 1,0 0 0-16,24-16 0 16,1 0 0-16,8-6 0 15,4 3 0-15,8-2 0 16,1 4 0-16,0-3 0 0,-5 11 0 15,-4 9 0 1,-4 0 0-16,-13 16 0 0,1 5 0 16,-12 9 0-16,-1 6 0 15,-4 10 0-15,-4-5 0 0,8 1 1 16,1-5-1 0,7 0 0-16,1-17 0 15,7-8 0-15,5-12 0 0,1-3 0 16,-2-17 0-16,6-5 1 15,-10-8-1-15,-3-1 0 16,-5 1 0-16,-11 0 0 16,-5 8 0-16,-9 1 0 15,-12 11 0-15,-8 1 0 16,-4 12 0-16,-12 0-1 16,12 17-1-16,-20-14-8 15,11-3-1-15,-3 0-10 16,7-25-33-16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4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94 0 67 0,'0'0'95'15,"-10"17"-58"-15,10-17-19 16,-17 21-10-16,17 0-4 15,-10-8-1-15,10 15-1 16,-8-7-1-16,8 8 1 16,0-9-1-16,0 11-1 15,0 1 1-15,0 2 0 16,-7-2-1-16,7 10 0 0,0-5 1 16,0 5-1-1,0-1 0-15,0 2 0 0,0-2 0 16,0-6 0-16,0 2 0 15,0 2 0-15,0-4 0 16,0 3 0-16,0-7 0 16,0 3 0-16,-3-2 1 15,-1 3-2-15,4-4 2 16,-3 0-1-16,3 0 0 16,0 2 0-16,0-3 0 15,0 1 0-15,0 0 0 16,0-2 0-16,0-2 0 15,0 1 0-15,-7-1 0 0,7 5 0 16,-3-1 0-16,3 4 0 16,0 3 0-1,0 0 0-15,0 4 0 0,0-1 0 16,0 1 0 0,3-4 0-16,-3 1 0 0,0-9 0 15,0 2 0-15,0-1 0 16,0-7 0-16,0 4 0 15,0-4 0-15,0 1 0 16,0-4 0-16,0-1 0 16,0-3 0-16,0 1 1 15,4-4-2-15,-4-1 2 0,0 1-2 16,0 0 2 0,0 1-1-16,-7 2 0 0,7-4 0 15,-4 0 0 1,4 2 0-16,-3-1 0 0,3-3 0 15,0-11 0-15,-11 17 0 16,11-17 0-16,0 14 0 16,0-14 0-16,0 0 0 15,-4 14 0-15,4-14 0 16,0 0 0-16,0 0 0 16,0 0 0-16,0 0 0 15,0 0-2-15,18-11 0 16,-18 11-7-16,-3-24-2 0,3 7-8 15,0-1-30-15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351 0 71 0,'0'0'87'15,"0"0"-50"-15,0 0-24 32,0 0-4-32,0 0-3 0,0 0-2 0,0 0-1 15,0 0-1-15,0 0 0 16,-11 15-1-16,11-15 0 15,-10 14 0-15,10-14-1 16,-10 21 1-16,0-8-1 16,-8 1 0-16,4 7 0 15,-6 0 1-15,-5 8-1 16,-6-6 0-16,0 8 0 16,0-7 0-16,-1 1 0 15,4-5 1-15,1 1-1 0,6-10 0 16,4-1-1-1,17-10 1-15,-18 4-1 0,18-4-1 16,0 0-2-16,0 0-4 16,18-19-5 15,-8 6-12-31,8-3-39 0</inkml:trace>
  <inkml:trace contextRef="#ctx0" brushRef="#br0" timeOffset="1">243 95 118 0,'0'0'65'15,"22"0"-40"-15,-9 10-14 16,1-10-4-16,14 17-3 16,-11-10-1-16,21 12-1 15,-10-10-1-15,11 9 0 16,-8-4 0-16,3 2-1 0,-6-2 1 15,-3 4-1 1,-5-7 0-16,-3-1-1 0,-2 1 0 16,-15-11-2-16,0 0-6 15,0 0-4-15,0 0-12 16,0 0-37-16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93 146 173 0,'-24'0'33'15,"24"0"-18"-15,0 0-4 16,0 0-8-16,17-7-1 16,3-3-1-16,22 10 0 15,-4-10 0-15,18-1 0 0,-7-3-1 16,3-3 0-16,-7 0 0 15,-4 3 0-15,-9 0 0 16,-8 2 0-16,-3-1 0 16,-11 6 0-16,-10 7 0 15,0 0 0-15,0 0 0 16,-10-3 0 0,-5 3 0-16,-5 7 0 0,-5 3 0 15,2 1 0-15,-9 3 0 16,1 7 0-16,-8 3 1 15,5 11-1-15,-4-1 0 16,3 12 0-16,-3 6 1 16,3 13-1-16,5 8 0 15,1 14 0-15,8 6 0 0,4 12 0 16,7 2 0-16,3-2 0 16,7-5 1-1,14-11-1-15,-4-15 0 0,0-12 0 16,8-19 0-1,-8-19 0-15,4-11 0 0,-14-13 0 16,18-13 0 0,-15-5-1-16,-3-9 1 0,0-5 0 15,-3-6 0-15,-7-7 0 16,-2 0 0-16,-1-4 0 16,-4-2 0-16,-1-6 0 15,1 6 0-15,2 2 0 16,5 4 0-16,4 6 0 15,6 5 0-15,10 4 0 16,8 8 0-16,9 5 1 16,4-1-1-16,11 12 0 0,0-9 1 15,3 12-1-15,-4-4 0 16,-6 7 0-16,-3 0 0 16,-9 0 0-1,-6 0 0-15,-17 0 0 16,18 10-2-16,-18-10-6 0,0 0-3 15,-18 7-5-15,8-31-17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0 134 0,'0'0'55'0,"0"0"-32"16,0 0-10-16,10 24-8 15,-10-24-1-15,4 23-2 16,-4-8 0-1,4 13 0-15,-4-4-1 0,0 11 0 16,0-4-1-16,0 3 1 16,0-6-1-16,0 4 0 15,0-11 0-15,0-4 0 16,0-7 0-16,0-10 0 16,0 0 0-16,0 0 0 15,0 0-2-15,10-21 1 0,-10 21-4 16,10-13-5-16,-10 13-3 15,-3-21-14-15,3 21-47 16</inkml:trace>
  <inkml:trace contextRef="#ctx0" brushRef="#br0" timeOffset="1">14 555 154 0,'-7'21'43'0,"7"-1"-23"0,-4 1-9 16,4-21-7-16,4 31-1 15,-8-13-1-15,8 6 0 16,-4-3-2-16,0 3 1 16,0-6-1-16,0-2 1 15,3 2-1-15,-3-18-1 16,0 21 0-16,0-21 0 16,0 0-5-16,0 0-4 15,0 0-7-15,11-14-18 16,-11 1-68-16</inkml:trace>
  <inkml:trace contextRef="#ctx0" brushRef="#br0" timeOffset="2">38 968 186 0,'0'21'25'15,"0"-4"-11"-15,0 3-5 16,-6 12-6-16,-1-15-2 0,14 8 0 16,-7-4-1-16,3 6 1 15,-3-1-1-15,7-7 0 16,-4 5-1-16,-3-24-4 15,0 14-4-15,0-14-6 16,0 0-12-16,0-14-56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38:56.04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15 0 185 0,'0'0'26'16,"-8"22"-12"-16,8-22-5 15,0 28-7-15,0-28 0 16,-7 34-1-16,7-9 0 16,0 6-1-16,0 0 1 15,7 7-1-15,1 4 0 0,-1 7 0 16,0-8 1-16,3 5-2 15,-3-2 2-15,-1-2-2 16,2 0 1 0,-5-8 0-16,1 1 0 0,-4-3 0 15,3 0 0-15,-3-9 0 16,0-2 0-16,0-4 0 16,0-4 0-16,0-13 0 15,0 22 0-15,0-22 0 16,0 0 0-16,0 14 0 15,0-14-1-15,0 0 1 16,0 0 0-16,0 0-1 16,0 0 0-16,-7-17-2 15,7 17-7-15,0-25-3 16,-6 1-14-16,-2-4-47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07:25.8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7DB7355-A8E3-4AAF-99C6-6038610CDB47}" emma:medium="tactile" emma:mode="ink">
          <msink:context xmlns:msink="http://schemas.microsoft.com/ink/2010/main" type="writingRegion" rotatedBoundingBox="22268,4056 22092,7438 18132,7232 18308,3850"/>
        </emma:interpretation>
      </emma:emma>
    </inkml:annotationXML>
    <inkml:traceGroup>
      <inkml:annotationXML>
        <emma:emma xmlns:emma="http://www.w3.org/2003/04/emma" version="1.0">
          <emma:interpretation id="{FACD9F63-E0C3-40EB-9942-084EBDDD62BB}" emma:medium="tactile" emma:mode="ink">
            <msink:context xmlns:msink="http://schemas.microsoft.com/ink/2010/main" type="paragraph" rotatedBoundingBox="22342,4071 22055,7206 21153,7123 21439,3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ADF757-9696-44E5-A1C8-35519C3A886A}" emma:medium="tactile" emma:mode="ink">
              <msink:context xmlns:msink="http://schemas.microsoft.com/ink/2010/main" type="line" rotatedBoundingBox="22342,4071 22055,7206 21153,7123 21439,3989"/>
            </emma:interpretation>
          </emma:emma>
        </inkml:annotationXML>
        <inkml:traceGroup>
          <inkml:annotationXML>
            <emma:emma xmlns:emma="http://www.w3.org/2003/04/emma" version="1.0">
              <emma:interpretation id="{299AC451-5A18-496B-9263-37C9ECF6CF8B}" emma:medium="tactile" emma:mode="ink">
                <msink:context xmlns:msink="http://schemas.microsoft.com/ink/2010/main" type="inkWord" rotatedBoundingBox="21153,7123 21439,3989 22342,4071 22055,7206"/>
              </emma:interpretation>
            </emma:emma>
          </inkml:annotationXML>
          <inkml:trace contextRef="#ctx0" brushRef="#br0">18203-232 24 0,'0'0'101'15,"0"0"-48"-15,0 0-35 16,0 0-7-16,0 0-4 15,0 0-2-15,0 0 0 16,0 0-2-16,0 0 0 16,0 0-1-16,-14-3 0 15,14 3-1-15,-13 7 0 0,13-7 0 16,-22 20 0-16,12-5-1 16,0-1 1-16,7 7-1 15,-4-4 0 1,7 3 0-16,-5 6 1 0,5 4-1 15,0-2 0-15,5 0 0 16,-2 3 0-16,4 4 0 16,-4 0 0-1,1-4 0-15,2 1 0 0,-2-5 0 16,-1 1 0-16,1-4 0 16,-4-3 0-16,6-4 0 15,-6-5 0-15,0 1 1 16,0-13-1-16,0 16 0 15,0-16 0-15,0 0 0 0,0 12 0 16,0-12 0-16,0 0 0 16,0 0-1-1,-10 14 1-15,10-14-1 0,0 0-2 16,0 0-3-16,0-18-6 16,0 18-6-16,10-21-28 15</inkml:trace>
          <inkml:trace contextRef="#ctx0" brushRef="#br0" timeOffset="38406.4421">18096-1138 169 0,'0'0'35'15,"-22"21"-19"-15,9-10-5 0,-8-4-9 16,7 10 1-16,-10-7-2 16,6 8 0-16,-9-8 0 15,9 8-1-15,-6-8 1 32,3 0-2-32,8 4 1 15,-5-10-1-15,11 9-2 0,-7-9-7 16,14-4-3-16,0 0-13 15,0 0-45-15</inkml:trace>
          <inkml:trace contextRef="#ctx0" brushRef="#br0" timeOffset="38593.9288">17964-1072 134 0,'20'0'55'0,"-5"4"-32"15,5 6-11-15,1 4-7 16,-7-9-2-16,14 8-2 15,-4-3-1-15,-3-4 0 16,3 10-1-16,-6-16-1 16,6 6-8-16,-11 4-4 15,-13-10-14-15,15 7-46 0</inkml:trace>
          <inkml:trace contextRef="#ctx0" brushRef="#br0" timeOffset="39015.8303">18089-967 136 0,'0'0'54'0,"-15"21"-32"0,12-11-9 16,-7 10-8-16,-4-9-2 16,14 10-1-16,-11 0-1 15,11 6 0-15,-10 1 0 16,10 10 0-16,-7 1-1 0,7 2 0 15,0 1 1-15,7 3-1 16,-7 0 0 0,3-3 0-16,-3 3 0 0,4-4 0 15,-4 1 0-15,0 0 1 16,0 0-1-16,0 3 0 16,0-8 0-1,-4 9 0-15,4-8 1 0,0-3-1 16,0-4 0-16,-3 0 0 15,3-10 0-15,0-4 0 16,0-3 0-16,0 1 0 16,0-15 0-16,0 17 0 15,0-17 0-15,0 0 0 16,0 10 0-16,0-10-1 16,0 0-1-16,0 0-7 0,0 0-3 15,-10-24-7 1,6 3-31-16</inkml:trace>
          <inkml:trace contextRef="#ctx0" brushRef="#br0" timeOffset="50921.0325">18463-1859 180 0,'0'31'29'16,"-7"-3"-15"0,-6 3-4-16,2 14-8 0,-10 0-1 15,4 10 0-15,-4-2 0 16,7 3-1-16,1-4 1 31,1-11-2-31,12 1 0 0,-6-18-2 0,20-7-6 16,0-3-5-16,-1-14-13 0,9-7-53 15</inkml:trace>
          <inkml:trace contextRef="#ctx0" brushRef="#br0" timeOffset="50419.4815">17939-1773 172 0,'0'0'34'0,"0"0"-19"16,-17 7-4-16,10 14-8 15,-10-8-1-15,13 22 0 16,-13-3-2-16,7 9 1 16,-8 5 0-16,5-1-1 15,2 0 0-15,0-3 0 16,4-5 0-16,4-8 0 16,3-2-1-16,0-27 0 15,21 25-3-15,-21-25-6 0,24-11-3 16,1-10-14-16,5-10-50 15</inkml:trace>
          <inkml:trace contextRef="#ctx0" brushRef="#br0" timeOffset="51202.2878">18664-1585 167 0,'-23'10'34'16,"1"4"-17"-16,-6 3-6 15,-2-10-9-15,2 18 0 16,-11-12-1-16,11 13 1 16,-2-6-1-16,12 5 1 15,4-6-1-15,14 6 0 16,0-1-1-16,14 4 1 16,0 0-1-16,10-4 1 15,1 1-1-15,2-2 0 16,1-2 0-16,-3-7 0 0,-2 0 0 15,-5-6-1 1,6 9-2-16,-24-17-6 0,18 0-2 16,-18 0-11-16,3-25-31 15</inkml:trace>
          <inkml:trace contextRef="#ctx0" brushRef="#br0" timeOffset="50670.2632">18071-1588 160 0,'-14'20'40'0,"8"4"-22"15,-9 8-7-15,1-15-8 16,21 18 0-16,-7-14-2 15,15 3 0-15,2-14 0 16,11-4 0-16,2-6-1 16,2-6 0-16,-4-4 0 0,-1-3 1 15,-6-5-1-15,-7 1 0 16,-11-5-1 0,-6 5 1-16,-7-1 0 15,-7 1-1-15,-1 7-1 0,-9-11-2 31,16 11-4-31,-10 3-7 0,8-2-14 0,2-6-51 16</inkml:trace>
          <inkml:trace contextRef="#ctx0" brushRef="#br0" timeOffset="779.8794">17773 631 134 0,'0'0'52'0,"0"0"-28"15,0 0-11-15,0 14-9 16,0-14 0-16,24-7-2 16,-14 3-1-16,15 11 1 15,-8-3-1 1,4 3 0-16,-7 3-1 0,-4 4 1 16,-3 0-1-16,-7 3 0 15,-7 1 0-15,-6-1 0 16,-1 0 0-16,-7 4 0 15,0-3 0 1,0-1 0-16,1 1 0 0,2-1 0 16,4 7 0-16,4-6 0 15,7 5 0-15,3-2 0 16,6 3 0-16,1 2 0 16,7-3 0-16,0-2 0 15,0-3 0-15,3 0 0 16,-7-2 0-16,1 2 0 0,-7-8 0 15,-4 7 0-15,0-17 1 16,-15 26-1-16,-2-16 0 0,0 7 0 16,-8-3 0-16,5-4 0 15,-1 1 0-15,0 0 0 16,3-7-1-16,1-8 1 16,17 4-2-1,-6-18 0-15,16 14-4 0,0-16-5 0,5-1-8 16,5-7-26-1,5-7-75-15</inkml:trace>
          <inkml:trace contextRef="#ctx0" brushRef="#br0" timeOffset="1264.2182">18439 766 170 0,'-35'39'34'16,"0"12"-19"-16,-6 2-4 16,-8 3-10-16,11 9 1 15,-4-5-2-15,7-4 0 0,5-5 0 16,2-18-3-16,14-10-7 16,14-9-6-16,0-14-16 15,10-31-60-15</inkml:trace>
          <inkml:trace contextRef="#ctx0" brushRef="#br0" timeOffset="1076.7212">18199 693 175 0,'-13'11'31'0,"-4"4"-16"16,-5 4-4-16,-1-9-9 0,12 25 0 16,-10-6-1-16,14 12 0 15,0-2 0 1,7-2 0-16,14-1-1 16,7-2 0-16,3-10 1 0,8-2-1 15,5-8-1-15,5-7 1 16,3-7-1-16,-10-13-1 15,17 13-3-15,-18-23-5 16,-2 2-6-16,-1-6-18 16,-7-5-67-16</inkml:trace>
        </inkml:traceGroup>
      </inkml:traceGroup>
    </inkml:traceGroup>
    <inkml:traceGroup>
      <inkml:annotationXML>
        <emma:emma xmlns:emma="http://www.w3.org/2003/04/emma" version="1.0">
          <emma:interpretation id="{4A360286-36E8-41DD-9A6C-45D7808FD107}" emma:medium="tactile" emma:mode="ink">
            <msink:context xmlns:msink="http://schemas.microsoft.com/ink/2010/main" type="paragraph" rotatedBoundingBox="20651,4033 20481,7292 19766,7255 19936,3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D496F0-3589-44C4-8965-367E89647CB2}" emma:medium="tactile" emma:mode="ink">
              <msink:context xmlns:msink="http://schemas.microsoft.com/ink/2010/main" type="line" rotatedBoundingBox="20651,4033 20481,7292 19766,7255 19936,3996"/>
            </emma:interpretation>
          </emma:emma>
        </inkml:annotationXML>
        <inkml:traceGroup>
          <inkml:annotationXML>
            <emma:emma xmlns:emma="http://www.w3.org/2003/04/emma" version="1.0">
              <emma:interpretation id="{CEA2C012-10ED-4EBD-A174-F3265A907A10}" emma:medium="tactile" emma:mode="ink">
                <msink:context xmlns:msink="http://schemas.microsoft.com/ink/2010/main" type="inkWord" rotatedBoundingBox="19766,7255 19936,3996 20651,4033 20481,7292"/>
              </emma:interpretation>
            </emma:emma>
          </inkml:annotationXML>
          <inkml:trace contextRef="#ctx0" brushRef="#br0" timeOffset="37103.754">16604-1158 147 0,'-11'13'46'0,"11"-13"-25"15,-21 25-9-15,11-8-9 16,-14-10-1-16,10 11-1 15,-10-5 0-15,3 5-1 16,-3-4 1-16,3-1-2 16,0 5-1-16,-4-8-7 15,12-3-5-15,13-7-13 16,-21 0-50-16</inkml:trace>
          <inkml:trace contextRef="#ctx0" brushRef="#br0" timeOffset="37275.6288">16600-1078 169 0,'22'17'33'0,"-2"-7"-16"16,1 2-7-16,6 1-9 0,-5-7-1 16,-2-6-1-16,5 8-1 15,-25-8-6-15,17 0-8 16,-17 0-17-16,0 0-49 15</inkml:trace>
          <inkml:trace contextRef="#ctx0" brushRef="#br0" timeOffset="37703.5772">16580-965 136 0,'-15'15'53'16,"12"2"-30"-16,-4-2-11 15,7-15-8-15,0 41-1 16,-10-17-1-16,17 12-1 16,-7-3 1-16,3 13-1 15,-3-8 0-15,7 11-1 16,-7-4 1-16,10 3-1 16,-10-3 0-16,8 1 0 15,-8-2 0-15,3 5 1 16,-3 0-1-16,0-4 0 0,4 0 0 15,-4 0 1-15,6-6-1 16,1-2 0 0,-3-6 0-16,-1-6 0 0,0-1 0 15,4-7 0 1,-7 1 0-16,8-5 0 16,-8-1 0-16,0-12 1 15,0 23-1-15,0-23 0 0,0 22 0 16,0-22-1-16,0 17 1 15,0-17-1-15,0 14-2 16,0-14-7 0,0 0-3-16,-15-21-10 15,12-4-43-15</inkml:trace>
          <inkml:trace contextRef="#ctx0" brushRef="#br0" timeOffset="3407.187">16708-86 104 0,'0'0'63'0,"-14"-7"-34"0,14 7-19 16,0 0-3 0,0 0-2-16,0 0-1 0,0 0-1 15,0 0 1-15,0 0-2 16,0 16 0 0,0-16 0-16,-4 26 0 15,1-13-1-15,3 12 0 0,-7 2-1 16,7 8 0-1,-7-3 1 1,4 5-1-16,0-1 0 16,3 1 0-16,-8-5 0 15,8-1 0-15,-7-7 0 0,7-6 0 16,-3-2 0-16,3-4 0 16,0-12 0-16,0 0 0 15,0 17-1-15,0-17-2 16,0-21-6-16,0 21-4 15,0-21-9-15,-4 5-36 16</inkml:trace>
          <inkml:trace contextRef="#ctx0" brushRef="#br0" timeOffset="49566.3173">16739-1887 183 0,'0'11'27'16,"-4"6"-13"-16,1 0-4 16,3 11-9-16,-10-4 1 15,10 14-2-15,-7 0 1 16,7 1 0 0,-7 2-1-16,7 5 1 0,-3-5-1 15,3 1-1-15,0-8 1 16,0-2-1-16,10 2 0 15,-10-16-2-15,14-1-7 16,-14-17-6-16,24 7-13 16,-7-21-58-16</inkml:trace>
          <inkml:trace contextRef="#ctx0" brushRef="#br0" timeOffset="48981.5692">16347-1720 125 0,'0'0'60'16,"0"0"-35"-16,0 0-11 15,0 17-10 1,0-17-1-16,-4 24-1 0,-2-10-1 16,6 14 1-16,0-4-1 15,-4 11 0-15,4-4 0 16,-3 4-1-16,0-1 0 15,3-2 0-15,0-4 0 16,0-9-1-16,0 3 0 16,0-22-1-16,13 21-2 0,-13-21-6 15,0 0-7-15,17-14-20 16,-9-3-68-16</inkml:trace>
          <inkml:trace contextRef="#ctx0" brushRef="#br0" timeOffset="49856.9909">16999-1661 165 0,'-14'14'37'16,"-3"-1"-21"-16,-4 0-5 0,1 14-9 16,-12-14 0-16,8 7-1 15,-4-3 0-15,10 1 1 0,-2-4-1 16,10 3-1-16,7-3 1 16,13 4 0-16,0-5-1 0,10 5 1 15,-2-4-1-15,6 3 0 16,1 0 0-16,-1-3 0 15,-3 0 0-15,0 0 0 16,-1-4 0-16,-10-3 0 16,5 0-2-16,-15-7-1 15,0 0-7-15,17-10-4 16,-17 10-12-16,10-21-52 16</inkml:trace>
          <inkml:trace contextRef="#ctx0" brushRef="#br0" timeOffset="49300.6889">16448-1533 147 0,'0'0'46'0,"-11"25"-26"0,8-9-8 15,3-16-9-15,3 25-1 16,-3-25-1-16,25 23 0 16,-12-23 0-16,12 8-1 15,-8-8 1-15,11-3-1 16,-8-8 1-16,2 1-1 15,-5-3 1-15,-4-2-1 16,-5-2 0-16,-5 0 0 0,-3 2 1 16,-11 1-1-16,1 0 0 15,-7 4 0 1,-1 7 0-16,-2-4 0 16,-5 7-1-16,5-7 0 0,3 7 0 15,-5-2-2-15,22 2-1 16,0 0-9-16,0 0-8 15,0 0-30-15,7-22-86 16</inkml:trace>
          <inkml:trace contextRef="#ctx0" brushRef="#br0" timeOffset="4253.5085">16257 810 173 0,'0'0'33'16,"-14"0"-17"-1,14 0-6-15,0 0-7 0,10-14-1 16,15 14-1-1,-5-7 0-15,12 7 0 0,-5 0 0 16,1 7-1 0,0 0 0-16,-7 3 0 0,-7 4 0 15,-7-1 0-15,-7 1 0 16,-11 4 0-16,-6-4 0 16,-4 3 0-16,-7 0 0 15,4 1 0-15,0 0 0 16,-1 2 0-16,8-3 0 15,7 1 0-15,7-1 0 16,3 0 0-16,6-6 0 0,8 6 0 16,0-6 0-16,4 3 0 15,2 3 0 1,-2-3 0-16,2 0 0 16,-6 3 0-16,0 4 0 0,-7-1 0 15,-7 6 0-15,0-6 0 16,-7 0 0-16,-7 1 0 15,-3-3 0-15,0-4 0 16,-5-1 0-16,6-6 0 16,-2-3 0-16,4-4 0 15,14 0-1-15,-25-4 0 16,25 4-3-16,0-14-6 0,0 4-3 16,8-15-14-1,2 1-47-15</inkml:trace>
          <inkml:trace contextRef="#ctx0" brushRef="#br0" timeOffset="4659.7228">16604 862 183 0,'0'0'28'15,"10"-8"-14"-15,-10 8-4 16,28 0-8-16,-28 0 0 15,28 0-1-15,-18 0 0 16,7 8-1-16,-17-8 1 0,21 21-1 16,-14-8 0-1,-7 1 0-15,0 3 0 16,-10 1 0-16,3-1 0 16,-1-3 0-16,2 3 0 0,-1-3 0 15,7 4 0-15,0 2 0 16,0 5 0-16,13 6 0 15,-1 0 0-15,-2 1 0 16,0-2 0-16,0 3 0 16,1-7 0-16,-7 2 1 15,-4-8-1-15,-11 2 0 16,-3-5 0-16,-3-3 0 16,-8 0 0-16,-2-7 0 15,-4-7-1-15,-11-14-2 16,11-7-6-16,-4-9-4 0,4-16-8 15,3-13-36-15</inkml:trace>
        </inkml:traceGroup>
      </inkml:traceGroup>
    </inkml:traceGroup>
    <inkml:traceGroup>
      <inkml:annotationXML>
        <emma:emma xmlns:emma="http://www.w3.org/2003/04/emma" version="1.0">
          <emma:interpretation id="{067AAA4A-E161-4ECE-9A91-705B0B07E731}" emma:medium="tactile" emma:mode="ink">
            <msink:context xmlns:msink="http://schemas.microsoft.com/ink/2010/main" type="paragraph" rotatedBoundingBox="19344,4063 19298,7285 18246,7270 18292,4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1686DF-E2F2-4762-B24D-11C046BAA78F}" emma:medium="tactile" emma:mode="ink">
              <msink:context xmlns:msink="http://schemas.microsoft.com/ink/2010/main" type="line" rotatedBoundingBox="19344,4063 19298,7285 18246,7270 18292,4048"/>
            </emma:interpretation>
          </emma:emma>
        </inkml:annotationXML>
        <inkml:traceGroup>
          <inkml:annotationXML>
            <emma:emma xmlns:emma="http://www.w3.org/2003/04/emma" version="1.0">
              <emma:interpretation id="{1065C9C2-EEA2-44E0-947E-B30AC2B2D8A9}" emma:medium="tactile" emma:mode="ink">
                <msink:context xmlns:msink="http://schemas.microsoft.com/ink/2010/main" type="inkWord" rotatedBoundingBox="18246,7270 18292,4048 19344,4063 19298,7285"/>
              </emma:interpretation>
            </emma:emma>
          </inkml:annotationXML>
          <inkml:trace contextRef="#ctx0" brushRef="#br0" timeOffset="35775.6305">15181-1187 136 0,'0'0'53'0,"0"0"-31"16,0 19-12-16,0-19-5 15,0 0-2-15,-13 17-1 16,13-4-1-16,0-13 0 16,-22 28 0-16,9-14 0 15,-1 4-1-15,0-1 0 0,-3-3 0 16,7 0-1-16,-8-7 0 16,18 3-4-16,0-10-7 15,0 0-6-15,0 0-26 16,0 0-76-16</inkml:trace>
          <inkml:trace contextRef="#ctx0" brushRef="#br0" timeOffset="35947.5012">15161-1106 151 0,'20'10'43'0,"-3"-3"-23"16,8 4-9-16,6 2-8 15,-7-6 0-15,4 4-3 16,0-3 0-16,-4-6 0 15,1 2-1-15,-12-4-2 0,4-4-7 16,-17 4-8-16,0 0-21 16,15-2-68-1</inkml:trace>
          <inkml:trace contextRef="#ctx0" brushRef="#br0" timeOffset="36431.8779">15286-1029 158 0,'-18'23'40'16,"11"-9"-22"-16,7 3-6 15,0 8-10-15,0-5 0 16,4 12-1-16,-4 3 0 16,6 3 0-16,-6 3 0 15,11 8-1-15,-4-4 1 0,-3 3-1 16,3-2 0-1,-1-1 0-15,1-4 1 0,-4 4-1 16,1-6 0-16,3-1 0 16,-7 0 0-16,0 4 1 15,0-4-1 1,-11 0 0-16,8-4 1 0,3 2-1 16,-7-5 0-16,7 1 0 15,0-5 1-15,0-3-1 16,0-3 0-16,7-4 0 15,-4-3 0-15,4 0 0 16,-7-14 0-16,11 25 0 16,-11-25 0-16,7 20 0 15,-3-6 0-15,2 0 0 16,-2 0 0-16,2 0 0 16,-6-14 0-16,12 20 0 0,-12-20 0 15,0 0 0-15,6 18-1 16,-6-18-1-16,-11-18-8 15,1 5-2-15,0-8-10 16,-4-10-36-16</inkml:trace>
          <inkml:trace contextRef="#ctx0" brushRef="#br0" timeOffset="5901.5579">15300-10 58 0,'0'0'86'0,"-14"0"-44"15,14 0-27-15,0 0-6 16,0 0-4-16,0 0-1 15,0 0-1-15,0 0 0 0,0 0 0 16,0 0-1-16,0 0-1 16,0 0 1-16,0 0-1 15,-15 14 0 1,15-14 0-16,0 0-1 0,-10 10 1 16,10-10-1-16,0 22 1 15,0-9-1 1,0 1 0-16,7 4 1 0,-7 3-1 15,3 3 0-15,4-7 0 16,-7 2 0-16,4-6 0 16,-4 0 0-16,7 1 0 15,-7-14 0-15,0 21 0 16,0-6 0-16,4 2 0 16,-4-4 0-16,0 8-1 0,0-21 0 15,7 31-5-15,-7-17-5 16,0-14-6-16,-7 13-23 15</inkml:trace>
          <inkml:trace contextRef="#ctx0" brushRef="#br0" timeOffset="48106.57">15393-1846 175 0,'7'14'31'0,"-7"0"-16"0,-7 4-4 16,0 2-10 0,0-2 0-16,7 12 1 15,-11 2-2-15,11 3 1 0,-7 3-1 16,7 1 1-16,-3 2-1 15,3 1 0-15,0-4-1 16,0-7 0-16,10 0-1 16,-10-17-3-16,15 0-6 15,2-14-8-15,4 0-24 16,-1-17-84-16</inkml:trace>
          <inkml:trace contextRef="#ctx0" brushRef="#br0" timeOffset="47507.9453">14716-1714 125 0,'0'0'59'0,"-13"11"-35"0,13-11-10 16,0 0-11-16,0 0-1 16,6 18 0-1,-6-18-1-15,0 13 1 16,0-13-1-16,7 21 0 16,-7-7 0-16,0 2 0 0,-7 3-1 15,7 5 1-15,0-4-1 16,-3 5 0-16,3 3 0 15,0-4 0-15,0 4 0 16,7-1 1-16,0 0-1 16,-4-1-1-16,1-2 1 15,-4-7 0-15,11 1-1 16,-11-18 0-16,10 21-2 0,-10-21-6 16,0 0-6-16,17-25-13 15,-3 4-52-15</inkml:trace>
          <inkml:trace contextRef="#ctx0" brushRef="#br0" timeOffset="48403.4426">15625-1647 136 0,'-14'7'54'16,"4"6"-32"-1,-8 1-9-15,-5-14-10 0,5 25 0 16,-6-18-1-16,10 9 0 16,-7-5-1-16,14 3 0 15,7-14 0-15,-6 25 0 16,9-12 0-16,14 4-1 15,1 1 0-15,6 3 1 16,4-3-1-16,0-2 0 16,2 2 0-16,2-4 0 15,-8 0 0-15,-3-4 0 16,-4-3-1-16,-3-7 1 16,-4 10-1-16,-10-10-1 0,14 0-8 15,-14 0-3-15,0 0-11 16,0 0-44-16</inkml:trace>
          <inkml:trace contextRef="#ctx0" brushRef="#br0" timeOffset="47903.4416">14914-1575 142 0,'0'0'49'0,"-10"17"-28"16,10-3-8-16,4 4-10 15,-4-4-1-15,6 3 0 16,5-3-2-16,6 4 1 15,0-8 0-15,4-1-1 0,3-4 0 16,1-5 1-16,-4 0-1 16,3-5 0-1,-7-4 0-15,0-5 0 0,-2-4 0 16,-5 1 1 0,-7-1-1-16,-3 1 0 0,0 0 0 15,-7 3 0-15,-6 1 0 16,-5 2 0-16,1 4-1 15,-4 0 1-15,4 7-1 16,-5-10-1-16,22 10-1 16,-23 3-6-16,23-3-8 15,0 0-16-15,0 0-62 16</inkml:trace>
          <inkml:trace contextRef="#ctx0" brushRef="#br0" timeOffset="7120.3241">14879 761 142 0,'-13'6'48'16,"13"-6"-26"-16,0 0-10 15,-18 0-9 1,18 0 0-16,0 0-1 0,25 11 0 16,-12-11-1-16,9 7 1 15,-5-7-1-15,4 8 0 16,-4-5-1-16,-4 7 0 16,-13-10 0-16,15 17 1 15,-15-17-1-15,-11 25 0 16,11-25 0-16,-21 24 0 15,4-10 0-15,3 3 0 0,0 4 0 16,8 0 0 0,-1 3 0-16,7 4 0 15,7 0 0-15,-1 3 0 0,8-3 0 16,0-1 0 0,3-6 0-16,0 0 0 0,-2 0 0 15,-8-4 0-15,-7-3 0 16,0 4 0-16,-15-1 0 15,2 0 0-15,-8-2 0 16,-3 1 0-16,0-3 0 16,-1-1 0-16,0-2-1 15,5-10 0-15,20 0-1 16,-31 0-7-16,27-13-4 0,4-6-9 16,10-5-36-16</inkml:trace>
          <inkml:trace contextRef="#ctx0" brushRef="#br0" timeOffset="7510.5021">15220 896 187 0,'20'7'25'16,"1"0"-12"-16,0 0-3 15,-7 0-8-15,10 10-1 16,-6-2 0-16,5 8 0 15,-5-2 0 1,-1 7-1-16,-10 0 1 16,0 3-1-16,-7 0 0 15,-7-3 0-15,-10-4 1 16,-8 4-1-16,-2-7 0 16,-7 0 0-16,-5-4 0 0,4-2 0 15,4-6 0-15,7-2 0 0,6 0 0 16,18-7 0-16,0 0 0 15,11 18 0 1,10-15 0-16,14 7 0 0,3-3 0 16,7 0 0-16,0-1 0 15,3 2 0-15,-6-1 0 16,-4-7 0-16,1 18-4 16,-12-18-5-16,-6 0-3 15,-21 0-10-15,10-33-35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5:00.1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21 31 71 0,'0'0'37'15,"0"-22"-9"-15,0 22-6 16,0 0-7-16,0 0-5 15,0 0-4-15,0 0-3 16,0 0-2-16,0 0-2 16,-21-11 0-16,21 11-1 0,0 0 0 15,0 0 1-15,0 0 0 16,0 0 1-16,0 0 1 16,0 0 2-16,0 0 2 15,0 0 1 1,0 0-2-16,0 0 2 0,0 0-1 15,0 0-1-15,17 0 0 16,-17 0-1-16,0 0 0 16,0 0-1-16,0 0 0 15,0 0 0-15,0 17-1 16,0-17 0-16,0 0 0 16,-9 21 0-16,9-21-1 15,0 25 1-15,0-9-1 16,-3 4 0-16,3 5 0 15,0 4 1-15,0 4-1 0,-5 8 0 16,5 1 0 0,0 3 0-16,0 9 0 0,0-5 0 15,0 5 0-15,0 9 0 16,0-6 0 0,0 1 0-16,5 0 0 15,-5 6 0-15,8-8 0 0,-8 10 0 16,8 0 0-16,-8 4 0 15,8 9 0-15,-8 4 0 16,5-1 0-16,-5 9 0 16,7 4 0-16,-7-2 0 15,5-5 0-15,3 0 0 16,-8-9 0-16,4-1 0 16,5 1 1-16,-5-13-1 15,-4 0 0-15,8-3 0 0,-4-2 0 16,-4-3 0-16,8-4 0 15,-8-5 0-15,9 0 0 16,-9-2 0-16,4-2 0 16,-4-4 0-16,8 0 0 15,-8-3-1-15,4-5 1 16,-4 4 0-16,5-4 0 16,-5 0 0-16,7-8 0 15,-7 4 0-15,0-9 0 16,0 2 0-16,0-7 0 15,0-15 0-15,0 21 0 16,0-21 0-16,5 18 0 16,-5-18 0-16,0 0 0 0,0 15 0 15,0-15-1-15,0 0 0 16,0 0 0-16,0 0-8 16,0 0-3-16,8-24-9 15,-16-1-31-15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07:57.0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027E75-48C3-41B9-8EE7-DD61FDFF98CC}" emma:medium="tactile" emma:mode="ink">
          <msink:context xmlns:msink="http://schemas.microsoft.com/ink/2010/main" type="writingRegion" rotatedBoundingBox="9853,4829 10165,4829 10165,6016 9853,6016"/>
        </emma:interpretation>
      </emma:emma>
    </inkml:annotationXML>
    <inkml:traceGroup>
      <inkml:annotationXML>
        <emma:emma xmlns:emma="http://www.w3.org/2003/04/emma" version="1.0">
          <emma:interpretation id="{8E6041AA-7D09-420B-AC7E-20D107BA1512}" emma:medium="tactile" emma:mode="ink">
            <msink:context xmlns:msink="http://schemas.microsoft.com/ink/2010/main" type="paragraph" rotatedBoundingBox="9853,4829 10165,4829 10165,6016 9853,6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1922AD-81EF-419A-AB66-A81AED75DE69}" emma:medium="tactile" emma:mode="ink">
              <msink:context xmlns:msink="http://schemas.microsoft.com/ink/2010/main" type="line" rotatedBoundingBox="9853,4829 10165,4829 10165,6016 9853,6016"/>
            </emma:interpretation>
          </emma:emma>
        </inkml:annotationXML>
        <inkml:traceGroup>
          <inkml:annotationXML>
            <emma:emma xmlns:emma="http://www.w3.org/2003/04/emma" version="1.0">
              <emma:interpretation id="{5BB62250-BAC4-4E6F-A62C-F6BE4385CB9C}" emma:medium="tactile" emma:mode="ink">
                <msink:context xmlns:msink="http://schemas.microsoft.com/ink/2010/main" type="inkWord" rotatedBoundingBox="9812,6007 9863,4819 10175,4832 10124,6021"/>
              </emma:interpretation>
            </emma:emma>
          </inkml:annotationXML>
          <inkml:trace contextRef="#ctx0" brushRef="#br0">218 5 111 0,'0'0'69'0,"0"0"-42"16,17-7-15-1,-17 7-5-15,0 0-2 0,0 0-2 16,0 0-1-16,0 0 0 15,0 14-1-15,-10-4 0 16,0 8-1-16,-8-1 0 0,1 5 1 16,-8 1-1-16,2-2 0 15,1-1 0-15,-1-2-1 16,1 3 0-16,2-10 0 16,10 12-2-16,-12-16-7 15,22-7-4-15,-13 0-12 16,13 0-51-16</inkml:trace>
          <inkml:trace contextRef="#ctx0" brushRef="#br0" timeOffset="172.6044">145 113 172 0,'21'17'32'0,"-4"0"-17"15,0 1-5-15,5-1-8 16,-9-3-1-16,2 3 0 0,2-7-2 15,-4-4 0-15,5 9-2 16,-18-15-8-16,14 8-6 16,-14-8-20-16,0 0-64 15</inkml:trace>
          <inkml:trace contextRef="#ctx0" brushRef="#br0" timeOffset="518.3119">200 248 149 0,'-10'21'45'16,"3"-4"-25"-16,1 0-8 0,6 15-9 16,-14-15 0-1,14 21-1-15,-4-3-1 0,4 17 1 16,-4-7-1-16,4 14 0 16,-6 3-1-16,2 8 1 15,-3-8-1-15,4 1 1 16,3-4-1-16,-3-7 0 15,3-7 0-15,0-3 0 16,0-11 0-16,3-7 1 16,-3-6-1-16,3 2 0 15,-3-9 0-15,0-11 0 0,0 21 0 16,0-21 0-16,0 10 0 16,0-10-1-16,0 0 1 15,0 0-2 1,11 14-5-16,-11-14-3 0,6-14-6 15,-6-3-21-15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11:27.7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E44824-8EFC-424C-86DC-19217D602486}" emma:medium="tactile" emma:mode="ink">
          <msink:context xmlns:msink="http://schemas.microsoft.com/ink/2010/main" type="inkDrawing" rotatedBoundingBox="8996,6153 9107,9024 8896,9032 8785,6161" semanticType="callout" shapeName="Other"/>
        </emma:interpretation>
      </emma:emma>
    </inkml:annotationXML>
    <inkml:trace contextRef="#ctx0" brushRef="#br0">10 0 131 0,'0'0'53'0,"0"0"-33"15,0 0-8-15,0 0-6 16,0 0-1-16,0 0-2 16,0 0-1-16,0 0 0 15,0 0 0-15,0 0-1 16,0 0 1-16,0 0-2 0,0 0 1 15,0 0-1-15,0 0 1 16,0 0-1 0,0 0 1-16,0 16-1 15,0-16 1-15,0 18-1 0,0-18 0 16,0 23 0-16,-7-11 1 16,7 1-1-1,0 1 0-15,0-3 0 0,0 3 0 16,0 0 0-16,0-1 0 15,0 1 0-15,0 4 1 16,0-1-1-16,0 1 0 16,0 2 0-16,-3-2 0 15,3 3 0-15,0-1 0 16,0 0 0-16,0 5 0 0,3-1 0 16,-3 4 0-16,0-3 0 15,0 2 1-15,0-2-1 16,0 3 0-16,0-4 0 15,0-3 0-15,7 6 0 32,-7-6 0-32,0 0 0 15,0 4 0-15,3-2 0 16,-3 2 0-16,0-5 0 16,0 5 0-16,0-1 0 15,0-3 0-15,0 3 0 16,0 1 0-16,0-1 0 0,0-4 0 15,4 2 0-15,-4-1 0 16,4-1 0 0,-4 1 0-16,7-3 0 0,-7 3 0 15,0-5 0-15,3 2 0 16,-3-1 0-16,0 1 0 16,3-5 0-16,-3 1 0 15,0 0 1-15,0 4-2 16,4-4 1-16,-4-1 0 15,0 5 0-15,0-4 0 0,7 0 0 16,-7-4 0-16,0 7 0 16,0-3 0-16,0 0 0 15,0 4 1-15,0-5-1 16,-7 4 0-16,7 1 0 16,-4 3 0-16,4-1 0 15,-3 1 1-15,3-3-1 16,0 0 0-16,0-2 0 15,0 5 0-15,0-7 0 16,0 4 0-16,0-1 0 16,3 0 0-16,-3 4 0 15,0-3 0-15,0-2 0 16,0 6 0-16,0-5 0 0,0 4 0 16,0-4 0-16,4 4 0 15,-4-4 0-15,0 7 0 16,0-3 0-16,0 1 0 15,0-2 0-15,0 1 0 16,0 0 0-16,0 3 0 16,7-3 0-16,-7 0 0 15,0-4 0-15,0 7 0 0,0-3 0 16,0 1 0-16,0-3 0 16,0 2 0-16,0 0 0 15,3-3 0-15,-3 2 0 16,0 2 0-16,0-5 0 15,0 1 0-15,0-2 0 16,0 5 0-16,0-2 0 16,0-3 0-16,0 1 1 15,0-3-1-15,0 0 0 16,0-1 0-16,3 2 0 16,-3-2-1-16,0-2 2 15,0 3-2-15,0 0 1 16,0 3 0-16,0-3 0 0,0 7 1 15,0-3-1-15,0 2 0 16,0 1 0-16,0 0 0 16,0 0 0-1,0-4 0-15,0 0 0 16,0 1 0-16,0-4 0 0,0-1 0 16,0-13 0-16,7 24 0 15,-7-9 0-15,0-5 0 16,0 4 0-16,4 3 0 15,-4-3 0-15,0 0 0 16,0 0 0-16,0 0 0 16,0-14 0-16,0 17 0 15,0-17 0-15,4 17 0 16,-4-17 0-16,0 14 0 0,0-14 0 16,0 17 0-16,0-17 0 15,0 14 0-15,0-14 0 16,0 14 0-1,0-14 0-15,0 0 0 0,0 0 0 16,0 0 0-16,0 0 0 16,0 11 0-16,0-11 0 15,0 0 0-15,0 0 0 16,0 0 0-16,3 16 0 16,-3-16 0-16,0 0 0 15,0 0 0-15,0 15 0 16,0-15 0-16,0 0 0 15,0 0 0-15,0 0 0 16,0 0 0-16,0 14 0 0,0-14 0 16,4 14 0-16,-4-14 0 15,0 14 0 1,0-14 0-16,0 0 0 0,7 14 0 16,-7-14 0-16,0 0 0 15,0 0 0-15,0 0 0 16,0 0 0-1,0 0 0-15,0 0 0 0,0 0 0 16,0 0 0-16,0 0 0 16,0 0 0-16,0 0 0 15,0 0 0-15,0 0 0 16,0 0 0-16,0 0 0 16,0 0 0-16,0-14 0 15,0 14 0-15,0 0 0 0,0 0 0 16,0 0 0-16,0 0 0 15,0 0 0-15,0-10 0 16,0 10 0-16,0 0 0 16,0 0 0-16,0 0 0 15,0 0 0-15,0 0 0 16,0-15 0 0,0 15 0-16,0 0 0 0,0 0 0 15,0 0 0-15,0-13 0 16,0 13 0-16,0 0 0 15,0 0 0-15,0 0 0 16,0-11 0-16,0 11 0 16,0 0 0-16,0 0 0 15,0 0 0-15,0 0 0 16,6-14 0-16,-6 14 0 0,0 0 0 16,7-17 0-16,-7 17 0 15,0 0 0-15,15-14 0 16,-15 14 0-16,6-13 0 15,-6 13 0-15,14-14 0 16,-4 4 0-16,5-5 0 16,-5 4 0-16,3-2 0 15,1 3 0-15,0-1 0 16,0 1 0-16,-14 10 1 16,18-11-1-16,-18 11 0 15,14-4 0-15,-14 4 0 16,0 0 0-16,0 0 0 15,10-3 0-15,-10 3 0 0,0 0 0 16,0 0 0-16,0 0 0 16,0 0 0-16,0 0 0 15,0 0 0 1,0 0 0-16,0 0 0 16,0 0 0-16,0 0 0 0,0 0 0 15,0 0-1-15,0 0 1 16,6 11-1-16,-19-15-7 15,13 4-1-15,0 0-4 16,-14 0-11-16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11:28.7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525C24-F79B-4B06-8B49-51525B8498C9}" emma:medium="tactile" emma:mode="ink">
          <msink:context xmlns:msink="http://schemas.microsoft.com/ink/2010/main" type="inkDrawing" rotatedBoundingBox="8681,8841 8901,8967 8888,8989 8668,8864" semanticType="callout" shapeName="Other"/>
        </emma:interpretation>
      </emma:emma>
    </inkml:annotationXML>
    <inkml:trace contextRef="#ctx0" brushRef="#br0">212 139 84 0,'0'0'79'0,"0"0"-45"16,0 0-21-16,-7-17-6 16,7 17-1-16,0 0-2 15,0 0 0-15,0 0-1 16,10 0-1-16,-10 0 0 0,0 0-1 16,0 0 1-16,0 0-1 15,0 0 0-15,0 0-1 16,-13-14 1-16,13 14-1 15,-14-4 1-15,14 4-1 16,-25-7 0 0,12 4 0-16,-5-8 1 0,1 4-1 15,-3 0 0 1,2-2 0-16,1-5 0 0,2 6 0 16,2-2 0-16,13 10 0 15,-21-18 0-15,21 18 0 16,-11-10 0-16,11 10 0 15,0 0 0-15,0 0 0 16,0 0 0-16,0 0 0 16,0 0 0-16,0 0 0 0,0 0 0 15,0 0-1 1,21 21 0-16,-21-21-4 0,0 0-4 16,0 0-4-16,0 0-9 15,0-21-42 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11:50.9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821F1E-F024-4D28-892D-A97C0A788830}" emma:medium="tactile" emma:mode="ink">
          <msink:context xmlns:msink="http://schemas.microsoft.com/ink/2010/main" type="writingRegion" rotatedBoundingBox="21603,1546 22440,724 23261,1561 22423,2382"/>
        </emma:interpretation>
      </emma:emma>
    </inkml:annotationXML>
    <inkml:traceGroup>
      <inkml:annotationXML>
        <emma:emma xmlns:emma="http://www.w3.org/2003/04/emma" version="1.0">
          <emma:interpretation id="{B65B1496-5CCB-4304-8A52-06F8FE6B0081}" emma:medium="tactile" emma:mode="ink">
            <msink:context xmlns:msink="http://schemas.microsoft.com/ink/2010/main" type="paragraph" rotatedBoundingBox="21603,1334 21846,1334 21846,1546 21603,1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A4DADF-FF67-4D67-9F98-A9B8BC3AC21A}" emma:medium="tactile" emma:mode="ink">
              <msink:context xmlns:msink="http://schemas.microsoft.com/ink/2010/main" type="inkBullet" rotatedBoundingBox="21593,1534 21832,1329 21849,1349 21610,1554"/>
            </emma:interpretation>
          </emma:emma>
        </inkml:annotationXML>
        <inkml:trace contextRef="#ctx0" brushRef="#br0">216 0 149 0,'0'0'45'15,"0"0"-26"-15,18 11-10 0,-18-11-4 16,0 0-2-16,0 0 0 15,0 0-1 1,0 0-1-16,-8 14 0 16,-9-7 0-16,4 6 0 15,-12 1 0-15,8 4-1 0,-11-2 1 16,8 5-1-16,-2-3 0 16,2 0 0-16,2-1 0 15,4-3 0-15,4 0 0 16,-4-8 0-16,14-6-1 15,-17 11-1-15,17-11-4 0,0 0-4 16,0 0-7-16,0 0-18 0,20-17-68 16</inkml:trace>
      </inkml:traceGroup>
    </inkml:traceGroup>
    <inkml:traceGroup>
      <inkml:annotationXML>
        <emma:emma xmlns:emma="http://www.w3.org/2003/04/emma" version="1.0">
          <emma:interpretation id="{4EABA75A-C7EA-4AAE-928A-6A715EC612D4}" emma:medium="tactile" emma:mode="ink">
            <msink:context xmlns:msink="http://schemas.microsoft.com/ink/2010/main" type="paragraph" rotatedBoundingBox="21628,1555 22457,741 23261,1561 22432,2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86BB1A-1837-4A7C-8C30-E0820B1009C5}" emma:medium="tactile" emma:mode="ink">
              <msink:context xmlns:msink="http://schemas.microsoft.com/ink/2010/main" type="line" rotatedBoundingBox="21628,1555 22457,741 23261,1561 22432,2375"/>
            </emma:interpretation>
          </emma:emma>
        </inkml:annotationXML>
        <inkml:traceGroup>
          <inkml:annotationXML>
            <emma:emma xmlns:emma="http://www.w3.org/2003/04/emma" version="1.0">
              <emma:interpretation id="{ECE7A25A-D9CF-4992-B0DD-15A0648E4697}" emma:medium="tactile" emma:mode="ink">
                <msink:context xmlns:msink="http://schemas.microsoft.com/ink/2010/main" type="inkWord" rotatedBoundingBox="21628,1555 22457,741 23261,1561 22432,2375">
                  <msink:destinationLink direction="with" ref="{31F2AF6A-3995-4F3B-8B00-F180BB9D443F}"/>
                </msink:context>
              </emma:interpretation>
            </emma:emma>
          </inkml:annotationXML>
          <inkml:trace contextRef="#ctx0" brushRef="#br0" timeOffset="207.5034">136 104 163 0,'21'21'39'0,"-10"-14"-22"16,6 4-6-16,0-11-7 16,12 14-1-16,-13-7-2 15,13 3 0-15,-12-3-1 16,4 3 0-16,-4-3 0 16,-4 0 0-16,2 0 0 15,-15-7-2-15,24 7-7 0,-24-7-3 31,0 0-8-31,0 0-32 0</inkml:trace>
          <inkml:trace contextRef="#ctx0" brushRef="#br0" timeOffset="22150.5841">1011 93 84 0,'-15'-2'83'16,"15"2"-51"-1,0 0-15-15,0 0-11 0,-13-8-2 16,13 8-2-16,0 0 1 16,25 15-2-16,-12-15 0 15,12 6 0-15,-5-6 0 16,18 0-1-16,-3 0 1 16,7-6-1-16,-4-9 0 15,4 6 0-15,-5-6 0 0,-2 1 0 16,-3-3 0-16,-12 3 0 15,-2 4 0-15,-18 10 1 16,7-21-1-16,-7 21 0 16,-17-11 0-16,-1 11 0 15,-6 0 0-15,-1 0 0 16,-6 7 0-16,0 4 0 16,-4 3 0-16,-3 0 1 15,3 6-1-15,-6 8 0 16,2-1 0-16,1 8 1 15,0 4-1-15,1 6 0 16,-2 0 0-16,8 8 1 16,3 5-1-16,7 5 0 15,0 4 0-15,7 5 0 0,4-7 0 16,7 8 1-16,3-3-1 16,0-7 0-1,0-9 0-15,7-8 0 16,-4-8 0-16,0-10 0 15,4-8 1-15,-3-6-1 16,-4-14 0-16,0 0 0 16,0 0 0-16,0 0 0 0,0-14 0 15,-7-2 0-15,0-6 0 16,0-5 0-16,-3-8 0 16,-1-4 0-16,1-2-1 15,-4 3 1-15,4 0 0 16,2 3 0-16,5 7 0 15,3 3 0-15,3 6 0 0,8-3 0 16,3 9 0 0,14-5 0-16,-1 1 0 15,11 0 0-15,4-1 0 0,7 4 0 16,-1 0 0-16,-3 4 0 16,0 0 0-16,-3 3 0 15,-7 1 0-15,-11 1 0 16,-3 5 0-16,-7-3 0 15,-14 3 0-15,10 0 0 16,-10 0 0-16,0 0-2 16,0 0-1-16,0 10-6 15,0-10-4-15,24 4-10 16,-3-15-40-16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12:11.47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CD7BCD-831B-4C7B-B387-86A12105298F}" emma:medium="tactile" emma:mode="ink">
          <msink:context xmlns:msink="http://schemas.microsoft.com/ink/2010/main" type="inkDrawing" rotatedBoundingBox="21786,1531 21920,5879 21861,5881 21727,1532" semanticType="callout" shapeName="Other">
            <msink:sourceLink direction="with" ref="{868E803F-7117-43B4-93AC-F0BDB3A9F411}"/>
          </msink:context>
        </emma:interpretation>
      </emma:emma>
    </inkml:annotationXML>
    <inkml:trace contextRef="#ctx0" brushRef="#br0">18 0 111 0,'0'0'31'0,"0"0"-10"16,0 0-6-16,0 0-8 16,0 0-3-16,0 0-3 15,0 0 1-15,0 0-1 0,0 0 1 16,0 0-1-1,0 0 2-15,0 0-1 0,0 0 1 16,0 0 0-16,0 0-1 16,0 0 0-16,0 0 0 15,0 0 0-15,0 0 0 16,0 0-1-16,-11 14 0 16,11-14 0-16,0 0 0 15,-7 14 0-15,7-14 0 16,0 0 0-16,0 14-1 15,0-14 1-15,0 0-1 16,0 13 1-16,0-13-1 16,0 0 1-16,0 14-1 15,0-14 0-15,0 0 0 16,0 19 1-16,0-19-1 16,0 13 0-16,0-13 0 15,0 17 0-15,0-17 0 0,0 14 0 16,0-14 1-16,7 20-1 15,-7-20 0-15,0 18 0 16,0-18 0-16,0 21 0 16,0-7 0-16,0-4 0 15,0-10 0-15,3 25 0 16,-3-15 0-16,3 4 0 16,-3 0 0-16,5 0 0 15,-5-14 0-15,10 21 0 16,-7-7 0-16,-3-1 0 0,4 1 0 15,-4-4 0-15,3 5 0 16,-3-15 0-16,7 24 0 16,-7-24 0-16,0 20 0 15,0-20 0-15,3 21 0 16,-3-21 0-16,0 22 0 16,0-22 0-16,0 16 1 0,0-16-1 15,0 18 0 1,0-18 0-16,-3 17 0 15,3-17 0-15,0 18 0 0,0-18 0 16,0 20 0-16,0-20 0 16,0 25 0-16,0-25 0 15,0 18 0-15,0-18 0 16,0 16 0-16,0-16 0 16,0 14 0-16,0-14 0 0,0 18 0 15,0-18 0-15,0 21 0 16,0-21 0-16,0 17 0 15,0-17 0-15,3 20 1 16,-3-20-1-16,0 18 0 16,0-18 0-16,0 21 0 15,0-21 1-15,0 17-2 16,0-17 2-16,0 21-1 16,0-21 0-16,4 17 0 15,-4-17 0-15,0 15 0 16,0-15 0-16,0 13 0 15,0-13 0-15,3 17 0 32,-3-17 0-32,0 14 0 15,0-14 0-15,0 17 0 16,0-17 0-16,0 18 0 0,0-18 0 16,-3 17 0-16,3-17 0 15,0 18 0-15,0-18 0 16,0 14 0-16,0-14 0 15,0 17 0-15,0-17 0 16,3 14 0-16,-3-14 0 16,0 17 0-16,0-17 0 15,0 14 0-15,0-14 0 16,0 14 0-16,0-14 0 0,4 14 0 16,-4-14 0-16,0 17 0 15,0-17 1-15,0 17-1 16,0-17 0-1,0 11 0-15,0-11 0 0,4 18 0 16,-4-18-1 0,0 13 2-16,0-13-2 0,0 17 2 15,0-17-1-15,7 21 0 16,-7-21 0-16,0 22 0 16,0-22 0-16,0 23 0 15,0-23 0-15,0 18 0 16,0-18 0-16,0 17 0 15,0-17 0-15,0 18 0 16,0-18 0-16,0 17 0 16,0-17 0-16,0 21 0 15,0-21 0-15,0 17 0 16,0-17 0-16,0 21 0 16,0-21 0-16,0 17 0 15,0-17 0-15,0 21 0 16,0-21 0-16,0 21 0 0,0-21 0 15,0 20 0-15,0-20 0 16,0 22 0-16,0-22 0 16,0 21 0-16,0-21 0 15,0 20 0-15,0-20 0 16,0 17 0-16,0-17 0 0,0 18 0 16,0-4 0-16,0-14 0 15,0 21 0-15,0-8 0 16,0-2 0-16,0 3 0 15,0-14 0-15,0 24 0 16,0-24 1-16,0 24-1 16,0-24 0-1,0 24 0-15,0-14 0 0,0 5 0 16,3-2 0-16,-3-2 0 16,0 3 0-16,0-3 0 15,0 3 0-15,0-4 0 16,0 4 0-16,-3-1 0 15,3 5 0-15,0 0 0 0,-7-5 0 16,7 4 0-16,0 1 0 16,-4 0 0-16,4-5 0 15,0 1 0-15,0-1 0 16,0 2 0-16,0-1 0 0,0-4 0 16,0 4 0-1,0-14 0-15,0 23 0 16,0-8 0-16,0-1 0 0,0 0 0 15,0-1 0-15,0 2 0 16,0-1 0-16,0 0 0 16,0-14 0-16,4 20 0 15,-4-20 0-15,0 21 0 16,0-21 0-16,7 18 0 16,-7-18 0-16,0 17 0 15,0-17 0-15,3 13 0 16,-3-13 0-16,0 15 0 15,0-15 0-15,0 13 0 16,0-13 0-16,0 22 0 16,0-22 0-16,0 16 0 15,0-16 0-15,0 18 0 16,0-18 0-16,0 17 0 16,0-17 0-16,0 14 0 15,0-14 0-15,0 18 0 0,0-5 0 16,0-13 1-1,0 21-1-15,0-21 0 16,0 25 0-16,0-16 0 0,3 5 0 16,-3 1 0-16,0-15 0 15,0 21 0-15,0-21 0 16,0 20 0-16,0-20 1 16,0 20-1-16,0-20 0 15,0 18 0-15,0-18 0 16,0 18 0-16,0-18 0 0,0 21 0 15,0-21 0-15,0 20 0 16,0-20 0-16,0 21 0 16,0-21 0-16,0 24 0 15,0-13 0-15,-3 3 0 16,3 0 0-16,0 0 0 16,0-4 0-16,0 4 0 15,0-1 0-15,0-1 0 16,0-12 0-16,0 24 0 15,0-24 0-15,3 21 0 16,-3-21 0-16,0 16 0 16,0-16 0-16,7 22 0 15,-7-22 1-15,0 21-1 16,0-21 0-16,0 20 0 16,0-20 0-16,4 21 0 15,-4-21 0-15,0 20 0 0,0-20 0 16,0 21 0-16,0-21 0 15,0 21 0 1,0-21 0-16,0 21 0 16,0-21 0-16,0 13 0 15,0-13 0-15,0 16 0 16,0-16 0-16,0 0 0 0,0 13 0 16,0-13 0-16,0 0 0 15,0 0 0-15,0 14 0 16,0-14 0-16,0 0 0 15,3 17 0-15,-3-17 0 16,0 11 0-16,0-11 0 0,0 13 0 16,0-13 0-16,0 0 0 15,7 18 0-15,-7-18 0 16,0 0 0-16,0 17 0 16,0-17 0-16,0 0 0 15,0 17 0-15,0-17 0 16,0 0 0-16,0 15 0 15,0-15-1-15,0 0 1 0,0 0 0 16,3 13 0 0,-3-13 0-16,0 0 0 0,5 14 0 15,-5-14 0-15,0 15 0 16,0-15 0 0,3 13 0-16,-3-13 0 0,0 14 0 15,0-14 0 1,7 13 0-16,-7-13 0 0,0 14 0 15,0-14 0-15,0 14 0 16,0-14 0-16,3 15 0 0,-3-15 0 16,0 17 0-16,0-17 0 15,3 13 0-15,-3-13 1 16,0 11-1-16,0-11 0 16,0 21 0-16,0-21 0 15,0 17 0-15,0-3 0 16,0-14 0-16,0 21 0 15,0-21 0-15,0 17 1 16,0-17-1-16,0 17 0 16,0-17 0-16,0 10 0 15,0-10 0-15,0 18-1 16,0-18 1-16,7 14 0 16,-7-14 0-16,4 13 0 15,-4-13 0-15,6 15 0 16,-6-15 0-16,4 14 0 15,-4-14 0-15,8 13 0 16,-8-13 0-16,0 18 0 0,0-18 0 16,6 14 0-1,-6-14 0-15,0 18 0 16,0-18 0-16,0 13 0 0,0-13 0 16,0 16 0-16,0-16 0 15,0 27 0-15,0-14 0 16,0-13 0-16,-6 24 0 15,6-24 0-15,0 21 0 16,0-21 0-16,0 18 0 0,0-18 0 16,0 20 0-16,0-20 0 15,0 17 0 1,0-17 0-16,0 21 0 0,0-21 0 16,0 21 0-16,0-21 0 15,0 17 0-15,0-17 0 16,0 21 0-16,0-21 0 15,0 21 0-15,0-7 1 16,0-4-1-16,0 4 0 16,0-14 0-16,0 21 0 31,0-21 0-31,0 21 0 0,0-21 0 16,0 13 0-16,0-13 0 15,0 18 0-15,0-18 0 16,0 18 0-16,0-18 0 15,0 21 0-15,0-21 0 16,-4 23 0-16,4-13 0 0,0 5 0 16,0-15 0-16,-4 21 0 15,4-21 0-15,0 20 1 16,0-20-1-16,0 14 0 16,0-14 0-16,0 14 0 15,0-14 0-15,0 14 0 16,0-14 0-16,8 14 0 15,-8-14 0-15,0 13 0 16,0-13 0-16,0 18 0 16,0-18 0-16,0 18 0 15,0-18 0-15,3 16 0 16,-3-16 0-16,0 15 0 16,0-15 1-16,0 24-1 15,0-24 0-15,0 21 0 0,0-21 0 16,-3 17 0-1,3-17 0-15,0 17 0 0,0-17 0 16,0 14 0-16,0-14 0 16,0 0 1-16,-8 14-1 15,8-14 0-15,0 0 0 16,0 18 0-16,0-18 0 16,0 14 0-16,0-14 0 15,-4 13 0-15,4-13 0 0,0 14 0 16,0-14 0-16,-3 14 0 15,3-14 0-15,0 0 0 16,0 11 0-16,0-11 0 16,0 0 0-16,0 0 0 15,0 0 0-15,0 0 0 0,-3 14 0 16,3-14 0-16,0 0 0 16,0 0 1-16,0 0-1 15,0 0 0-15,0 0 0 16,0 0 0-16,0 0 0 31,0 0 0-31,0 0 0 0,0 0 0 16,0 0-1-1,0 0 1-15,0 0-1 0,0 0-2 16,0-18-6-16,0 4-3 16,-4-10-10-16,4-11-38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11:32.8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F2AF6A-3995-4F3B-8B00-F180BB9D443F}" emma:medium="tactile" emma:mode="ink">
          <msink:context xmlns:msink="http://schemas.microsoft.com/ink/2010/main" type="inkDrawing" rotatedBoundingBox="21359,3295 21607,3007 21623,3020 21374,3308" semanticType="callout" shapeName="Other">
            <msink:sourceLink direction="with" ref="{ECE7A25A-D9CF-4992-B0DD-15A0648E4697}"/>
          </msink:context>
        </emma:interpretation>
      </emma:emma>
    </inkml:annotationXML>
    <inkml:trace contextRef="#ctx0" brushRef="#br0">11 1687 48 0,'0'0'56'0,"0"0"-21"15,-10 3-12-15,10-3-9 31,0 0-4-31,0 0-2 0,0 0-2 0,0 0 0 0,0 0 0 16,-7-14-2-16,7 14 0 16,0 0-1-16,0 0 0 15,0 0-1-15,0 0 0 16,0 0 0-16,0 0-1 16,0 0 0-16,-10 14 0 15,10-14 0-15,0 0 0 16,-21 22 0-16,17-9 0 15,-6-3-1-15,0 8 1 16,-8-1-1-16,4 7 1 16,-3-3-1-16,0 0 0 15,-4 0 0-15,3-1 0 16,1-3 1-16,4 2-1 16,-5-5 0-16,8-4 0 0,10-10 0 15,-17 17 0 1,17-17-1-16,0 0 1 0,0 0-1 15,0 0 0 1,-4 14 0-16,4-14-2 0,0 0-1 16,0 0-6-16,0 0-6 15,10-17-16-15,-10 17-61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11:35.4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8E803F-7117-43B4-93AC-F0BDB3A9F411}" emma:medium="tactile" emma:mode="ink">
          <msink:context xmlns:msink="http://schemas.microsoft.com/ink/2010/main" type="inkDrawing" rotatedBoundingBox="21603,3263 21831,5828 21704,5839 21477,3274" shapeName="Other">
            <msink:destinationLink direction="with" ref="{90CD7BCD-831B-4C7B-B387-86A12105298F}"/>
          </msink:context>
        </emma:interpretation>
      </emma:emma>
    </inkml:annotationXML>
    <inkml:trace contextRef="#ctx0" brushRef="#br0">-58 1934 104 0,'-13'7'68'0,"13"-7"-40"15,0 0-16-15,0 0-5 16,0 0-2-16,0 0-2 15,0 0 0-15,0 0-1 16,0 0 0-16,0 0-1 16,0 0 0-16,0 0 0 0,0 0 0 15,-11 13-1-15,11-13 1 16,0 14-1-16,0-14 0 16,0 19 0-16,0-19 1 15,6 19-1 1,-6-5 0-16,5-4 0 0,-5 4 0 15,0 0 0-15,3 1 0 16,-3 1 0-16,3-2 1 16,1 1-1-16,3-5 0 15,-7 4 0-15,3 3 0 16,-3-3 0-16,7 3 0 16,-7 1 0-16,3-1 0 15,-3 4 0-15,0-4 0 16,4 4 0-16,-4-4 0 15,7 0 0-15,-7-2 0 16,7 2 0-16,-3 0 0 16,-1 1 0-16,4-5 0 0,-4 5 0 15,4-1 0-15,-7-3 1 16,3 0-1-16,-3 0 0 16,4 0 0-1,-4 3 0-15,7 0 0 0,-7 2 0 16,0 1 0-16,4-3 0 15,-4 4 0-15,0-5 0 16,0 3 0-16,0 1 0 16,0-6 0-16,3 0 1 15,-3-3-2 1,0 3 2-16,7-1-2 16,-7-3 2-16,3 4-2 15,1-3 2-15,-4 3-1 0,10-1 0 16,-7 1 0-1,-3 4 0-15,4-5 0 0,3 5 0 16,-7-4 0 0,7 3 0-16,-7-3 0 0,4 4 0 15,-4-4 0-15,0 3 0 16,0-3 0-16,0 3 0 16,0-3 0-16,0-4 0 15,0 7 0-15,0-3 0 16,0 0 0-16,0 1 0 15,0 1 0-15,0-2 0 16,0 4 0-16,0-1 0 16,0-3 0-16,3 0 0 15,-3 3 0-15,0-3 0 0,7 4 0 16,-7-5 0-16,0 1 0 16,3-3 0-16,-3 3 0 15,4-1 0-15,-4 2 0 16,3-2 0-16,-3-3 0 15,8 5 0-15,-8-5 0 16,3 3 0-16,-3 2 0 16,7-2 0-16,-7-2 0 0,0-11 0 15,7 25 0-15,-7-25 0 16,3 20 0-16,-3-20 0 16,7 21 0-16,-7-11 0 15,0 4 0-15,3 0 0 16,-3 0 0-16,0 0 0 15,0 0 0-15,0 0 0 16,0-1 1-16,0-3-1 16,4 6 0-16,-4-16 0 15,0 19 0-15,0-19 0 16,6 22 0-16,-6-22 0 16,0 23 0-16,0-23 0 15,5 22 0-15,-5-22 0 0,0 21 0 16,0-7 0-16,0-14 0 15,0 20 0 1,0-6 0-16,0-4 0 0,0 5 0 16,0-2 0-16,0 1 0 0,0 0 0 15,0 3 0-15,0-2 0 16,0-2 0 0,0 1 0-16,0 0 0 15,-5-4 0-15,5 3 0 0,0-1 0 16,0 2 0-16,0-1 0 15,0 5 0-15,0-4 0 16,0 0 0-16,0-1 0 16,0 1 0-16,0-3 0 15,0 2 0-15,0 2 0 16,0-5 0-16,0 3 0 31,0 1 0-31,0 1 0 16,0-6 0-16,0-9 0 0,0 26 0 15,5-17 0-15,-5 5 0 16,0-3 0-16,0-11 0 16,0 24 0-16,0-10 0 15,0-4 0-15,-5 4 0 16,5 0 0-16,-3-3 0 16,3-11 0-16,0 23 0 15,0-23 0-15,0 23 0 16,0-23 0-16,0 19 0 15,0-19 0-15,-3 21 1 16,3-21-1-16,0 24 0 16,0-9 0-16,0-5 0 15,0 4 0-15,0-14 0 0,0 20 0 16,0-20 0-16,0 18 0 16,0-18 1-16,0 0-1 15,0 14 0 1,0-14 0-16,0 0 0 0,0 0 0 15,-7 18 0 1,7-18 0-16,0 0 0 0,0 0 0 16,0 0 0-1,0 0 0-15,0 0 0 0,0 0 0 16,0 0 0-16,0 0 0 16,-4 10 0-16,4-10 0 15,0 0 0-15,0 0 0 0,0 0 0 16,0 0 0-16,0 0 0 0,0 0 0 15,0 0 0-15,0 0 0 16,0 0 0-16,0 0 0 16,0 0 0-16,0 0 0 15,0 0 0-15,0 0 0 16,-10 10 0-16,10-10 0 16,0 0-1-16,0 0 1 15,0 0-1-15,0 0-1 16,-13 14-7-16,13-14-1 15,-8-21-7-15,8-3-22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15:11.6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4433F7C-CB05-4726-8FA8-EA78D4191411}" emma:medium="tactile" emma:mode="ink">
          <msink:context xmlns:msink="http://schemas.microsoft.com/ink/2010/main" type="writingRegion" rotatedBoundingBox="14796,7905 16896,7774 16949,8619 14849,8750"/>
        </emma:interpretation>
      </emma:emma>
    </inkml:annotationXML>
    <inkml:traceGroup>
      <inkml:annotationXML>
        <emma:emma xmlns:emma="http://www.w3.org/2003/04/emma" version="1.0">
          <emma:interpretation id="{0FA9DD13-B53D-44BA-B277-EA5FECCAC278}" emma:medium="tactile" emma:mode="ink">
            <msink:context xmlns:msink="http://schemas.microsoft.com/ink/2010/main" type="paragraph" rotatedBoundingBox="14796,7905 16896,7774 16949,8619 14849,8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8A8A27-21B5-495A-8ABF-30E6C8A2C1E1}" emma:medium="tactile" emma:mode="ink">
              <msink:context xmlns:msink="http://schemas.microsoft.com/ink/2010/main" type="line" rotatedBoundingBox="14796,7905 16896,7774 16949,8619 14849,8750"/>
            </emma:interpretation>
          </emma:emma>
        </inkml:annotationXML>
        <inkml:traceGroup>
          <inkml:annotationXML>
            <emma:emma xmlns:emma="http://www.w3.org/2003/04/emma" version="1.0">
              <emma:interpretation id="{28AA324A-46CC-4718-9AC4-88459C7D723D}" emma:medium="tactile" emma:mode="ink">
                <msink:context xmlns:msink="http://schemas.microsoft.com/ink/2010/main" type="inkWord" rotatedBoundingBox="14798,7928 15518,7883 15561,8573 14841,8618"/>
              </emma:interpretation>
            </emma:emma>
          </inkml:annotationXML>
          <inkml:trace contextRef="#ctx0" brushRef="#br0">16 287 167 0,'-14'15'35'16,"11"2"-18"-1,3-17-7-15,0 0-8 16,0 0 0-16,17-35 0 0,4 11-2 15,0-7 1-15,7-5-1 16,-8-5 0 0,5-1 1-16,-8 4-1 0,1 7 0 15,-11 7 0-15,-1 6 0 16,-6 18 0-16,0 0 0 16,0 0 1-16,-13 25-1 15,5 2 1-15,5 8-1 16,-1 0 0-16,4 7 1 0,0-4-1 15,7 3 1 1,1-10-1-16,5-2 0 0,1-6-1 16,-4-9 1-16,8 4-1 15,-18-18-3-15,20-11-5 16,-20 11-5-16,18-27-10 16,-8 3-42-16</inkml:trace>
          <inkml:trace contextRef="#ctx0" brushRef="#br0" timeOffset="187.5044">141-330 180 0,'0'0'26'0,"-17"0"-12"15,17 0-5-15,0 0-10 16,7 20-3-16,3-2-7 15,0-4-8-15,8 7-26 16,-8-8-65-16</inkml:trace>
          <inkml:trace contextRef="#ctx0" brushRef="#br0" timeOffset="609.3773">484 44 198 0,'-10'25'20'0,"4"-4"-8"16,1-8-3-16,5 5-8 15,0-18 0-15,32 10-1 16,-4-3 0-16,3-7 0 16,7 7-1-16,-14-7-8 15,11 0-2-15,-3 0-5 16,-5-14-26-16</inkml:trace>
          <inkml:trace contextRef="#ctx0" brushRef="#br0" timeOffset="421.8752">422-64 195 0,'0'12'20'0,"0"-12"-8"0,0 0-3 16,17 10-8 0,-3-17-1-16,11 4 0 15,2-1-1-15,-2-7 0 0,6 11-3 16,-4 0-7-1,-9-3-4-15,-1 3-18 0,-17 0-59 16</inkml:trace>
        </inkml:traceGroup>
        <inkml:traceGroup>
          <inkml:annotationXML>
            <emma:emma xmlns:emma="http://www.w3.org/2003/04/emma" version="1.0">
              <emma:interpretation id="{FF8027A3-AF4F-4BB2-AAD7-4D041360E499}" emma:medium="tactile" emma:mode="ink">
                <msink:context xmlns:msink="http://schemas.microsoft.com/ink/2010/main" type="inkWord" rotatedBoundingBox="15915,7835 16896,7774 16949,8619 15968,8680"/>
              </emma:interpretation>
            </emma:emma>
          </inkml:annotationXML>
          <inkml:trace contextRef="#ctx0" brushRef="#br0" timeOffset="1273.2525">1185-164 181 0,'-14'7'27'0,"1"0"-12"15,13-7-5-15,7 35-8 16,3-22 0-16,18 15-1 16,-1 1 0-16,8 12 0 15,-7-3 0-15,4 12 0 16,-9-6 0-16,-9 8-1 16,-6 0 0-16,-16 0 0 15,-6-7 0-15,-9-7 0 16,-9-7 0-16,-3-10 0 15,0-13 0-15,0-12 0 16,5-14 0-16,9-13 0 0,7-7 0 16,14-7 0-16,10-7 0 15,11-4-1-15,10 1 1 16,7 3 0-16,4 0 0 16,0-1 0-16,-1 8 0 15,-6 4 0-15,-7 3 0 16,-7 3 0-16,-11 7 0 15,-10 0 0-15,-10 8 0 0,-11-2 0 16,-3 9 0-16,-8 2 0 16,-6 8 0-16,-1 3-1 15,2 0 1-15,6 8 0 16,3 2-1-16,0-4-1 16,24 15-2-16,-6-7-6 15,17 0-4-15,11-7-15 16,2 0-52-16</inkml:trace>
          <inkml:trace contextRef="#ctx0" brushRef="#br0" timeOffset="1866.9715">1546-29 194 0,'-21'7'22'16,"1"8"-10"-16,2 5-4 16,1-5-5-16,17 12-2 15,0-10 0-15,13 4-1 16,5-7 1-16,6-7-1 0,4-14 0 16,4-3 0-1,-2-3-1-15,-5-9 1 16,-5-2 0-16,-13-1-1 15,-3 5 1-15,-8-8-1 16,-3 11 1-16,-6 2-1 0,-1 5 0 16,0-1 0-16,14 11-1 15,-17-10-3-15,17 10-6 16,0 0-7-16,20-4-20 16,1 4-76-16</inkml:trace>
          <inkml:trace contextRef="#ctx0" brushRef="#br0" timeOffset="1554.4719">2028-472 190 0,'0'20'24'16,"-18"-3"-10"-16,1 11-4 0,-6-4-6 16,1 22-3-16,-12 2 0 15,10 15 0-15,-8 6-1 16,8 7 0-16,-3 1 1 16,5-1-1-16,2-3 0 15,5-10 0-15,9-5-1 16,-8-15-1-16,14 1-3 15,0-27-4-15,0-17-5 0,0 0-10 16,-17-17-45-16</inkml:trace>
          <inkml:trace contextRef="#ctx0" brushRef="#br0" timeOffset="2121.3763">1924-29 176 0,'8'32'32'0,"-8"3"-17"0,0-1-5 16,3-13-6-16,7 14-1 16,-3-15-2-16,6-2 0 15,5-11-1-15,3-7 1 16,3-15-1-16,-3-1 0 15,0-5 0-15,-7-3 0 16,-8-1 0-16,-6 1 0 16,-6 4-1-16,-5 2 1 15,-6 11-1-15,-7 0 0 16,14 21-5-16,-19 0-4 0,13 0-5 16,-9-1-15-16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2:11:33.0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EDFD11-24B0-48DD-B5C0-588418EEE0EC}" emma:medium="tactile" emma:mode="ink">
          <msink:context xmlns:msink="http://schemas.microsoft.com/ink/2010/main" type="writingRegion" rotatedBoundingBox="21468,3163 21741,3163 21741,3275 21468,3275"/>
        </emma:interpretation>
      </emma:emma>
    </inkml:annotationXML>
    <inkml:traceGroup>
      <inkml:annotationXML>
        <emma:emma xmlns:emma="http://www.w3.org/2003/04/emma" version="1.0">
          <emma:interpretation id="{716A12D4-4721-4204-B293-3CFD8BB05687}" emma:medium="tactile" emma:mode="ink">
            <msink:context xmlns:msink="http://schemas.microsoft.com/ink/2010/main" type="paragraph" rotatedBoundingBox="21468,3163 21741,3163 21741,3275 21468,3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151F39-C36B-445D-AB17-1AC86881F59D}" emma:medium="tactile" emma:mode="ink">
              <msink:context xmlns:msink="http://schemas.microsoft.com/ink/2010/main" type="line" rotatedBoundingBox="21468,3163 21741,3163 21741,3275 21468,3275"/>
            </emma:interpretation>
          </emma:emma>
        </inkml:annotationXML>
        <inkml:traceGroup>
          <inkml:annotationXML>
            <emma:emma xmlns:emma="http://www.w3.org/2003/04/emma" version="1.0">
              <emma:interpretation id="{65DEEEBB-1363-4074-8D39-95A2CFAF9CCD}" emma:medium="tactile" emma:mode="ink">
                <msink:context xmlns:msink="http://schemas.microsoft.com/ink/2010/main" type="inkWord" rotatedBoundingBox="21468,3163 21741,3163 21741,3275 21468,3275"/>
              </emma:interpretation>
            </emma:emma>
          </inkml:annotationXML>
          <inkml:trace contextRef="#ctx0" brushRef="#br0">-144 1854 84 0,'13'-15'86'16,"-13"15"-54"-16,0 0-15 16,18-10-10-16,-4 20-3 15,-14-10-1-15,28 8-1 16,-18-1 0-16,14 6-1 16,-3-6 0-1,3 7-1-15,-3-3 1 0,-1-1-1 16,-2 1 0-16,-1-4 1 15,-7-4-1-15,-10-3-1 16,22 7 1-16,-22-7-1 16,13 4 0-16,-13-4-2 15,0 0-7-15,0-14-3 0,0 14-14 16,0 0-47-16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7:09:47.7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30B00A4-396E-4504-B1EA-A2E4CE0F55DF}" emma:medium="tactile" emma:mode="ink">
          <msink:context xmlns:msink="http://schemas.microsoft.com/ink/2010/main" type="writingRegion" rotatedBoundingBox="9906,3632 15720,4319 15563,5648 9749,4961"/>
        </emma:interpretation>
      </emma:emma>
    </inkml:annotationXML>
    <inkml:traceGroup>
      <inkml:annotationXML>
        <emma:emma xmlns:emma="http://www.w3.org/2003/04/emma" version="1.0">
          <emma:interpretation id="{FD5BFA7C-29CF-4FA0-9CAD-E626401DFCF1}" emma:medium="tactile" emma:mode="ink">
            <msink:context xmlns:msink="http://schemas.microsoft.com/ink/2010/main" type="paragraph" rotatedBoundingBox="9906,3632 15720,4319 15563,5648 9749,4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C90E09-1202-49A1-9324-B9F291002353}" emma:medium="tactile" emma:mode="ink">
              <msink:context xmlns:msink="http://schemas.microsoft.com/ink/2010/main" type="line" rotatedBoundingBox="9906,3632 15720,4319 15563,5648 9749,4961"/>
            </emma:interpretation>
          </emma:emma>
        </inkml:annotationXML>
        <inkml:traceGroup>
          <inkml:annotationXML>
            <emma:emma xmlns:emma="http://www.w3.org/2003/04/emma" version="1.0">
              <emma:interpretation id="{CFF1C0D4-77EC-4F43-9A00-55898D81E70C}" emma:medium="tactile" emma:mode="ink">
                <msink:context xmlns:msink="http://schemas.microsoft.com/ink/2010/main" type="inkWord" rotatedBoundingBox="9867,3985 10633,4083 10573,4554 9807,4456"/>
              </emma:interpretation>
            </emma:emma>
          </inkml:annotationXML>
          <inkml:trace contextRef="#ctx0" brushRef="#br0">6276-1662 169 0,'0'0'33'0,"0"0"-16"15,-10 11-7-15,10-11-7 0,0 13-1 16,0-13-1-16,-8 25 0 16,8-11 0-16,0 7-1 15,-7-1 1-15,7 8-1 16,-3 0 0-16,3-1 1 31,-7 2-2-31,7-6 0 16,0 5-1-16,0-28-3 0,0 25-5 15,0-25-7-15,22 0-19 16,-9-7-73-16</inkml:trace>
          <inkml:trace contextRef="#ctx0" brushRef="#br0" timeOffset="312.5021">6349-1512 136 0,'0'0'50'16,"-7"13"-28"-16,7-13-12 15,14 24-5-15,-14-24-2 16,17 25-1-16,-17-25 0 16,25 24-1-16,-12-17 0 15,4 3-1-15,-6-6 1 16,6-4-1-16,-3 0 0 0,0-7 1 15,-14 7-1-15,17-17 0 16,-10 0 1 0,0 2-1-16,-7 1 0 15,-7 0 0-15,0 1 0 0,7 13 0 16,-20-21 0-16,20 21 0 16,-18-14 0-16,5 3-1 15,13 11-1-15,-18-6-1 16,18 6-5-16,0 0-6 15,0 0-14-15,0 0-47 16</inkml:trace>
          <inkml:trace contextRef="#ctx0" brushRef="#br0" timeOffset="593.7548">6675-1793 185 0,'0'0'25'0,"0"0"-11"15,-7 20-5-15,-3-6-7 16,10 15-1-16,0-3 0 16,0 12 0-16,0 1 0 15,0 6-1-15,0 4 0 16,10-5 0-16,-3-1 0 15,-4-9 0-15,12 1-2 0,-15-21-2 16,13-1-5-16,-13-13-5 16,27-18-15-1,-12-1-52-15</inkml:trace>
          <inkml:trace contextRef="#ctx0" brushRef="#br0" timeOffset="875.0005">6855-1666 163 0,'0'0'37'0,"-20"15"-19"16,2-2-7-16,8 8-8 16,-14-10-1-16,13 10 0 15,-10-7-1-15,18 6 0 16,-12-9 0-16,15 11 0 16,0-6 0-16,0 4-1 15,12 1 1-15,1 8-1 16,9-6 1-16,-2 2-1 15,5-1 0-15,-2-3 0 0,-1-7 0 16,1-4 0 0,2-3 0-16,-11-7-2 15,14 0-6-15,-15-3-3 0,4-4-7 16,-6-11-23 0</inkml:trace>
        </inkml:traceGroup>
        <inkml:traceGroup>
          <inkml:annotationXML>
            <emma:emma xmlns:emma="http://www.w3.org/2003/04/emma" version="1.0">
              <emma:interpretation id="{12F82695-C0CC-4110-A353-C23EBB360C0D}" emma:medium="tactile" emma:mode="ink">
                <msink:context xmlns:msink="http://schemas.microsoft.com/ink/2010/main" type="inkWord" rotatedBoundingBox="11069,3723 15733,4399 15534,5769 10871,5093"/>
              </emma:interpretation>
            </emma:emma>
          </inkml:annotationXML>
          <inkml:trace contextRef="#ctx0" brushRef="#br0" timeOffset="-3550.2111">10533-680 205 0,'0'25'17'16,"0"-25"-6"-16,0 0-2 0,0 0-8 15,0 0-1 1,10 6 0-16,-10-6 0 0,17 4 0 16,-17-4 0-16,15 0-1 15,-15 0-1-15,23 0-6 16,-23 0-2-16,15 7-8 15,-15-7-23-15</inkml:trace>
          <inkml:trace contextRef="#ctx0" brushRef="#br0" timeOffset="-3315.8359">11053-655 200 0,'0'17'19'16,"0"-17"-7"-16,-3 18-4 15,3-18-7-15,0 0-1 16,10-10 0-16,-10 10-1 16,28 6-1-16,-28-6-6 15,20 4-4-15,-5-4-9 16,2-8-31-16</inkml:trace>
          <inkml:trace contextRef="#ctx0" brushRef="#br0" timeOffset="-3065.8345">11643-662 200 0,'-3'17'19'0,"3"-17"-7"16,-8 15-3-16,8-15-8 15,0 0-1-15,0 0 0 16,15-5-1-16,-5 5 0 0,-10 0-2 16,35-10-6-16,-25 10-4 15,7 0-11-15,-6-7-41 16</inkml:trace>
          <inkml:trace contextRef="#ctx0" brushRef="#br0" timeOffset="-2878.335">12028-662 200 0,'-3'17'19'15,"3"-17"-8"-15,0 17-2 16,0-17-9-16,0 0-1 16,10 14-8-16,-10-14-2 0,0 0-9 15,0 0-29-15</inkml:trace>
          <inkml:trace contextRef="#ctx0" brushRef="#br0" timeOffset="1359.3758">7452-1714 185 0,'0'-16'26'15,"0"16"-12"-15,0 0-4 0,-10-19-8 16,10 33 0 0,0-14 0-16,-10 35-2 15,6-7 1-15,1 6 0 0,-5 5-1 16,1 6 0-16,4 4 0 16,3-5 1-16,-7 1-1 15,7-3 0-15,0-10 0 16,0-5-1-16,7-2 1 15,-7-12-1-15,10-2 0 16,-10-11-4-16,11-18-5 16,3-2-4-16,3-9-13 15,4-1-50-15</inkml:trace>
          <inkml:trace contextRef="#ctx0" brushRef="#br0" timeOffset="1687.5036">7598-1575 173 0,'-11'14'32'15,"1"-4"-16"1,0 11-6-16,-4-7-7 16,14 17-1-16,-4-14 0 0,8 15-1 15,-4-12 0-15,10 1-1 16,-3-7 1-16,7-3-1 16,4-4 0-16,-1-7 0 15,4-7 1-15,-1 0-1 16,2-3 0-16,-6-8 0 15,1-3 0-15,-2 1 0 16,-1-2 0-16,-11 1 0 16,-3 1 0-16,-7-1 0 15,-3 3 0-15,-5 2 0 16,2 9 0-16,-4-7-1 0,6 10 1 16,-6-3-2-1,17 7 0-15,-22 0-4 16,22 0-5-16,0 0-6 0,0 0-23 15,0 0-70-15</inkml:trace>
          <inkml:trace contextRef="#ctx0" brushRef="#br0" timeOffset="1921.8781">7813-1749 163 0,'10'-14'38'15,"-10"14"-20"-15,0 0-7 16,0 0-8-16,11 21 0 15,-18-3-1 1,7 13-1-16,0 0 0 0,-7 10-1 16,4 2 1-1,3 5-1-15,0 0 0 0,0 2 0 16,6-9 0-16,-6-10-1 16,11 0 0-16,-11-31-4 15,10 18-4-15,4-25-6 16,3-8-15-16,0-8-58 15</inkml:trace>
          <inkml:trace contextRef="#ctx0" brushRef="#br0" timeOffset="2871.7733">8062-1638 185 0,'-10'-6'25'0,"10"6"-11"15,-28 17-5 1,4-7-7-16,11 8-1 0,-9-8 0 15,5 11 0 1,0-11 0-16,3 3 0 0,0-1 0 16,14-12-1-16,-11 15 1 15,11-15 0-15,15 23-1 16,2-10 0-16,4 1 0 16,3 4 1-16,1 3-1 15,5-1 0-15,5-2 0 0,-7-1 1 16,0-11-1-16,-8 6 0 15,-3-6 0-15,-2-6-1 16,-5 4 0-16,-10-4-8 16,0 0-1-16,-7-17-7 15,4-1-20-15</inkml:trace>
          <inkml:trace contextRef="#ctx0" brushRef="#br0" timeOffset="2872.7733">8746-1672 184 0,'0'-14'26'15,"0"14"-11"-15,0 0-6 16,-10-11-6 0,10 11-1-16,0 18-1 0,0 3 0 15,0 3 0 1,-7 4 0-16,3 3-1 0,4 7 1 15,-10 0-1-15,10 0 1 16,-4-9-1-16,4-6 0 16,0-1-1-16,0-9 1 15,8 1-1-15,-8-14-1 16,23 8-3-16,-23-8-5 16,35-22-4-16,-18 5-13 0,11-4-50 15</inkml:trace>
          <inkml:trace contextRef="#ctx0" brushRef="#br0" timeOffset="3074.8997">8934-1585 156 0,'0'0'42'0,"-15"24"-23"0,8-8-7 15,14 17-9 1,-20-16 0-16,19 17-1 16,-6-17 0-16,14 11-1 0,1-7 0 15,5-7-1-15,5-7 1 16,-2-7-1-16,2-13 0 15,0-2 0 1,-5-2 1-16,-3-3-1 0,-2-2 0 16,-12 5 0-16,-3-4 0 15,-10 4 0-15,-1 0 0 16,-3 2 0-16,-3 2 0 16,-1-4-1-16,5 10 1 15,-5-7-1-15,18 14-1 0,-21-14-2 16,21 14-6-16,0 0-5 15,4-21-14-15,6 11-52 16</inkml:trace>
          <inkml:trace contextRef="#ctx0" brushRef="#br0" timeOffset="3309.2742">9224-1853 189 0,'0'0'24'0,"8"24"-11"15,-16-6-3-15,5 7-8 16,-7-2 0-16,10 12-1 16,-4 0-1-16,4 7 1 15,-6-4-1-15,6 7 1 16,0 0-2-16,0-7 1 16,0 3-1-16,0-16-1 0,17 3-7 15,-7-14-3 1,4-11-9-16,0-13-32 0</inkml:trace>
          <inkml:trace contextRef="#ctx0" brushRef="#br0" timeOffset="3637.3994">9451-1697 186 0,'0'0'25'15,"0"0"-12"-15,0 0-3 16,-11 7-8-16,-6-7-1 15,3 11 0-15,-7-1 0 0,4 3-1 16,-5 2 1 0,5-1-1-16,-4 0 1 0,8 3-1 15,-1-6 1 1,11 10-1-16,3-8 1 0,3 5-1 16,11-1 0-16,4 7 1 15,9-3-1 1,4 0 1-16,4 0-1 0,-1-4 0 15,4 0 0-15,-3-3 0 16,-3-3 0-16,-9-9 0 16,-1 10-2-16,-22-12-7 15,13 0-2-15,-13 0-5 16,-3-25-24-16</inkml:trace>
          <inkml:trace contextRef="#ctx0" brushRef="#br0" timeOffset="-9991.262">7532-957 167 0,'0'0'37'0,"0"0"-21"16,0-21-6-16,0 21-6 16,0 0-1-16,-17 15-1 15,2-5-1-15,5 7-1 16,-3 1 1-16,-2 5-1 15,2 2 1-15,-4-2-1 16,2-1 0-16,1 2-1 16,1 0 1-16,-2-7-1 15,5 5-1-15,-7-12-6 0,17-10-5 16,-10 0-7 0,10-10-33-16</inkml:trace>
          <inkml:trace contextRef="#ctx0" brushRef="#br0" timeOffset="-7168.1359">8597-961 186 0,'20'11'24'0,"-2"-8"-11"16,-1-3-7-16,11 11-4 15,-11-5-2-15,5 1 0 16,1 4-1-16,-5-11-3 15,3 10-5-15,-8-3-8 16,-13-7-20-16,15 6-59 16</inkml:trace>
          <inkml:trace contextRef="#ctx0" brushRef="#br0" timeOffset="-7346.864">8629-971 134 0,'0'0'53'0,"0"0"-29"0,0 0-13 16,0 0-5-16,-12 21-3 15,-5-18 0-15,11 10-2 16,-16-2 0-1,9 7 0-15,-9-4-1 0,6 0 1 16,-5-1-1-16,3 1 0 16,1 7-1-1,-4-14 0-15,14 14-3 0,-6-11-5 16,13-10-7-16,-15 0-13 16,15 0-61-16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5:00.1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 0 179 0,'-9'12'30'16,"9"-12"-15"0,0 0-5-16,37 21-7 0,-20-30-2 15,12 18 0 1,-1-9 0-16,10 9 0 0,-5-2-1 16,-4 13 0-16,-4 1 0 15,-8 8 0-15,-10 4 0 16,-7 4 0-16,-7 1 0 15,-7-1 0-15,-1 0 0 16,2 0 0-16,-4-4 0 0,9-4 0 16,8 0 0-1,0-4 0-15,17 0 0 0,4 1-1 16,-1-11 1 0,5 6 0-16,4-1 0 15,-5 0 0-15,-7-2 0 0,-4 2 0 16,-5 1 0-16,-8 8 1 15,-17-9-1-15,1 6 0 16,-13-6 0-16,0 5 0 16,-8-9 0-16,-4 0 0 15,-1-3 0-15,1-13 0 16,8 4-1-16,0-16 1 16,12 4-2-16,-3-21-1 15,24 4-7-15,3-7-4 16,13-2-14-16,1-12-55 0</inkml:trace>
  <inkml:trace contextRef="#ctx0" brushRef="#br0" timeOffset="1">564 227 184 0,'0'32'27'0,"-4"10"-13"15,-5 3-4-15,1-4-9 16,16 13 1-16,1-12-1 16,12 7-1-16,-1-12 1 15,13 1-1-15,4-13 0 16,1-13 0-16,-2-3 0 16,2-9 0-16,-5-13-1 0,-4-12 1 15,-4 0 0-15,-17-12 0 16,1-4 0-16,-9 0 0 15,-12-5 0-15,-2 4 0 16,-10 5 0-16,3 4 0 16,-8 9 0-16,8 7 1 15,0 4-1-15,5 6 0 16,16 7 1-16,-20-4-1 16,20 4 0-16,0 0 0 15,20-13 0-15,1 5 0 16,0-1 0-16,12 1 0 15,3 0 0-15,2-5 0 16,-1 8 0-16,-3 5 0 0,-1 0 0 16,-9 0 0-1,1 18 0-15,-5 2 0 0,-7 10 0 16,4 7 0-16,-5 8 0 16,5 0 0-1,-5 1 0-15,4 0 0 0,1-5 0 16,4-8 0-1,3-12 0-15,5-13 0 0,-4-13 0 16,4-6 0-16,0-15 0 16,-4-7 0-16,-8-12 0 15,-10-1 0-15,-7 1 0 16,-7 0 1-16,-19 3-1 0,-2 6 0 16,-6 6 0-16,-3 9 0 15,0 13-1 1,-8-9-2-16,12 17-6 0,0 0-4 15,8 0-9-15,0-12-41 16</inkml:trace>
  <inkml:trace contextRef="#ctx0" brushRef="#br0" timeOffset="2">378-571 181 0,'-12'-8'29'0,"12"8"-14"15,0 0-5-15,12 33-8 16,-12-33 0-16,12 41-1 15,-3-8 0-15,7 4-1 16,5 1 0-16,-1 4 1 16,1-10-1-16,5-3 0 15,-7-9 0-15,7-7 1 0,3-13-1 16,4-8 0 0,0-5 0-16,0-3 0 0,3-6 0 15,2 2 0 1,-5-9 1-16,0 9-1 0,0 0 0 15,-4 3 0-15,-8 0 0 16,-5 9 0-16,-16 8 0 16,17-8-1-16,-17 8 0 15,0 0-6-15,0 0-3 16,-12-13-5-16,12 13-17 16</inkml:trace>
  <inkml:trace contextRef="#ctx0" brushRef="#br0" timeOffset="3">759-2815 200 0,'28'8'19'0,"5"4"-7"16,5-8-3-16,7 8-8 16,-4-12-1-16,1 9 1 0,3-1-1 15,-16-8-1 1,8 21-3-16,-17-13-6 15,-20-8-4-15,0 0-11 0,0 0-52 16</inkml:trace>
  <inkml:trace contextRef="#ctx0" brushRef="#br0" timeOffset="4">899-2823 188 0,'-17'24'24'16,"-7"-4"-11"-16,3 10-4 15,0 3-8-15,5-4-1 16,8 7 1-1,8-2-1-15,3-1 0 0,14 0 1 16,8 0-1-16,-1-4 0 16,9 0 0-16,-4-4 0 15,4 0 0-15,-3 0 0 16,-10-5 0-16,-8 1-1 16,-3-1 1-16,-9 2 0 15,-9-2 0-15,-6 0 0 0,-6-3 0 16,-8 4 0-16,-1-1 0 15,-3-3 0-15,1-9 0 16,2 9-1-16,-3-26-2 16,21 9-6-16,-5-11-6 15,1-11-15-15,8-3-56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7:09:27.4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705EBD6-0EB5-4AC3-9273-0D4B9E2520F7}" emma:medium="tactile" emma:mode="ink">
          <msink:context xmlns:msink="http://schemas.microsoft.com/ink/2010/main" type="writingRegion" rotatedBoundingBox="3550,5334 15723,4609 15931,8100 3758,8825"/>
        </emma:interpretation>
      </emma:emma>
    </inkml:annotationXML>
    <inkml:traceGroup>
      <inkml:annotationXML>
        <emma:emma xmlns:emma="http://www.w3.org/2003/04/emma" version="1.0">
          <emma:interpretation id="{FD84CF97-4D28-48D7-A4B1-E9B8EA72F1A2}" emma:medium="tactile" emma:mode="ink">
            <msink:context xmlns:msink="http://schemas.microsoft.com/ink/2010/main" type="paragraph" rotatedBoundingBox="3550,5334 12231,4817 12303,6018 3622,6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D22805-B3D3-4370-BE38-967A6B531F76}" emma:medium="tactile" emma:mode="ink">
              <msink:context xmlns:msink="http://schemas.microsoft.com/ink/2010/main" type="line" rotatedBoundingBox="3550,5334 12231,4817 12303,6018 3622,6536"/>
            </emma:interpretation>
          </emma:emma>
        </inkml:annotationXML>
        <inkml:traceGroup>
          <inkml:annotationXML>
            <emma:emma xmlns:emma="http://www.w3.org/2003/04/emma" version="1.0">
              <emma:interpretation id="{84AFDF00-6BDA-44B1-AC49-CCB1EFF54AF4}" emma:medium="tactile" emma:mode="ink">
                <msink:context xmlns:msink="http://schemas.microsoft.com/ink/2010/main" type="inkWord" rotatedBoundingBox="6091,5309 7892,5202 7955,6260 6154,6368"/>
              </emma:interpretation>
            </emma:emma>
          </inkml:annotationXML>
          <inkml:trace contextRef="#ctx0" brushRef="#br0">2560 35 92 0,'0'0'80'0,"0"0"-49"15,0-14-18-15,0 14-5 16,0 0-4-16,0 0-1 16,0 0-1-16,0 0 0 15,0 0-1-15,0 0 0 16,0 0 0-16,0 14-1 15,-3-4 1-15,3 11-1 16,0 7 0-16,0 3 0 16,0 11 1-16,0 2-1 15,3 2 0-15,0-1 0 32,-3 0 0-32,8-10 0 15,-4-4 0-15,2-3 1 16,-6-7-1-16,4-7 0 15,-4-14 0-15,3 17 0 0,-3-17 0 16,0 0 0-16,0 0-1 16,0 0 1-16,0 0-1 0,0 0 0 15,0 0-7-15,0 0-4 16,0 0-7-16,0 0-31 16</inkml:trace>
          <inkml:trace contextRef="#ctx0" brushRef="#br0" timeOffset="4446.5122">2918-489 128 0,'0'0'60'0,"-18"-21"-36"0,18 21-11 16,0 0-9-16,-13-24-1 15,26 24 0-15,-13 0-2 16,25 0 0-16,-12 7 0 16,9 7 0-16,-5 3-1 15,-4 4 0-15,2 4 0 16,-5-2 1-16,-3 6-1 0,-7-5 0 15,0-4 0 1,-7 0 0-16,-3-1 1 0,-5-5-1 16,-5-4 0-16,-5 0 0 15,5-3 0-15,-5 0 0 16,5-3 0-16,6-1-1 16,-4-3 1-16,18 0 0 15,-13 7 0-15,13-7 0 16,0 0 0-16,23 0 0 15,-1 0 1-15,2 0-1 16,7 0 0-16,7-3 0 16,1 3 1-16,6 0-1 15,-10 0 0-15,-1 0 0 16,-6 3 0-16,0 4 0 0,-8-7 0 31,-5 7 0-31,-2 0-1 16,-13-7 0-16,14 13-6 15,-14-13-3-15,0 0-6 16,0 0-21-16</inkml:trace>
          <inkml:trace contextRef="#ctx0" brushRef="#br0" timeOffset="1078.9289">3937 42 80 0,'0'0'87'16,"0"0"-53"-16,-13-10-18 16,13 10-9-16,0 0-4 0,0 0 0 15,0 0-1-15,0 0-1 16,0 0 0-16,0 0 0 16,0 17 0-1,-4 0 0-15,4 11 0 0,0 0-1 16,0 7 1-1,0 3-1-15,0 0 0 0,-3 0 0 16,3-3 0-16,0-4 0 16,0-3 1-16,0-7-1 15,3 0 0-15,-3-8 0 16,4-2 0-16,-4-11 0 16,3 14 0-16,-3-14 0 15,0 0 0-15,7 14 0 16,-7-14-1-16,0 0 0 15,0 0-4-15,0 0-5 0,0 0-6 16,0-18-18 0,0 4-68-16</inkml:trace>
          <inkml:trace contextRef="#ctx0" brushRef="#br0" timeOffset="5180.9326">4215-556 151 0,'-18'-16'45'0,"18"16"-24"16,-10-10-10-16,-3-9-7 15,13 19-1-15,13-13-1 16,2 13 0-16,-2-6-2 15,4 6 1-15,1 6 0 16,-1 5-1-16,-3 3 0 16,0 6 0-16,-7 5 0 0,-7 3 0 15,0-5 0-15,-7 2 1 16,-3-4-1 0,2-1 0-16,-2 1 0 15,3 1 0-15,4-1 0 0,3 2 0 16,0 5 0-16,3 0 0 15,8 7 0-15,3-5 0 16,0 3 0-16,-1-6 0 16,1-7 0-16,-3 2 0 15,-4-5 0-15,-7-7 0 16,0-10 1-16,-18 17-1 16,-2-9 0-16,-5-2 0 15,1 1-1-15,-11-10-2 16,0 3-6-16,-3-7-3 15,8-11-9-15,-2-5-37 0</inkml:trace>
          <inkml:trace contextRef="#ctx0" brushRef="#br0" timeOffset="2111.9017">1242 70 39 0,'0'0'92'16,"0"0"-48"-1,0 0-26-15,-14-14-7 0,14 14-4 16,0 0-3-16,0 0 0 16,0-14 0-16,0 14-2 15,0 0 0-15,0 0 0 16,0 0-1-16,0 0 1 15,0 0-1-15,0 0 0 16,0 0-1-16,11 21 1 16,-11-4 0-16,7 5 0 15,-7 1-1-15,3 9 1 16,-3-1-1-16,0 2 1 16,0 0-1-16,0-2 0 15,0-2 0-15,0-6 0 16,0-1 0-16,0-9 0 0,0 1 0 15,0-14 0 1,4 21 0-16,-4-21-2 0,10 13 0 16,-10-13-8-16,0 0-3 15,0 0-13-15,10 11-49 16</inkml:trace>
          <inkml:trace contextRef="#ctx0" brushRef="#br0" timeOffset="3582.324">1621-510 147 0,'0'0'49'16,"0"0"-30"-16,0 0-7 15,0 0-8-15,0 0-1 16,0 0-2-16,0 0 0 15,-11 21 0-15,11-3 0 0,-11 0 0 16,8 8-1 0,-7-1 0-16,3 3 0 0,-1 2 1 15,2-1-1 1,-1-5 0-16,7 0 0 0,-7-3 0 16,7-7 0-1,0-1 0-15,0-13-1 0,0 25 1 16,0-25-1-16,7 17-1 15,-7-17-7-15,0 18-4 16,0-18-11-16,0 0-38 16</inkml:trace>
          <inkml:trace contextRef="#ctx0" brushRef="#br0" timeOffset="-5211.9196">5201-52 43 0,'0'0'99'16,"0"0"-60"-16,0-13-19 16,0 13-9-16,0 0-3 15,0 0-3 1,0-15-1-16,0 15-1 0,0 0-1 0,0 0-1 16,0 0 1-16,0 0-2 15,0 0 1-15,10 15 0 16,-10-15-1-16,0 20 0 15,0-9 1 1,3 10-1-16,-3-1 1 0,0 5-1 16,0 2 0-16,0 8 0 15,0 0 0-15,0 0 1 16,0-1-1-16,0 1 0 16,0-7 0-16,0-1 0 15,0-6 0-15,0-3 0 16,-3-5 0-16,3-13 0 0,0 21 0 15,0-21 0-15,0 14 0 16,0-14 0-16,3 13-1 16,-3-13 1-16,0 0 0 15,0 12-1-15,0-12 0 16,0 0-3 0,0 0-6-16,0 0-4 0,0 0-13 15,-6-14-53-15</inkml:trace>
          <inkml:trace contextRef="#ctx0" brushRef="#br0" timeOffset="5914.0313">5426-569 165 0,'0'0'37'15,"-14"-6"-20"-15,14 6-6 16,0 0-8-16,-21 9-1 16,21 6 0-16,-7-1-1 15,7 7 0-15,4-5-1 16,6 13 1-16,1-5-1 0,9 0 1 16,2-3-1-16,5 0 0 0,-2-3-1 15,-2-9 0-15,16 5-4 0,-15-14-5 16,3 0-6-16,-5-10-16 15,-5-7-64-15</inkml:trace>
          <inkml:trace contextRef="#ctx0" brushRef="#br0" timeOffset="6054.6557">5648-582 165 0,'-17'20'37'0,"-8"5"-20"16,5 6-6-16,-5 10-8 15,-2 1-2-15,9 10 0 16,5 11-2-16,-9-8-3 16,19 12-6-16,3-9-6 15,0-10-18-15,3-9-69 0</inkml:trace>
          <inkml:trace contextRef="#ctx0" brushRef="#br0" timeOffset="-13615.522">0 0 53 0,'0'0'91'15,"0"0"-51"1,0 0-23-16,0 0-6 0,0 0-4 16,0 0-2-16,0 0-1 15,0 0-1-15,11 18-1 16,-11-18 0-16,10 21 0 16,-10-4-1-16,7 14 0 15,-7-3 0-15,4 10-1 16,-4 4 1-16,0 1-1 15,3 0 0-15,-3 0 0 16,0-8 0 0,7-1 0-1,-7-4 0-15,0-5-2 16,7 3-6-16,-11-11-4 0,4-3-7 16,0-14-27-16</inkml:trace>
        </inkml:traceGroup>
        <inkml:traceGroup>
          <inkml:annotationXML>
            <emma:emma xmlns:emma="http://www.w3.org/2003/04/emma" version="1.0">
              <emma:interpretation id="{A47EF2C1-84F1-42C0-AD5D-FF4BCB136224}" emma:medium="tactile" emma:mode="ink">
                <msink:context xmlns:msink="http://schemas.microsoft.com/ink/2010/main" type="inkWord" rotatedBoundingBox="11045,4887 11380,4867 11451,6056 11115,6076"/>
              </emma:interpretation>
            </emma:emma>
          </inkml:annotationXML>
          <inkml:trace contextRef="#ctx0" brushRef="#br0" timeOffset="10425.3444">7465-940 181 0,'15'10'28'0,"5"8"-13"15,2 3-6-15,1-7-7 16,9 13-1-16,-4-2 0 16,7-1 0-16,-1-4-1 0,-3-7-1 15,11-1-8 1,-14-1-2-16,-4-11-10 0,-10-8-26 15</inkml:trace>
          <inkml:trace contextRef="#ctx0" brushRef="#br0" timeOffset="9847.2177">7545-857 71 0,'0'0'91'16,"0"0"-54"-16,-13 7-20 0,13-7-10 15,0 0-3-15,0 0-1 16,0 0-1-16,0 0 0 16,-10 25 0-1,10-25-1-15,-4 24 0 16,1-7 0-16,3 4-1 0,0 1 1 16,0 8-1-16,0 1 0 15,0 7 0-15,0 1 1 16,0-2-1-16,0 2 0 15,0-1 0-15,3 4 0 16,-3-3 0-16,0-5 0 0,0 4 0 16,0-3 0-1,0-1 0-15,0 1 0 16,0-4 0-16,0 3 0 0,0-2 0 16,0 0 1-16,4-2-1 15,-4-2 0 1,6 0 0-16,-6-4 0 0,7 1 0 15,-3-8 0-15,-1 4 0 16,4-7 0-16,-7 0 0 16,0-14 0-16,8 24 0 15,-8-11 0-15,0 2 0 16,0 2 0-16,3 1 0 16,-3 2 0-16,0-6 0 15,3 0 0-15,-3-14 0 0,0 14 0 16,0-14 0-1,0 0-1-15,0-17-1 16,0 2-8-16,-6-5-2 16,-2-11-9-16,1-8-33 15</inkml:trace>
          <inkml:trace contextRef="#ctx0" brushRef="#br0" timeOffset="13529.7169">8659-884 88 0,'0'0'84'0,"-10"17"-54"0,10-4-13 16,-7 9-11-16,0-5-3 16,14 14 0-16,-14-3-1 15,7 17 0-15,0-3-1 16,0 7 0-16,-11 2 0 15,11 8-1-15,-7-2 1 16,7 1-1-16,-3 8 1 0,3-4-1 16,0-3 1-16,0 0-1 15,3-6 0 1,-3-5 0-16,7-7 0 16,-7-2 0-16,5-8 0 0,-5-7 0 15,6-3 0-15,-6-4 1 16,0-7-1-16,0-10 0 15,4 22 0-15,-4-22 0 16,0 0 0-16,0 0 0 16,3 14 0-16,-3-14-1 15,0 0 1-15,0 0-1 16,0 0-2-16,0 0-7 16,0 0-3-16,0 0-11 15,0 0-41-15</inkml:trace>
        </inkml:traceGroup>
      </inkml:traceGroup>
    </inkml:traceGroup>
    <inkml:traceGroup>
      <inkml:annotationXML>
        <emma:emma xmlns:emma="http://www.w3.org/2003/04/emma" version="1.0">
          <emma:interpretation id="{56EA6030-8D16-42A0-9BA5-971E755CF014}" emma:medium="tactile" emma:mode="ink">
            <msink:context xmlns:msink="http://schemas.microsoft.com/ink/2010/main" type="paragraph" rotatedBoundingBox="4502,6302 15731,5346 15947,7883 4719,88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359686-C8B2-4335-A2DF-A031B5F2EEF3}" emma:medium="tactile" emma:mode="ink">
              <msink:context xmlns:msink="http://schemas.microsoft.com/ink/2010/main" type="line" rotatedBoundingBox="4571,6296 15731,5346 15883,7128 4723,8078"/>
            </emma:interpretation>
          </emma:emma>
        </inkml:annotationXML>
        <inkml:traceGroup>
          <inkml:annotationXML>
            <emma:emma xmlns:emma="http://www.w3.org/2003/04/emma" version="1.0">
              <emma:interpretation id="{368A9C30-8BA7-4AAE-8699-37CFE6FC36D5}" emma:medium="tactile" emma:mode="ink">
                <msink:context xmlns:msink="http://schemas.microsoft.com/ink/2010/main" type="inkWord" rotatedBoundingBox="14508,6644 15832,6531 15852,6761 14527,6874"/>
              </emma:interpretation>
            </emma:emma>
          </inkml:annotationXML>
          <inkml:trace contextRef="#ctx0" brushRef="#br0" timeOffset="15217.2205">10963 827 199 0,'-13'-7'20'16,"13"7"-8"-16,-22-4-3 16,22 4-7-16,0 0-1 15,0 0 0-15,0 0 0 16,0 0-1-16,0 0 0 16,10 6 1-16,-10-6-1 15,18 5 0-15,-18-5 0 0,0 0 0 16,14 0 0-16,-14 0-1 15,0 0 0-15,0 0-3 16,13 6-5-16,-13-6-3 16,22 0-10-16,-9 0-33 15</inkml:trace>
          <inkml:trace contextRef="#ctx0" brushRef="#br0" timeOffset="15514.0964">11442 851 202 0,'0'0'19'16,"0"21"-8"-1,0-21-2-15,-7 14-7 16,7-14-1-16,0 0-1 0,0 0 1 15,0 0-1-15,0 0 0 16,0 0 0-16,13-11 0 16,-13 11 0-16,0 0 0 15,0 0-1-15,22 7-1 16,-22-7-4-16,0 0-5 16,13 0-3-16,-13 0-17 15</inkml:trace>
          <inkml:trace contextRef="#ctx0" brushRef="#br0" timeOffset="15748.4734">11768 851 199 0,'0'0'20'0,"0"0"-9"0,17 10-2 16,-17-10-8-16,0 0 0 15,0 0-1-15,0 0 0 16,0 0 0-16,14 0 0 16,-14 0-1-16,0 0-2 15,21 11-7-15,-21-11-3 16,17 7-12-16,-17-7-42 0</inkml:trace>
          <inkml:trace contextRef="#ctx0" brushRef="#br0" timeOffset="15967.2223">12260 879 203 0,'0'14'18'15,"0"-1"-7"-15,0-13-2 16,0 0-9-16,11 14 0 15,-11-14 0-15,0 0-1 16,0 0-7-16,0 14-3 0,0-14-7 16,0 0-25-16</inkml:trace>
          <inkml:trace contextRef="#ctx0" brushRef="#br0" timeOffset="27476.6516">2547 1732 158 0,'-17'18'42'0,"10"-5"-24"0,7 5-6 15,-5-4-8 1,23 24-1-16,-14-13-1 16,19 9 0-16,-5-6-1 0,11 3 0 15,1-14 0-15,5-3 0 16,0-18-1-16,3-9 1 16,0-11-1-16,-4-4 0 15,1-7 1-15,-3-3-1 16,-4-4 0-16,-5 4-1 15,-1 10 0-15,-15-13-4 16,3 20-4-16,-10-3-4 16,0-1-9-16,0-7-43 15</inkml:trace>
          <inkml:trace contextRef="#ctx0" brushRef="#br0" timeOffset="27226.6483">2651 562 115 0,'0'0'70'0,"0"0"-45"16,0 0-11-16,-8-13-9 15,8 13-2-15,0 13-1 16,0 9 0-16,0 2-1 16,0 13 0-16,0 9 0 15,0 17 0 1,0 5-1-16,0 19 1 0,0 7-1 15,8 7 1-15,-8 3-1 16,4 1 0-16,2-9 1 16,-6-2-1-16,7-10 0 15,-3-15 0-15,-1-15 0 16,0-8 0-16,-3-14 0 16,7-9 1-16,-7-8-1 0,0-15 0 15,7 14-1-15,-7-14 1 16,0 0 0-16,0 0-1 15,0 0-1 1,-14-11-3-16,14 11-5 0,-17-10-4 16,17 10-16-16,-21-24-55 15</inkml:trace>
          <inkml:trace contextRef="#ctx0" brushRef="#br0" timeOffset="26153.2255">1294 462 75 0,'0'0'92'16,"0"-14"-57"-16,0 14-18 15,0 0-11-15,-21-3-1 16,21 3-3-16,-3 14-1 15,3 3 1-15,-4 4-2 0,4 10 1 16,-7 10 0-16,7 12 0 16,-3 9-1-1,3 15 1-15,0 5-1 16,-3 9 1-16,3-1-1 0,0 7 0 16,-7-6 0-16,7 0 1 15,0-2-1-15,-7-6 0 16,7-3 0-1,-3-7 0-15,3-7 0 0,-8-4 0 16,8-13 1-16,-4-8-1 16,4-9 0-16,0-12 0 15,0-9 0-15,0-11-1 16,0 0 1-16,-6-11-2 16,6 11-5-16,0-16-3 15,-4-2-6-15,-6-3-20 0</inkml:trace>
          <inkml:trace contextRef="#ctx0" brushRef="#br0" timeOffset="26450.1001">1111 1704 172 0,'-11'6'32'0,"11"-6"-15"16,0 30-7-16,0-30-6 15,14 37-1-15,-7-19-2 16,13 6 1-16,2-3-1 15,6 0 0-15,2-7-1 16,5-11 1-16,3-6 0 0,4-8-1 16,-4-7 0-16,4-2 1 15,-7-5-1 1,-5 5 0-16,2-1 0 0,-11 4 0 16,-1 3 0-16,-6 3 0 15,-14 11 0-15,18-17 0 16,-18 17-1-16,13-20-3 15,-13 20-5-15,14-32-3 16,-6 11-8-16,-8-10-33 16</inkml:trace>
          <inkml:trace contextRef="#ctx0" brushRef="#br0" timeOffset="11551.9656">7782 615 125 0,'0'0'62'0,"10"-21"-37"16,-10 21-12-16,0-10-7 15,-17-8-3-15,17 18 0 16,-31 0-1-16,14 18-1 15,-15 3 0-15,4 13 0 16,-7 8 0-16,5 13-1 16,1 4 1-16,9 7-1 15,6 3 1-15,7-3-1 16,7-7 0-16,10-6 0 0,8-12 0 16,2-9 0-1,5-16 0-15,-1-13 0 16,4-6 0-16,-3-10 0 0,-5-11 0 15,0-8 0-15,-5-2 0 16,-5-5 0 0,-10 5 0-16,0-1 0 0,-14 8 0 15,-4 6 0-15,-5 3-1 16,-2 7 1-16,-2 11 0 16,-5-3 0-16,8 6-1 15,-3-3-1-15,27 0-5 16,-18 15-3-16,18-15-6 0,0 0-16 15</inkml:trace>
          <inkml:trace contextRef="#ctx0" brushRef="#br0" timeOffset="7891.2004">6733 705 170 0,'15'0'32'15,"-15"0"-15"-15,0 0-8 16,3 10-6-16,-3-10 0 16,-18 21-1-16,8-10-1 0,-3 13 0 15,-4-2 0 1,-1 12 0-16,1-7 0 15,2 8 0-15,2-4-1 0,9 1 1 16,4-2-1-16,4 2 0 16,6-8 0-1,8 0 0-15,-1-3 1 0,4 0-1 16,0-4 0-16,0 1 0 16,-8-4 0-16,-2 3 0 15,-5-3 0-15,-6-1 0 16,-10 2 0-16,0-1 0 15,-11-4 0-15,0 0 0 16,0 1 0-16,-3-8 0 16,3 4-1-16,1-7 1 15,5 0-1-15,-5-14 0 0,20 14-5 16,-14-27-4-16,7-5-5 16,-4-9-15-1,11-11-62-15</inkml:trace>
          <inkml:trace contextRef="#ctx0" brushRef="#br0" timeOffset="8089.4742">6633 743 196 0,'22'0'21'16,"1"0"-9"-16,5 0-2 16,-7-7-9-16,20 14 1 15,-6-7-1-15,4 0-1 0,-1 0 0 16,-3 0 0-1,-1 0 0-15,-10 0-1 0,8 11-1 16,-15-11-7-16,1 0-3 16,-18 0-7-16,13-18-27 15</inkml:trace>
          <inkml:trace contextRef="#ctx0" brushRef="#br0" timeOffset="14045.348">8576 598 165 0,'-17'2'37'15,"3"6"-19"-15,14-8-7 16,0 0-8-1,0 0-1-15,17 0 0 0,11 0-1 16,-4-3 0-16,14 3 0 16,-3-5-1-16,7 5 1 15,-4 0-1-15,0-6 0 16,-10 6 0-16,0 11 0 16,-5-1 0-16,-8 7 0 15,-5 6 1-15,-7 6-1 16,-3 2 0-16,-10 11 0 0,-3 0 0 15,-5 2 0 1,-3 6 1-16,0-5-1 0,1-4 0 16,-5-3 0-1,8 0 0-15,-1-6 0 0,8-8-1 16,-4-7 1 0,11 1-1-16,3-18-1 15,-7 17-4-15,7-17-4 0,0 0-6 16,-18-8-17-16,12-5-67 15</inkml:trace>
          <inkml:trace contextRef="#ctx0" brushRef="#br0" timeOffset="14232.8436">8652 941 191 0,'17'0'23'15,"-2"21"-10"-15,5-4-3 0,8 14-8 16,-3-7-1-16,12 8 0 15,-2-1-1-15,0 0 0 16,3 8-2-16,-10-12-6 16,3-6-4-16,-6-7-7 15,-12-10-30-15</inkml:trace>
          <inkml:trace contextRef="#ctx0" brushRef="#br0" timeOffset="29517.8452">5134 354 108 0,'0'0'62'0,"-13"-7"-36"0,13 7-13 15,0 0-4-15,0 0-3 16,0 0-2-16,0 0-1 16,0 0-1-16,-4 14 0 15,4-14-1-15,-10 21 0 16,2-3-1-16,8 5 1 15,-3 2-1-15,3 10 1 16,0 0-1-16,-3 9 0 0,-1 2 1 16,4 6-1-1,0 3 1-15,0 4-1 16,0 0 0-16,0 4 0 0,4 3 0 16,-1 0 0-16,0 0 0 15,-3 0 0 1,8-4 0-16,-8-3 1 15,0 0-1-15,0-7 0 0,0-3 0 16,-8-4 0-16,8-3 0 16,-3-1 0-16,3 4 0 15,0 1 0-15,0-2 1 16,0 2-1-16,0-5 0 16,3-6 0-16,-3-3 0 15,8-8 0-15,-8-8 0 0,4-1 0 16,-4-15 0-1,0 0 0-15,0 0 0 16,0 0 0-16,0 0 0 0,0 0-1 16,13-8-1-16,-20-5-5 15,7 13-3-15,0-17-6 16,0 17-19-16</inkml:trace>
          <inkml:trace contextRef="#ctx0" brushRef="#br0" timeOffset="29361.5951">3823 1725 167 0,'0'0'35'16,"-17"-7"-17"-16,17 7-7 16,0 0-7-16,7 28-1 15,-7-28-1-15,21 31 0 16,-11-20-1-16,15 6 0 16,-5-6 0-16,11-8 0 15,-3-6-1-15,6-4 1 16,-2-11-1-16,3 1 0 0,0-4 0 15,-4-3-1 1,3 10-2-16,-6-18-6 0,0 5-2 16,-7-12-7-16,3-2-25 15</inkml:trace>
          <inkml:trace contextRef="#ctx0" brushRef="#br0" timeOffset="28236.6239">3945 441 169 0,'0'0'34'0,"0"0"-17"16,0 0-9-16,0 0-4 15,-3 25-1-15,-5-8-1 16,8 14-1-16,0 10 1 16,0 19-1-16,0 9 0 31,-3 14-1-31,-1 7 1 0,4 8-1 15,-7 2 0-15,7-2 1 16,-3-8-1-16,3-7 0 16,0-13 0-16,0-1 0 15,0-13 0-15,3-8 0 16,-3-6 0-16,0-4 0 16,0-6 1-16,0-9-1 15,0 2 0-15,0-8 0 0,0 0 0 16,0-17 0-16,0 21 0 15,0-21-1-15,0 14 1 16,0-14-1-16,0 0-1 0,0 0-2 16,0 0-5-16,0 0-4 15,-10-14-12-15,10 14-40 16</inkml:trace>
          <inkml:trace contextRef="#ctx0" brushRef="#br0" timeOffset="29830.3461">4947 1694 184 0,'-17'10'27'15,"17"-10"-13"-15,-7 18-4 0,7-18-7 16,14 24 0-1,-10-7-2-15,13 11 0 16,-4-8 0-16,12 9 0 16,0-8-1-16,2 0 1 0,1-15-1 15,-5 1 0-15,6-7 1 16,-5-13-1-16,-3-1 0 16,-3-4 0-16,2-6 0 15,-7-1 0-15,5 1-1 16,-7-3 0-16,10 9-7 0,-14-4-2 15,3 6-5-15,-10-5-14 16</inkml:trace>
        </inkml:traceGroup>
      </inkml:traceGroup>
      <inkml:traceGroup>
        <inkml:annotationXML>
          <emma:emma xmlns:emma="http://www.w3.org/2003/04/emma" version="1.0">
            <emma:interpretation id="{3DB0BDA2-9A91-4D1D-86A1-EDAB3BEA9309}" emma:medium="tactile" emma:mode="ink">
              <msink:context xmlns:msink="http://schemas.microsoft.com/ink/2010/main" type="line" rotatedBoundingBox="4658,7932 8747,7831 8765,8576 4676,8677"/>
            </emma:interpretation>
          </emma:emma>
        </inkml:annotationXML>
        <inkml:traceGroup>
          <inkml:annotationXML>
            <emma:emma xmlns:emma="http://www.w3.org/2003/04/emma" version="1.0">
              <emma:interpretation id="{10BFFC4A-7049-48D6-BFE9-DEA86F3232C0}" emma:medium="tactile" emma:mode="ink">
                <msink:context xmlns:msink="http://schemas.microsoft.com/ink/2010/main" type="inkWord" rotatedBoundingBox="4674,7879 5791,7932 5756,8664 4640,8612"/>
              </emma:interpretation>
            </emma:emma>
          </inkml:annotationXML>
          <inkml:trace contextRef="#ctx0" brushRef="#br0" timeOffset="30771.8323">1086 2284 184 0,'0'0'27'0,"0"0"-13"15,0 0-5-15,-3 21-7 16,9 11 0-16,-6 2-1 15,0 11-1-15,4 3 1 16,3 8-1-16,-3 0 1 16,3-1-1-16,-4-6 0 0,-3-11-1 15,7 0 0-15,-7-24-5 0,0 3-4 16,0-17-5-16,0 0-17 16,20-35-64-16</inkml:trace>
          <inkml:trace contextRef="#ctx0" brushRef="#br0" timeOffset="31131.2108">1315 2329 184 0,'-17'14'27'16,"6"4"-13"-16,1 6-5 16,-8 0-8-16,18 7 1 15,0-3-1-15,14 3 0 16,4-3 0-16,6 0-1 15,0-5 0-15,4-1 1 16,3-5-1-16,-3-3 0 16,-3 0 0-16,-2 0 0 15,-9-1 0-15,-3 1 0 16,-4-1 0-16,-7 3 0 0,0-6 1 16,-10 4-1-1,-1-1 0-15,-3-2 0 16,1-1 0-16,-2 1 0 15,1-5 0-15,-3-2 0 16,3-4 0-16,0 0-1 0,14 0-1 16,-31-21-2-16,17 4-6 15,1-10-4-15,-2-3-16 16,2-7-51-16</inkml:trace>
          <inkml:trace contextRef="#ctx0" brushRef="#br0" timeOffset="31287.4654">1263 2451 173 0,'7'-21'33'15,"4"4"-17"-15,6 2-6 0,7 15-6 16,-7-20-2-16,15 20-1 16,-5-10 0-16,4 10-1 15,4-4 0-15,-3-4-1 16,6 13-1-16,-18-13-4 16,12 8-4-16,-8-7-8 15,4-2-20-15</inkml:trace>
          <inkml:trace contextRef="#ctx0" brushRef="#br0" timeOffset="31537.461">1821 2086 196 0,'-17'31'21'15,"7"-6"-9"-15,7 9-3 0,-12-2-8 16,15 16 1-16,0 5-2 15,7 6 1 1,-7-1-1-16,11 1 1 0,-4 4-1 16,3-5 0-16,-3-2 0 15,3-11-1 1,1-3 0-16,-4-21-1 0,13-4-7 16,-5-17-3-16,-2-14-9 15,1-17-32-15</inkml:trace>
          <inkml:trace contextRef="#ctx0" brushRef="#br0" timeOffset="31834.3362">2043 2381 170 0,'-20'7'34'16,"6"3"-18"-16,-4 5-5 16,-13-5-9-16,21 15 0 15,-11-15 0-15,10 14-1 16,-6-14 1-16,14 4-2 15,3-14 1-15,-7 28 0 16,7-18 0-16,10 8-1 16,4-2 1-16,4 6-1 15,2-1 1-15,8 0-1 16,-3-1 0-16,-1-2 1 16,0-1-1-16,0-3-1 15,1-3 1-15,-8-8 0 16,4 11-3-16,-21-14-6 0,24-7-2 15,-17-7-7-15,4-5-24 16</inkml:trace>
        </inkml:traceGroup>
        <inkml:traceGroup>
          <inkml:annotationXML>
            <emma:emma xmlns:emma="http://www.w3.org/2003/04/emma" version="1.0">
              <emma:interpretation id="{797BCCB3-C1A1-4AC2-A734-DD5DE3D1E05D}" emma:medium="tactile" emma:mode="ink">
                <msink:context xmlns:msink="http://schemas.microsoft.com/ink/2010/main" type="inkWord" rotatedBoundingBox="6202,7916 8748,7854 8765,8576 6220,8639"/>
              </emma:interpretation>
            </emma:emma>
          </inkml:annotationXML>
          <inkml:trace contextRef="#ctx0" brushRef="#br0" timeOffset="32739.7527">2633 2305 172 0,'0'-21'34'0,"0"21"-17"16,0 0-7-16,0 0-6 15,0 0-2-15,0 18 0 16,-3 2-1-16,3 8-1 15,0 7 1-15,3 10-1 16,-3 2 0-16,10 6 1 16,-6 0-1-16,4-8-1 15,-2-3 1-15,-6-15-1 16,14 8-3-16,-14-35-5 0,13 7-4 16,-5-24-10-16,6-12-42 15</inkml:trace>
          <inkml:trace contextRef="#ctx0" brushRef="#br0" timeOffset="33005.3779">2803 2267 183 0,'-13'21'26'16,"-5"0"-11"-16,4-1-6 15,7 12-7-15,1-12 0 16,16 12-1-16,0-12 0 0,11 5 0 15,0-8 0-15,7 4-1 16,-1-11 1-16,1 4-1 16,-3-4 0-16,-2 1 1 15,-5-1-1 1,-7 4 0-16,-11-14 0 0,13 21 0 16,-13-7 0-16,0-14 0 15,-13 21 0-15,13-21 0 16,-25 17 0-16,11-10 0 15,1 4 0-15,-2-8 0 16,2 4 0-16,-4-7-1 16,17 0-1-16,-32-10-2 15,22 3-6-15,-8-11-4 16,4-3-13-16,-2-13-50 0</inkml:trace>
          <inkml:trace contextRef="#ctx0" brushRef="#br0" timeOffset="33177.2535">2751 2315 178 0,'17'-10'30'16,"5"3"-15"-16,-2 4-5 16,12 6-7-16,-12-6-2 15,15 6 0-15,-4-3-1 16,-3 7 0-16,3-3-1 16,-6-8-2-16,3 4-6 15,-8-7-5-15,-3 1-11 16,-2-2-46-16</inkml:trace>
          <inkml:trace contextRef="#ctx0" brushRef="#br0" timeOffset="33411.6292">3147 2076 198 0,'-10'18'19'0,"6"3"-7"16,-3-5-5-16,7 26-5 15,-7-7 0-15,7 16-1 16,0 1 0-16,7 5-1 16,-7 1 1-16,4 1-1 15,3-3 0-15,-4-1 0 16,7-2 0-16,-3-19-1 16,11 8-2-16,-11-25-6 15,6-7-4-15,2-20-8 0,5-10-36 16</inkml:trace>
          <inkml:trace contextRef="#ctx0" brushRef="#br0" timeOffset="33724.1294">3390 2322 179 0,'0'0'28'0,"-21"17"-13"15,4-6-5-15,-8 0-9 16,11 13 1-16,-10-11-1 15,7 8 0-15,-8-3 1 16,11-1-2-16,-6-3 2 16,9 3-2-16,11-17 1 15,-10 19 0-15,10-19-1 0,7 23 1 16,7-9-1-16,3 3 0 16,8 1 1-1,2-1-1-15,1-4 0 16,-1 2 0-16,5-5 0 15,-8-3 0-15,3 0-1 0,-12-14-2 16,2 7-6-16,-17 0-2 16,18-13-8-16,-18-2-29 15</inkml:trace>
          <inkml:trace contextRef="#ctx0" brushRef="#br0" timeOffset="64516.9804">3764 2201 71 0,'0'0'65'15,"0"0"-32"-15,0 0-14 0,0-12-8 16,0 12-3-16,0 0-3 16,0 0-1-16,0 0-1 15,0 0 1-15,0 0-2 16,0 22 0-16,0-22-1 16,3 31 1-16,-3-10-1 15,8 14 0-15,-8-4 0 0,0 15 0 16,0-2-1-16,0 5 1 15,0 0-1 1,0-1 0-16,0 0 1 0,0-5-2 16,0-2 1-16,-8-13-1 15,8 3 0-15,-6-17-1 16,6-14-7-16,3 14-5 16,-3-14-14-16,0-25-44 0</inkml:trace>
          <inkml:trace contextRef="#ctx0" brushRef="#br0" timeOffset="65110.732">3855 2311 160 0,'0'0'39'16,"17"11"-21"-16,-4-4-7 15,-13-7-8-15,22 8-1 16,-2-2-1-16,-2-6 0 15,2 3-1-15,2-3 0 0,-2 0 0 16,1 4-1-16,-7-11-2 16,10 7-6-16,-10 0-6 15,3-6-13-15,-3 6-55 16</inkml:trace>
          <inkml:trace contextRef="#ctx0" brushRef="#br0" timeOffset="64907.6056">3882 2318 154 0,'0'0'39'0,"0"0"-20"15,-7 19-7-15,4-6-10 16,3-13-1-16,-7 25 1 15,7-9-1-15,0 6 0 16,0-5 0-16,10 7 0 16,-3-7 0-16,3 4 0 15,1-7 0-15,3 0-1 16,0 0 0-16,0-4 0 16,-4 4 0-16,0-4 0 15,4 5 0-15,-6-5 0 16,-8-10 0-16,3 24 0 15,-3-24 0-15,-3 18 0 16,3-18 0-16,-15 17 0 16,15-17 0-16,-20 18 0 0,20-18 0 15,-25 13-1 1,25-13 0-16,-24 6-2 16,24-6-7-16,-14-6-5 0,0-7-18 15,8-1-52 1</inkml:trace>
          <inkml:trace contextRef="#ctx0" brushRef="#br0" timeOffset="65407.6066">4184 2134 165 0,'-10'22'35'0,"10"-22"-18"15,-4 20-7-15,4 1-8 16,0-3-1-16,4 13 1 15,-4 0-1-15,0 10 0 0,0-3 0 16,3 11-1-16,-3 4 1 16,0 2-1-16,0 4 0 15,0-10-1 1,10 2 0-16,-10-19-1 0,15-7-8 16,-5-12-6-16,-10-13-15 15,24-20-56-15</inkml:trace>
          <inkml:trace contextRef="#ctx0" brushRef="#br0" timeOffset="65735.7344">4385 2337 142 0,'0'0'47'15,"-13"27"-26"-15,-8-16-9 16,4-1-10-16,2 10-1 15,-2-6 0-15,4 4 1 16,-5-4-1-16,7-1 1 16,-2-13-1-16,13 0 0 15,-15 13 1-15,15-13-1 16,0 0 0-16,0 22 0 16,0-22 0-16,18 18-1 15,-4-8 0-15,3 4 1 16,4-4-1-16,3 4 0 15,-3-1 1-15,-1 2-2 16,2-2 1-16,-9-9-1 16,5 14-2-16,-18-18-7 0,14 10-3 15,-14-10-11-15,0 0-43 16</inkml:trace>
          <inkml:trace contextRef="#ctx0" brushRef="#br0" timeOffset="66845.1101">4726 2218 156 0,'0'14'40'16,"0"-14"-21"-16,0 27-10 16,0-27-5-16,-7 33-1 15,3-14-2-15,11 16 0 16,-7-3 1-16,0 6-1 16,0 0-1-16,0 4 1 15,0-4-1-15,0 0-1 16,0-4 0-16,0-15-1 15,4 5-2-15,-4-11-7 16,0-13-7-16,0 0-22 16,6-20-72-16</inkml:trace>
          <inkml:trace contextRef="#ctx0" brushRef="#br0" timeOffset="67423.2365">4732 2288 163 0,'0'0'38'0,"24"4"-21"16,-9-4-6-1,2-4-8-15,11 11-1 0,-11-7-1 16,14 7 0-16,-6-7-1 16,2 7 0-16,1-1-2 15,-11-6-4-15,1 0-5 16,-5 0-7-16,-13 0-25 15</inkml:trace>
          <inkml:trace contextRef="#ctx0" brushRef="#br0" timeOffset="67235.7364">4802 2277 154 0,'0'0'41'16,"0"0"-23"-16,-8 15-6 16,8-2-10-16,0-13 0 15,-3 27-1-15,3-9 0 16,0 7 0-16,3-9 1 16,5 6-1-16,-5-5 0 15,8 4-1-15,-5-4 1 16,5 0-1-16,0-3 0 0,-4 4 0 15,3-1 0 1,-4 0 0-16,1 0 0 0,0 1 0 16,-7-4 0-16,3-1 0 15,-3-13 0-15,0 18 0 16,0-18 0-16,-6 14 0 16,6-14 0-16,0 0 1 15,-17 14-1 1,17-14-1-16,-10 11 1 0,10-11-1 15,-15 6 0-15,5-12-1 16,10 6-3-16,-14 10-7 16,0-20-7-16,14 10-24 15,-24-32-77-15</inkml:trace>
          <inkml:trace contextRef="#ctx0" brushRef="#br0" timeOffset="68222.1821">5128 2368 163 0,'-11'10'38'15,"11"-10"-21"-15,-13 10-7 16,-2-7-7-16,12 11-1 0,-11-3-1 16,14-11-1-1,-21 21 1-15,14-7-1 16,7-14 1-16,-17 20-1 15,17-20 1-15,-14 11-1 16,14-11 0-16,0 0 0 16,-7 14 1-16,7-14-1 0,0 0 1 15,11 17-1-15,3-10 0 16,-1 7 1-16,5-4-1 16,3 4 1-16,-5 0-1 15,6 0 0-15,-2 0 0 16,-5-8-1-16,-2 9 0 15,-13-15-3-15,0 0-5 16,14 7-5-16,-14-7-11 0,0 0-44 16</inkml:trace>
          <inkml:trace contextRef="#ctx0" brushRef="#br0" timeOffset="67815.9299">5072 2176 165 0,'0'0'36'0,"-6"25"-19"16,-6-8-6-16,2 1-9 0,14 9 0 16,-15 2 0-16,11 11-2 15,-3-1 1-15,3 6 0 16,0-3 0-16,0-1-1 16,0 1-1-16,-3-5 0 15,6 6 0-15,-6-22-3 0,13-1-5 16,-10-2-6-16,0-18-14 0,0 0-53 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2:49.4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78A71E-4F2B-44BD-9BF5-EFADF161D0AD}" emma:medium="tactile" emma:mode="ink">
          <msink:context xmlns:msink="http://schemas.microsoft.com/ink/2010/main" type="inkDrawing" rotatedBoundingBox="3480,4452 3528,6814 3460,6816 3412,4453" semanticType="callout" shapeName="Other">
            <msink:sourceLink direction="with" ref="{EC9DE21F-EAC0-4A4C-94C4-BE20B4873D01}"/>
            <msink:sourceLink direction="with" ref="{5C6D308B-A12B-4400-A2FA-42F25170B925}"/>
          </msink:context>
        </emma:interpretation>
      </emma:emma>
    </inkml:annotationXML>
    <inkml:trace contextRef="#ctx0" brushRef="#br0">54 0 139 0,'-11'10'53'0,"11"-10"-31"15,-3 21-10-15,3-21-8 16,0 28-1-16,-11-13-2 16,11 8 1-16,0-3-1 15,0 11 0-15,-6-3 0 0,6 7-1 16,-7-4 1-16,7 4-1 16,-8 0 1-16,8 3-1 15,-7-4 0-15,7 2 0 16,0 1 1-16,0 6-1 15,7-5 0-15,-3 0 0 16,0 3 0 0,-4 0 0-16,7 2 0 0,-7 6 0 15,0-4 0-15,0-1 0 16,0 5 0-16,0 0 0 16,0-4 0-16,0-1 0 15,0 2 0-15,0-4 0 16,0 2 0-16,-4-1 0 0,4 1 0 15,0 2 0-15,0 2 0 16,0-3 0 0,0 4 0-16,0 0 1 0,0-4-1 15,0 3 0-15,0-5 0 16,4-3 0-16,-4-1 0 16,3-5 0-16,-3 1 0 15,3-1 0-15,-3-2 0 16,0-1 0-16,4 0 0 15,-4 1 0-15,0-1 0 0,3 0 0 16,-3 0 0 0,0-3 0-16,7-4 0 15,-7 1 0-15,7-3 0 0,-3-6 0 16,-1 4 0-16,1-6 0 16,-1 4 0-16,4 3 0 15,-4-4 0-15,1 0 0 16,-1 1 0-16,-3-4 0 15,7-1 0-15,-7 1 0 16,3 0 1-16,-3-14-1 16,0 21 0-16,0-21 0 0,0 14 0 15,0-14 0-15,0 0 0 16,0 14 0-16,0-14 0 16,0 0 0-16,0 0 0 15,0 0 0-15,0 0-1 16,0 0 0-16,0 0-8 15,0 0-1-15,0 0-8 16,0 0-24-16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2:48.4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2CE797-5D34-4887-A46E-69FE1C262B72}" emma:medium="tactile" emma:mode="ink">
          <msink:context xmlns:msink="http://schemas.microsoft.com/ink/2010/main" type="writingRegion" rotatedBoundingBox="3205,4264 3629,4264 3629,4535 3205,4535"/>
        </emma:interpretation>
      </emma:emma>
    </inkml:annotationXML>
    <inkml:traceGroup>
      <inkml:annotationXML>
        <emma:emma xmlns:emma="http://www.w3.org/2003/04/emma" version="1.0">
          <emma:interpretation id="{E2944942-5AE8-4838-B1AF-35CCF87B9576}" emma:medium="tactile" emma:mode="ink">
            <msink:context xmlns:msink="http://schemas.microsoft.com/ink/2010/main" type="paragraph" rotatedBoundingBox="3205,4264 3629,4264 3629,4535 3205,4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9CA664-8E0E-4EA7-93E7-C29582FF9A42}" emma:medium="tactile" emma:mode="ink">
              <msink:context xmlns:msink="http://schemas.microsoft.com/ink/2010/main" type="line" rotatedBoundingBox="3205,4264 3629,4264 3629,4535 3205,4535"/>
            </emma:interpretation>
          </emma:emma>
        </inkml:annotationXML>
        <inkml:traceGroup>
          <inkml:annotationXML>
            <emma:emma xmlns:emma="http://www.w3.org/2003/04/emma" version="1.0">
              <emma:interpretation id="{EC9DE21F-EAC0-4A4C-94C4-BE20B4873D01}" emma:medium="tactile" emma:mode="ink">
                <msink:context xmlns:msink="http://schemas.microsoft.com/ink/2010/main" type="inkWord" rotatedBoundingBox="3205,4264 3629,4264 3629,4535 3205,4535">
                  <msink:destinationLink direction="with" ref="{7978A71E-4F2B-44BD-9BF5-EFADF161D0AD}"/>
                </msink:context>
              </emma:interpretation>
            </emma:emma>
          </inkml:annotationXML>
          <inkml:trace contextRef="#ctx0" brushRef="#br0">-14-2545 67 0,'0'0'44'0,"10"-14"-6"16,-10 14-11 0,0 0-8-16,0 0-7 0,13-10-4 15,-13 10-1 1,0 0-3-16,0 0-1 0,0 0 0 15,0 0-1-15,0 0-1 16,-17 17 0-16,11-3 0 16,-12 0 0-16,1 7 0 15,-5 3-1-15,-1 0 1 16,-2 4-1-16,1 1 0 16,3-5-1-16,0-3 1 15,7 3-1-15,0-14 0 16,14 11-2-16,0-21-6 0,0 0-4 15,0 0-14-15,0 0-50 16</inkml:trace>
          <inkml:trace contextRef="#ctx0" brushRef="#br0" timeOffset="159.4029">-36-2451 125 0,'22'6'61'0,"5"2"-37"16,-3 2-11-16,1-6-9 15,12 17-2-15,-12-11-1 16,3 1-2-16,-1 6-2 16,-12-13-5-16,-15-4-8 0,17 13-19 15,-17-13-61-15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01.4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CC956C-FDC3-4171-BAFD-C4E987134FD0}" emma:medium="tactile" emma:mode="ink">
          <msink:context xmlns:msink="http://schemas.microsoft.com/ink/2010/main" type="writingRegion" rotatedBoundingBox="9769,8939 10196,8939 10196,9209 9769,9209"/>
        </emma:interpretation>
      </emma:emma>
    </inkml:annotationXML>
    <inkml:traceGroup>
      <inkml:annotationXML>
        <emma:emma xmlns:emma="http://www.w3.org/2003/04/emma" version="1.0">
          <emma:interpretation id="{13F15246-DE62-4FDA-BF5E-A397EAE7D9B3}" emma:medium="tactile" emma:mode="ink">
            <msink:context xmlns:msink="http://schemas.microsoft.com/ink/2010/main" type="paragraph" rotatedBoundingBox="9769,8939 10196,8939 10196,9209 9769,9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104632-591E-4E41-8C28-1F932601BE6A}" emma:medium="tactile" emma:mode="ink">
              <msink:context xmlns:msink="http://schemas.microsoft.com/ink/2010/main" type="line" rotatedBoundingBox="9769,8939 10196,8939 10196,9209 9769,9209"/>
            </emma:interpretation>
          </emma:emma>
        </inkml:annotationXML>
        <inkml:traceGroup>
          <inkml:annotationXML>
            <emma:emma xmlns:emma="http://www.w3.org/2003/04/emma" version="1.0">
              <emma:interpretation id="{E0B6F5FE-3818-4103-A36A-B21AD824FC0D}" emma:medium="tactile" emma:mode="ink">
                <msink:context xmlns:msink="http://schemas.microsoft.com/ink/2010/main" type="inkWord" rotatedBoundingBox="9769,8939 10196,8939 10196,9209 9769,9209">
                  <msink:destinationLink direction="with" ref="{D45D813B-3CBA-44E7-A95B-ADB25944CC9C}"/>
                  <msink:destinationLink direction="with" ref="{26B8DB9D-DAD4-4AA3-8760-F9909776145E}"/>
                </msink:context>
              </emma:interpretation>
            </emma:emma>
          </inkml:annotationXML>
          <inkml:trace contextRef="#ctx0" brushRef="#br0">187 28 29 0,'0'0'29'0,"0"0"-3"0,0 0 1 16,0 0-4-1,0 0-3-15,0 0-1 0,0 0-4 16,0-14-3-16,0 14-4 15,0 0-1-15,18 0-1 16,-18 0-2-16,0 0 0 16,0-14-1-16,0 14 0 15,0 0-1-15,0 0 0 16,0 0-1-16,0 0 0 16,0 21 0-16,-11-11-1 15,-2 4 1-15,3 6-1 16,-8 2 0-16,1 2 0 15,-5 0 0-15,2 0 0 16,3 0 0-16,-1-3-1 0,1 0 0 31,-1-10-1-31,11 10-2 16,7-21-6-16,-17 13-5 16,17-13-14-16,0 0-52 15</inkml:trace>
          <inkml:trace contextRef="#ctx0" brushRef="#br0" timeOffset="191.9073">114 79 154 0,'22'0'44'0,"-2"4"-25"16,5 7-8-16,-1 6-6 16,0-17-2-16,14 17-2 15,-10-10 0-15,6 0-1 16,-6 3 0-16,-3-6-1 15,2 10-2-15,-27-14-6 0,18 13-4 16,-18-13-10-16,0 0-35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2:19.9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61B867-B287-43C0-86B2-9465C66558ED}" emma:medium="tactile" emma:mode="ink">
          <msink:context xmlns:msink="http://schemas.microsoft.com/ink/2010/main" type="writingRegion" rotatedBoundingBox="7028,11222 10110,11294 10096,11855 7015,11782"/>
        </emma:interpretation>
      </emma:emma>
    </inkml:annotationXML>
    <inkml:traceGroup>
      <inkml:annotationXML>
        <emma:emma xmlns:emma="http://www.w3.org/2003/04/emma" version="1.0">
          <emma:interpretation id="{237B0BB8-97AB-4A07-B9C4-580C7475C4E2}" emma:medium="tactile" emma:mode="ink">
            <msink:context xmlns:msink="http://schemas.microsoft.com/ink/2010/main" type="paragraph" rotatedBoundingBox="7028,11222 10110,11294 10096,11855 7015,11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781F4-08EE-4A05-9806-933E330DBB08}" emma:medium="tactile" emma:mode="ink">
              <msink:context xmlns:msink="http://schemas.microsoft.com/ink/2010/main" type="line" rotatedBoundingBox="7028,11222 10109,11295 10096,11855 7015,11782"/>
            </emma:interpretation>
          </emma:emma>
        </inkml:annotationXML>
        <inkml:traceGroup>
          <inkml:annotationXML>
            <emma:emma xmlns:emma="http://www.w3.org/2003/04/emma" version="1.0">
              <emma:interpretation id="{6E58A8F7-E0F4-4284-8EEE-A0C394008F98}" emma:medium="tactile" emma:mode="ink">
                <msink:context xmlns:msink="http://schemas.microsoft.com/ink/2010/main" type="inkWord" rotatedBoundingBox="7028,11228 7070,11229 7059,11705 7017,11704"/>
              </emma:interpretation>
            </emma:emma>
          </inkml:annotationXML>
          <inkml:trace contextRef="#ctx0" brushRef="#br0">3649 4407 62 0,'0'0'96'16,"0"0"-58"-16,0-11-23 15,0 11-6-15,0 0-3 0,0 0-2 16,0 0-1-16,3 24-1 16,-3-24 0-1,-10 35 0-15,3-11-1 0,-1 15-1 16,2-4 1-16,-1 10-1 16,0-1 0-16,4 2 0 15,3 2-3-15,0-6-6 16,0-4-3-16,3-7-10 15,-3-6-34-15</inkml:trace>
        </inkml:traceGroup>
        <inkml:traceGroup>
          <inkml:annotationXML>
            <emma:emma xmlns:emma="http://www.w3.org/2003/04/emma" version="1.0">
              <emma:interpretation id="{188660FC-E993-4854-BAB7-C4D8B762CBD3}" emma:medium="tactile" emma:mode="ink">
                <msink:context xmlns:msink="http://schemas.microsoft.com/ink/2010/main" type="inkWord" rotatedBoundingBox="8578,11239 10110,11295 10089,11855 8557,11799">
                  <msink:destinationLink direction="with" ref="{D45D813B-3CBA-44E7-A95B-ADB25944CC9C}"/>
                </msink:context>
              </emma:interpretation>
            </emma:emma>
          </inkml:annotationXML>
          <inkml:trace contextRef="#ctx0" brushRef="#br0" timeOffset="691.4964">5168 4455 147 0,'0'0'47'15,"0"0"-26"-15,-10 14-11 16,10-14-5-16,0 10-1 15,0-10-2-15,3 35-1 16,-3-7 0 0,0 11 0-16,0 6-1 0,0 3-1 15,7 11-6-15,-7-4-4 16,0-6-5-16,-3-7-23 16</inkml:trace>
          <inkml:trace contextRef="#ctx0" brushRef="#br0" timeOffset="1306.1425">6692 4462 118 0,'-12'11'67'15,"12"-11"-42"-15,0 0-11 16,-6 20-9-16,-8-13-1 15,14 19-2-15,-10-3 0 16,10 19-1-16,-10 2 0 0,5 12-1 16,5 7 0-1,-10-5-3-15,10 9-6 16,0-8-4-16,0-11-11 0,10-13-41 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02.5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45D813B-3CBA-44E7-A95B-ADB25944CC9C}" emma:medium="tactile" emma:mode="ink">
          <msink:context xmlns:msink="http://schemas.microsoft.com/ink/2010/main" type="inkDrawing" rotatedBoundingBox="10039,9126 10077,11426 10049,11427 10011,9127" semanticType="callout" shapeName="Other">
            <msink:sourceLink direction="with" ref="{E0B6F5FE-3818-4103-A36A-B21AD824FC0D}"/>
            <msink:sourceLink direction="with" ref="{188660FC-E993-4854-BAB7-C4D8B762CBD3}"/>
          </msink:context>
        </emma:interpretation>
      </emma:emma>
    </inkml:annotationXML>
    <inkml:trace contextRef="#ctx0" brushRef="#br0">16-16 29 0,'-13'0'110'15,"13"0"-61"-15,0 0-26 16,0 0-14-16,10 9-3 15,-10-9-2-15,0 0 0 0,0 14-2 16,7 3 0 0,-7-17 0-16,-4 32-1 15,-2-15 0-15,6 8-1 0,-4-1 1 16,4 7-1 0,-7-2 0-16,7 1 0 0,0 2 0 15,0 2 1-15,0 1-1 16,7 3 0-16,-7-3 0 15,0-1 0 1,4 4 0-16,-4 1 0 16,3-4 0-16,-3 2 0 15,0 2 0-15,3-5 0 0,-3 5 0 16,0-1 0-16,7-3 0 16,-7-1 0-16,0 5 0 15,4-5 0-15,-4 5 0 16,0-2 0-16,0 5 1 15,0 0-2-15,0-1 1 0,0 5 0 16,-4-1 0-16,4-1 0 16,0 6 0-16,0-5 0 15,0-4 0 1,0 4 0-16,0-7 0 0,0 1 0 16,4 0 0-16,-4-5 0 15,0 0 0-15,6-2 0 16,-6-1 0-16,0 0 0 15,0-3 0-15,0 4 0 0,-6-1 0 16,6-1 0-16,-4-2 0 16,4 4 0-16,0-5 0 15,0 4 0-15,4 2 0 16,-4-6 0-16,6-4 0 16,-1 3 0-16,1-2 0 15,-6-3 0-15,7-1 0 16,-7 1 0-16,0-1 0 0,0-2 0 15,0-1 0 1,0 1 0-16,0-1 0 0,-7 0 0 16,7-3 0-16,-3 4 0 15,3-8 0 1,0 4 0-16,0-14 0 0,0 21 0 16,0-21 0-16,0 10 0 15,0-10 0-15,0 0-1 16,0 0 1-16,0 0-1 15,0 0-6-15,0 0-3 16,3-13-4-16,-9-2-16 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17.6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869151C-2EC1-420F-963A-E1FEF80C40D9}" emma:medium="tactile" emma:mode="ink">
          <msink:context xmlns:msink="http://schemas.microsoft.com/ink/2010/main" type="writingRegion" rotatedBoundingBox="1763,4340 2418,4340 2418,5482 1763,5482"/>
        </emma:interpretation>
      </emma:emma>
    </inkml:annotationXML>
    <inkml:traceGroup>
      <inkml:annotationXML>
        <emma:emma xmlns:emma="http://www.w3.org/2003/04/emma" version="1.0">
          <emma:interpretation id="{BC4EF50D-2193-4DDD-A8C1-49476C6A8E5F}" emma:medium="tactile" emma:mode="ink">
            <msink:context xmlns:msink="http://schemas.microsoft.com/ink/2010/main" type="paragraph" rotatedBoundingBox="1763,4340 2418,4340 2418,5482 1763,5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DE0705-AB32-4508-85B8-C16BBF9CCF08}" emma:medium="tactile" emma:mode="ink">
              <msink:context xmlns:msink="http://schemas.microsoft.com/ink/2010/main" type="line" rotatedBoundingBox="1763,4340 2418,4340 2418,5482 1763,5482"/>
            </emma:interpretation>
          </emma:emma>
        </inkml:annotationXML>
        <inkml:traceGroup>
          <inkml:annotationXML>
            <emma:emma xmlns:emma="http://www.w3.org/2003/04/emma" version="1.0">
              <emma:interpretation id="{76249129-5895-416C-AFE9-A7D0DB733880}" emma:medium="tactile" emma:mode="ink">
                <msink:context xmlns:msink="http://schemas.microsoft.com/ink/2010/main" type="inkWord" rotatedBoundingBox="1763,4340 2418,4340 2418,5482 1763,5482"/>
              </emma:interpretation>
            </emma:emma>
          </inkml:annotationXML>
          <inkml:trace contextRef="#ctx0" brushRef="#br0">204 93 131 0,'0'-18'59'0,"0"1"-36"16,0-11-13-16,0 28-4 15,0-27-2-15,0 27-2 16,0-11 0-16,0 11-1 16,0 21 0-16,7 6-1 15,-7 12 0-15,0 14 1 16,7 16-1-16,-3 14 0 0,2 14 0 15,1 7 0 1,0 0 0-16,3-3 0 0,1-4 0 16,-4-6-1-16,3-18 1 15,-6-11 0-15,-4-9 0 16,3-19 0-16,-3-10 0 16,0-24 0-16,-20 10 0 15,2-20 0-15,-3-14 0 16,-7-15 0-16,-2-9 0 0,-5-7 0 15,0-15 0-15,0 1 1 16,7-11-1-16,4 0 0 16,11-4 1-1,13 4-1-15,7 4 0 0,13 3 0 16,15 4 0-16,6 6 0 16,11 8 1-1,4 14-1-15,3 13 0 0,3 10 0 16,-2 11 0-16,-5 11 0 15,0 14 0-15,-6 6 0 16,-11 10 0-16,-7 1 1 16,-9 6-1-16,-9 2 0 15,-13 2 0-15,0-4 0 0,-18 1 0 16,-5-1 0-16,-6-2 0 16,-5-5 0-16,3 0-2 15,-11-16-5-15,7 3-3 16,-3-18-7-16,3-6-20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19.1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6B8DB9D-DAD4-4AA3-8760-F9909776145E}" emma:medium="tactile" emma:mode="ink">
          <msink:context xmlns:msink="http://schemas.microsoft.com/ink/2010/main" type="inkDrawing" rotatedBoundingBox="10281,10184 10626,8890 11031,8998 10686,10291" semanticType="callout" shapeName="Other">
            <msink:sourceLink direction="with" ref="{E0B6F5FE-3818-4103-A36A-B21AD824FC0D}"/>
          </msink:context>
        </emma:interpretation>
      </emma:emma>
    </inkml:annotationXML>
    <inkml:trace contextRef="#ctx0" brushRef="#br0">101 179 176 0,'-14'6'31'16,"14"-6"-16"-16,0 0-4 16,14-6-8-16,17 6-1 15,-6-7 0-15,20 1-1 16,-7-12 0-16,14 4 0 16,-10-7-1-16,3 0 0 15,-7 4 1-15,-7 0-1 16,-7-5 0-16,-7 8 0 15,-5 4 0-15,-12 10 0 0,0-13 1 16,0 13-1-16,-32 3 0 16,11 4 0-1,-10 10 0-15,-4 4 0 0,0 14 0 16,-3 4 0 0,0 8 0-16,0 12 0 15,4 11 0-15,-5 13 0 0,11 4 0 16,5 14 0-16,5-1 0 15,4 5 0-15,7-9 0 16,4-5 0-16,3-11 0 16,3-10 0-16,4-16 0 15,0-8 0-15,0-15 0 16,-1-7 0-16,-6-24 0 0,7 14 0 16,-7-14 0-16,-7-24 0 15,4 3 0-15,-7-10 0 16,-4-8 0-16,-4-2 0 15,1-5 0 1,4-2 0-16,-2 0 0 16,9 2 0-16,6 1 0 0,10 4 0 15,11 2 1-15,10 9-1 16,3 2 0-16,11 10 0 16,-3 5 1-16,3 5-1 15,-3 8 0-15,-7 0 0 16,-4 8-1-16,-14-12-4 15,1 8-4-15,-18-4-3 16,10-18-8-16,-10-6-36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25.6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27903DA-FA90-4F46-B7E2-1FB2D5CACA13}" emma:medium="tactile" emma:mode="ink">
          <msink:context xmlns:msink="http://schemas.microsoft.com/ink/2010/main" type="inkDrawing" rotatedBoundingBox="3487,14263 3556,16024 3496,16027 3426,14265" semanticType="callout" shapeName="Other">
            <msink:sourceLink direction="with" ref="{1A8B27DA-2CC2-4F00-8B15-DAE257BE8253}"/>
            <msink:sourceLink direction="with" ref="{D7DA2C59-F6C5-4378-B4FD-BEB351795B8B}"/>
          </msink:context>
        </emma:interpretation>
      </emma:emma>
    </inkml:annotationXML>
    <inkml:trace contextRef="#ctx0" brushRef="#br0">45 0 118 0,'-11'24'67'16,"1"0"-42"-16,3 8-11 16,0 9-8-16,-3-10-4 15,13 25 0-15,-10-4-1 0,14 10 0 16,-7 4 0-1,4 10 0-15,-4 4-1 0,6 3 1 16,-6 5-1-16,7-5 0 16,0 0 0-16,0-3 1 15,-3-4-1 1,3-7 0-16,-4-2 0 0,4-9 0 16,-7-6 0-16,7-5 0 15,-7-4 0-15,3 0 0 16,-3-6 0-16,0-2 1 15,0 0-1-15,0-4 0 16,0 0 0-16,0-3 0 16,0 0 0-16,7-4 0 15,-7-6 0-15,0-1 0 16,3 1 0-16,-3-8 0 16,0-10 0-16,0 17 0 15,0-17 0-15,0 0-1 0,5 18 1 16,-5-18-3-16,0 0-6 15,0 0-5-15,-8-16-10 16,8 16-48-16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27.2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180631-7076-4E18-A1F6-87879ACC164F}" emma:medium="tactile" emma:mode="ink">
          <msink:context xmlns:msink="http://schemas.microsoft.com/ink/2010/main" type="inkDrawing" rotatedBoundingBox="5329,16184 5346,17299 5304,17299 5287,16185" semanticType="callout" shapeName="Line"/>
        </emma:interpretation>
      </emma:emma>
    </inkml:annotationXML>
    <inkml:trace contextRef="#ctx0" brushRef="#br0">14 0 96 0,'0'0'82'0,"0"0"-52"16,0 0-15-16,0 0-9 15,0 0-2-15,0 0-1 16,0 0-2-16,0 21 0 15,-3-5 0-15,3 13 0 16,0 2-1-16,0 14 0 16,3 11 1-16,-3 5-1 15,7 6 0-15,-7 4 0 16,4-3 0-16,-4 1 0 16,4 1 0-16,-4-8 0 15,0-3 0-15,0-3 0 16,0 0 0-16,0-8 0 0,0 0 0 15,0-6 0 1,0-1 0-16,0-9-1 0,6-4 1 16,-6-7-1-1,7-4-2-15,-7-17-2 0,-13-3-7 16,13 3-7-16,-15-21-25 16,1 3-83-16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5:00.1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6447 406 111 0,'0'0'70'0,"0"0"-43"16,0 0-12-16,-12-22-10 16,12 22-1-16,0 0-1 15,0 0-1-15,0 0 0 0,0 17-1 16,0-17 0-16,0 34 0 15,-9-9-1-15,9 10 1 16,-9 12-1 0,2 10 1-16,2 14-1 0,2 6 0 15,-6 11 0-15,9 7 0 16,-8 9 0-16,8-1 0 16,0 0 0-16,0 4 1 15,0-12-2-15,-4 0 2 16,4-3-2-16,0-2 2 15,0-6-1-15,4-10 0 16,-4-8 0-16,4-4 0 16,-4-5 0-16,8-11 0 15,-8-5 0-15,5-16 0 16,-5 0-1-16,3-13 1 16,-3-12 0-16,0 17-1 15,0-17 1-15,0 0-2 16,0 0-2-16,0-17-6 15,0 17-4-15,-8-32-13 16,-4 15-51-16</inkml:trace>
  <inkml:trace contextRef="#ctx0" brushRef="#br0" timeOffset="1">6211 2042 172 0,'0'0'34'0,"-17"25"-17"15,17-9-7-15,0-16-4 0,9 50-5 16,-9-13 0 0,17 13 1-16,-10-2-2 0,10 15 1 15,0-9 0-15,4-4-1 16,4-17 0 0,4-9 1-16,4-16-1 0,8-16 0 15,-1-20 1-15,7-4-1 16,-2-15 0-16,0-7 0 15,-4 5 0-15,-3-5 0 16,-10 8 0-16,-7 1-1 16,-4 16 0-16,-17-9-2 15,0 26-7-15,0 12-2 16,-12-7-8-16,-5 10-33 16</inkml:trace>
  <inkml:trace contextRef="#ctx0" brushRef="#br0" timeOffset="2">5872 3022 188 0,'21'15'25'0,"4"3"-11"15,-5 3-5-15,6 15-7 16,-5-11-1-16,-2 12-1 16,2 2 1-16,0 5 0 15,-13-2-1 1,1-1 0-16,-9 0 0 0,-9 1 0 15,-3-10 0 1,-9 6 0-16,-8-9 0 0,1-4 0 16,-6-4 0-16,6-5 0 15,-2-4 0-15,6-4 1 16,7-8-1-16,17 0 0 16,-21 6 0-16,21-6 1 15,26-6-1-15,-7 6 0 16,11-3 0-16,3 3 0 15,4-9 0-15,8 1 0 0,9-1-1 16,-16-16-2 0,19 5-6-16,-12-13-4 15,2-4-9-15,-6-12-39 0</inkml:trace>
  <inkml:trace contextRef="#ctx0" brushRef="#br0" timeOffset="3">6315 3091 196 0,'28'0'21'0,"5"5"-9"0,1-5-2 16,15 9-9-16,-8-9-1 15,9 0 1-15,-1 0-1 16,5 0 0-16,-8 4 0 16,-1-4 0-16,-7 0 0 15,-10 0 1-15,-7 0-1 16,-4 8 0-16,-17-8 0 16,12 28 0-16,-12-2 0 15,-8 10 1-15,-1 5-1 0,9 18 0 16,-4-1 0-1,4 4 0-15,4-5 0 0,13-3 1 16,4-12-1-16,3-12 0 16,9-18 0-1,0-17 0-15,5-20 1 0,3-4-1 16,-8-17 0-16,-8-3 0 16,-8-8 0-16,-14-6 0 15,-3 9 0-15,-15 5 0 16,-11 8 0-16,-7 3 0 15,0 14 0-15,-4-6-1 16,3 18-1-16,-14 0-7 16,15 0-2-16,0-1-8 0,-5-1-28 15</inkml:trace>
  <inkml:trace contextRef="#ctx0" brushRef="#br0" timeOffset="4">6430 3142 190 0,'-13'37'23'0,"6"4"-9"16,7 5-5-16,-8-10-7 15,23 10-2-15,3-8 1 16,11 3-1-16,-1-8 1 0,10 7-1 16,-2-6 0-16,-6-5 0 15,-1-4 0 1,-5 4 1-16,-7-1-1 15,-5-3 0-15,-12 1 0 0,0-6 0 16,-8 5 0-16,-9-4 0 16,1-5 1-1,-1 5-1-15,-7-9 0 0,3-3 0 16,0-2 0-16,0-7-1 16,1 0 1-16,-5-11-1 15,8 3-3-15,-11-18-5 16,2-7-5-16,-2-8-13 15,3-13-51-15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2:12.8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3A6C80-CFBF-4918-B30F-AE138A16EB55}" emma:medium="tactile" emma:mode="ink">
          <msink:context xmlns:msink="http://schemas.microsoft.com/ink/2010/main" type="writingRegion" rotatedBoundingBox="5344,6735 9983,6756 9980,7377 5341,7356"/>
        </emma:interpretation>
      </emma:emma>
    </inkml:annotationXML>
    <inkml:traceGroup>
      <inkml:annotationXML>
        <emma:emma xmlns:emma="http://www.w3.org/2003/04/emma" version="1.0">
          <emma:interpretation id="{7363F6E5-4ED7-4978-BA06-1E9529875FAE}" emma:medium="tactile" emma:mode="ink">
            <msink:context xmlns:msink="http://schemas.microsoft.com/ink/2010/main" type="paragraph" rotatedBoundingBox="5344,6735 9983,6756 9980,7377 5341,7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459C88-C09E-4339-9916-3D40026D40AE}" emma:medium="tactile" emma:mode="ink">
              <msink:context xmlns:msink="http://schemas.microsoft.com/ink/2010/main" type="line" rotatedBoundingBox="5344,6735 9983,6756 9980,7377 5341,7356"/>
            </emma:interpretation>
          </emma:emma>
        </inkml:annotationXML>
        <inkml:traceGroup>
          <inkml:annotationXML>
            <emma:emma xmlns:emma="http://www.w3.org/2003/04/emma" version="1.0">
              <emma:interpretation id="{8C633011-9CA4-4DA3-B473-8AB49515361D}" emma:medium="tactile" emma:mode="ink">
                <msink:context xmlns:msink="http://schemas.microsoft.com/ink/2010/main" type="inkWord" rotatedBoundingBox="5343,6873 5354,6874 5353,7199 5342,7198"/>
              </emma:interpretation>
            </emma:emma>
          </inkml:annotationXML>
          <inkml:trace contextRef="#ctx0" brushRef="#br0">1928 41 122 0,'0'0'59'0,"0"0"-33"16,0 0-16-16,0 0-4 16,0 0-2-16,0 0-1 15,0 0-1-15,0 0 0 16,0 0-1-16,0 21 0 0,0 0 0 16,0 0-1-16,0 10 1 15,0-3-1 1,0 6 0-16,-3-3 1 0,3-3-1 15,0 0 0-15,0-4 0 16,0-7 0-16,0-5-1 16,3 1 1-16,-3-13-1 15,7 16-2-15,-7-16-6 16,0 0-5 0,0 0-12-16,0 0-48 0</inkml:trace>
        </inkml:traceGroup>
        <inkml:traceGroup>
          <inkml:annotationXML>
            <emma:emma xmlns:emma="http://www.w3.org/2003/04/emma" version="1.0">
              <emma:interpretation id="{BAEBB58F-FB35-474D-9414-A6FF9738DADA}" emma:medium="tactile" emma:mode="ink">
                <msink:context xmlns:msink="http://schemas.microsoft.com/ink/2010/main" type="inkWord" rotatedBoundingBox="6914,6831 6939,6832 6938,7252 6912,7251"/>
              </emma:interpretation>
            </emma:emma>
          </inkml:annotationXML>
          <inkml:trace contextRef="#ctx0" brushRef="#br0" timeOffset="2396.9643">3517 10 48 0,'0'0'94'16,"-3"-11"-55"-1,3 11-20-15,0 0-8 0,0 0-5 16,0 0-1-16,0 0-1 16,0 0-1-16,0 0-1 15,0 0 0-15,3 21-1 16,-6-10 0-16,3 12 0 15,-7 3-1-15,7 8 1 16,-11 1-1-16,11 3 1 16,0 0-1-16,0 0 0 15,0-3 0-15,0-4 0 16,7 0-1-16,-7-17-1 0,11 4-7 16,-8-5-5-1,-3-13-9-15,3 14-41 16</inkml:trace>
        </inkml:traceGroup>
        <inkml:traceGroup>
          <inkml:annotationXML>
            <emma:emma xmlns:emma="http://www.w3.org/2003/04/emma" version="1.0">
              <emma:interpretation id="{AC772470-FF6E-4E9C-8094-43F49F9B57C3}" emma:medium="tactile" emma:mode="ink">
                <msink:context xmlns:msink="http://schemas.microsoft.com/ink/2010/main" type="inkWord" rotatedBoundingBox="8357,6849 8393,6850 8392,7172 8355,7171"/>
              </emma:interpretation>
            </emma:emma>
          </inkml:annotationXML>
          <inkml:trace contextRef="#ctx0" brushRef="#br0" timeOffset="3249.5247">4939 17 156 0,'0'0'40'16,"0"0"-24"-16,0 0-7 15,0 0-4-15,0 0-1 16,0 0-2-16,0 0 0 16,0 0-1-16,0 0 0 0,14 6 0 15,-14-6 0-15,3 25-1 16,-3-5 1-16,4 2-1 15,-4 2 0 1,0 3 0-16,0-2 0 0,0 2 0 16,0 5 0-16,-4-14-2 15,12 19-3 1,-8-15-5-16,3-2-6 0,4-3-18 16,-7-17-67-16</inkml:trace>
        </inkml:traceGroup>
        <inkml:traceGroup>
          <inkml:annotationXML>
            <emma:emma xmlns:emma="http://www.w3.org/2003/04/emma" version="1.0">
              <emma:interpretation id="{14AD7EBB-102C-45BB-B23A-5E91CC9FEA04}" emma:medium="tactile" emma:mode="ink">
                <msink:context xmlns:msink="http://schemas.microsoft.com/ink/2010/main" type="inkWord" rotatedBoundingBox="9943,6755 9983,6756 9980,7377 9940,7376"/>
              </emma:interpretation>
            </emma:emma>
          </inkml:annotationXML>
          <inkml:trace contextRef="#ctx0" brushRef="#br0" timeOffset="4112.3804">6525-74 88 0,'0'0'75'0,"0"0"-42"16,10-3-20-16,-10 3-5 15,0 0-3-15,0 0-1 16,7 14 0-16,-7-14-2 0,0 17 0 16,0-17 0-16,0 35-1 15,-7-14 1-15,7 10-2 16,7 0 1-16,-7 7-1 16,7 1 0-16,-4-1 1 15,1 0-1-15,-4-7 0 16,7 5 0-16,-7-9 0 0,0 1 0 15,0-4-1 1,0 3 1-16,-7-2-1 16,7 3-1-16,-11-11-3 0,11 7-6 15,-7 1-6-15,4-11-18 16,3-1-76-16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2:10.2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654621-C7B5-4058-855A-AA9EC3A43674}" emma:medium="tactile" emma:mode="ink">
          <msink:context xmlns:msink="http://schemas.microsoft.com/ink/2010/main" type="writingRegion" rotatedBoundingBox="3417,6832 3466,6832 3466,7186 3417,7186"/>
        </emma:interpretation>
      </emma:emma>
    </inkml:annotationXML>
    <inkml:traceGroup>
      <inkml:annotationXML>
        <emma:emma xmlns:emma="http://www.w3.org/2003/04/emma" version="1.0">
          <emma:interpretation id="{48FE5FB0-9E46-4646-8732-423CDB5E2EB5}" emma:medium="tactile" emma:mode="ink">
            <msink:context xmlns:msink="http://schemas.microsoft.com/ink/2010/main" type="paragraph" rotatedBoundingBox="3417,6832 3466,6832 3466,7186 3417,7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81624-695B-4D30-9715-C04BBFBF13D7}" emma:medium="tactile" emma:mode="ink">
              <msink:context xmlns:msink="http://schemas.microsoft.com/ink/2010/main" type="line" rotatedBoundingBox="3417,6832 3466,6832 3466,7186 3417,7186"/>
            </emma:interpretation>
          </emma:emma>
        </inkml:annotationXML>
        <inkml:traceGroup>
          <inkml:annotationXML>
            <emma:emma xmlns:emma="http://www.w3.org/2003/04/emma" version="1.0">
              <emma:interpretation id="{5C6D308B-A12B-4400-A2FA-42F25170B925}" emma:medium="tactile" emma:mode="ink">
                <msink:context xmlns:msink="http://schemas.microsoft.com/ink/2010/main" type="inkWord" rotatedBoundingBox="3417,6832 3466,6832 3466,7186 3417,7186">
                  <msink:destinationLink direction="with" ref="{7978A71E-4F2B-44BD-9BF5-EFADF161D0AD}"/>
                </msink:context>
              </emma:interpretation>
            </emma:emma>
          </inkml:annotationXML>
          <inkml:trace contextRef="#ctx0" brushRef="#br0">-1 54 125 0,'0'0'58'0,"7"-13"-38"0,-7-1-9 15,0 14-5 1,0-14-1-16,0 14-1 15,0-14-2-15,0 14 0 0,0 0 0 16,0 0-1-16,0 0 0 16,0 0 0-16,0 0 0 15,0 0 0-15,0 0-1 16,10 14 1-16,-10-4-1 16,0 8 1-16,0 3-1 15,0 3 0-15,0 0 1 16,0 7-1-16,0-6 0 15,0 2 0-15,4-2 0 16,-4 0 0-16,7-5 0 16,-7-3 0-16,4-3 0 15,-4-14 0-15,6 21 0 0,-6-21-1 16,11 17-1 0,-11-17-6-16,-11 15-4 0,11-15-6 15,-13 6-26-15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2:18.0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3F24245-07CD-4692-9ADF-9E8D4962B746}" emma:medium="tactile" emma:mode="ink">
          <msink:context xmlns:msink="http://schemas.microsoft.com/ink/2010/main" type="writingRegion" rotatedBoundingBox="3292,11365 3330,11365 3330,11892 3292,11892"/>
        </emma:interpretation>
      </emma:emma>
    </inkml:annotationXML>
    <inkml:traceGroup>
      <inkml:annotationXML>
        <emma:emma xmlns:emma="http://www.w3.org/2003/04/emma" version="1.0">
          <emma:interpretation id="{9EC320B6-9AA5-4DB6-9F3E-489E7D6BEA00}" emma:medium="tactile" emma:mode="ink">
            <msink:context xmlns:msink="http://schemas.microsoft.com/ink/2010/main" type="paragraph" rotatedBoundingBox="3292,11365 3330,11365 3330,11892 3292,11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915FAE-20D7-46EC-A59C-07EC1049678D}" emma:medium="tactile" emma:mode="ink">
              <msink:context xmlns:msink="http://schemas.microsoft.com/ink/2010/main" type="line" rotatedBoundingBox="3292,11365 3330,11365 3330,11892 3292,11892"/>
            </emma:interpretation>
          </emma:emma>
        </inkml:annotationXML>
        <inkml:traceGroup>
          <inkml:annotationXML>
            <emma:emma xmlns:emma="http://www.w3.org/2003/04/emma" version="1.0">
              <emma:interpretation id="{95458977-D0FE-41A0-A231-3D30F3F92A43}" emma:medium="tactile" emma:mode="ink">
                <msink:context xmlns:msink="http://schemas.microsoft.com/ink/2010/main" type="inkWord" rotatedBoundingBox="3292,11365 3330,11365 3330,11892 3292,11892"/>
              </emma:interpretation>
            </emma:emma>
          </inkml:annotationXML>
          <inkml:trace contextRef="#ctx0" brushRef="#br0">-91 4532 122 0,'-17'10'61'16,"17"-10"-35"-16,0 0-16 0,0 0-4 15,0 0-1-15,0 0-3 16,-8 14 1-16,8-14-2 16,-3 20 0-16,-1-5 0 0,4 6 0 15,-3-1-1-15,3 8 0 16,0 0 0-16,0-1 1 16,0 6-1-16,0-3 0 15,0-2 0-15,3 3-1 0,1 4 1 16,-4-4-1-16,11 11-1 15,-14-18-3 1,9 7-6-16,1-3-6 0,-3-10-21 16,2-5-79-16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25.0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D6E2CE6-016C-4B39-A34B-46F40638406A}" emma:medium="tactile" emma:mode="ink">
          <msink:context xmlns:msink="http://schemas.microsoft.com/ink/2010/main" type="writingRegion" rotatedBoundingBox="3230,13953 3657,13953 3657,14266 3230,14266"/>
        </emma:interpretation>
      </emma:emma>
    </inkml:annotationXML>
    <inkml:traceGroup>
      <inkml:annotationXML>
        <emma:emma xmlns:emma="http://www.w3.org/2003/04/emma" version="1.0">
          <emma:interpretation id="{89F3E438-B35E-4BAD-BF7D-E910C619EF26}" emma:medium="tactile" emma:mode="ink">
            <msink:context xmlns:msink="http://schemas.microsoft.com/ink/2010/main" type="paragraph" rotatedBoundingBox="3230,13953 3657,13953 3657,14266 3230,14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3EB6A4-3D12-42C8-85B5-B18C651950DA}" emma:medium="tactile" emma:mode="ink">
              <msink:context xmlns:msink="http://schemas.microsoft.com/ink/2010/main" type="line" rotatedBoundingBox="3230,13953 3657,13953 3657,14266 3230,14266"/>
            </emma:interpretation>
          </emma:emma>
        </inkml:annotationXML>
        <inkml:traceGroup>
          <inkml:annotationXML>
            <emma:emma xmlns:emma="http://www.w3.org/2003/04/emma" version="1.0">
              <emma:interpretation id="{1A8B27DA-2CC2-4F00-8B15-DAE257BE8253}" emma:medium="tactile" emma:mode="ink">
                <msink:context xmlns:msink="http://schemas.microsoft.com/ink/2010/main" type="inkWord" rotatedBoundingBox="3230,13953 3657,13953 3657,14266 3230,14266">
                  <msink:destinationLink direction="with" ref="{827903DA-FA90-4F46-B7E2-1FB2D5CACA13}"/>
                </msink:context>
              </emma:interpretation>
            </emma:emma>
          </inkml:annotationXML>
          <inkml:trace contextRef="#ctx0" brushRef="#br0">-4 7120 96 0,'0'0'83'0,"13"0"-55"16,-13 0-12-16,7 11-10 16,-7-11-3-16,0 0 0 15,-10 18-2-15,10-1 1 16,-10 0-1-16,0 7-1 0,-5 1 1 16,-2 2-1-16,0 1 1 15,-4 3-1-15,-3 1-1 16,-1-5 1-16,8 1-1 15,-4-14-2-15,21 0-7 16,0-14-4-16,-17 0-11 16,17-14-51-16</inkml:trace>
          <inkml:trace contextRef="#ctx0" brushRef="#br0" timeOffset="159.3991">20 7200 172 0,'24'14'33'15,"8"0"-17"1,-9 10-6-16,-5-17-8 0,9 11-1 16,-2-1-1-16,-4-3-1 31,3 3-2-31,-24-17-5 0,17 18-7 0,-17-18-14 0,8 17-57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30.5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ACD903-F0D5-48B9-92B6-CEA324AF7427}" emma:medium="tactile" emma:mode="ink">
          <msink:context xmlns:msink="http://schemas.microsoft.com/ink/2010/main" type="writingRegion" rotatedBoundingBox="6977,14158 7449,14158 7449,14443 6977,14443"/>
        </emma:interpretation>
      </emma:emma>
    </inkml:annotationXML>
    <inkml:traceGroup>
      <inkml:annotationXML>
        <emma:emma xmlns:emma="http://www.w3.org/2003/04/emma" version="1.0">
          <emma:interpretation id="{28644340-0A15-45E2-BF31-7E540B90B85E}" emma:medium="tactile" emma:mode="ink">
            <msink:context xmlns:msink="http://schemas.microsoft.com/ink/2010/main" type="paragraph" rotatedBoundingBox="6977,14158 7449,14158 7449,14443 6977,14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81F9F5-8F43-44CF-80AE-C5792F14C7D0}" emma:medium="tactile" emma:mode="ink">
              <msink:context xmlns:msink="http://schemas.microsoft.com/ink/2010/main" type="line" rotatedBoundingBox="6977,14158 7449,14158 7449,14443 6977,14443"/>
            </emma:interpretation>
          </emma:emma>
        </inkml:annotationXML>
        <inkml:traceGroup>
          <inkml:annotationXML>
            <emma:emma xmlns:emma="http://www.w3.org/2003/04/emma" version="1.0">
              <emma:interpretation id="{F07D71BC-9F21-4379-98B9-0D09BF0EE97A}" emma:medium="tactile" emma:mode="ink">
                <msink:context xmlns:msink="http://schemas.microsoft.com/ink/2010/main" type="inkWord" rotatedBoundingBox="6977,14158 7449,14158 7449,14443 6977,14443">
                  <msink:destinationLink direction="with" ref="{DB990C87-9F10-466F-8F57-85254C83CC32}"/>
                </msink:context>
              </emma:interpretation>
            </emma:emma>
          </inkml:annotationXML>
          <inkml:trace contextRef="#ctx0" brushRef="#br0">3760 7325 162 0,'0'14'39'16,"0"-14"-21"-16,-18 28-7 15,8-3-9-15,-11-5 0 16,4 5-2-16,-8-2 1 15,5 5-1-15,-5 0 0 0,5-4 0 16,6-3-1-16,-4-7-1 16,18 7-3-16,0-21-7 15,-13 14-8-15,13-14-33 16,0 0-79-16</inkml:trace>
          <inkml:trace contextRef="#ctx0" brushRef="#br0" timeOffset="173.5863">3707 7454 108 0,'35'10'71'0,"-7"-3"-44"15,11 7-13-15,2 0-9 16,-10-7-4-16,11 3 0 0,-8 4-3 16,-9-11-2-1,-5-3-9-15,2 14-12 16,-22-14-36-16,7 14-56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2:22.2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6A6178A-B3CD-440A-8F7A-E8696BE1BD3A}" emma:medium="tactile" emma:mode="ink">
          <msink:context xmlns:msink="http://schemas.microsoft.com/ink/2010/main" type="writingRegion" rotatedBoundingBox="3407,15800 5291,15800 5291,16248 3407,16248"/>
        </emma:interpretation>
      </emma:emma>
    </inkml:annotationXML>
    <inkml:traceGroup>
      <inkml:annotationXML>
        <emma:emma xmlns:emma="http://www.w3.org/2003/04/emma" version="1.0">
          <emma:interpretation id="{CDE92B3B-512C-43FA-8434-17978C2A6D95}" emma:medium="tactile" emma:mode="ink">
            <msink:context xmlns:msink="http://schemas.microsoft.com/ink/2010/main" type="paragraph" rotatedBoundingBox="3407,15800 5291,15800 5291,16248 3407,16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C8FDBE-72BF-4D6F-A80E-463236821D96}" emma:medium="tactile" emma:mode="ink">
              <msink:context xmlns:msink="http://schemas.microsoft.com/ink/2010/main" type="line" rotatedBoundingBox="3407,15800 5291,15800 5291,16248 3407,16248"/>
            </emma:interpretation>
          </emma:emma>
        </inkml:annotationXML>
        <inkml:traceGroup>
          <inkml:annotationXML>
            <emma:emma xmlns:emma="http://www.w3.org/2003/04/emma" version="1.0">
              <emma:interpretation id="{D7DA2C59-F6C5-4378-B4FD-BEB351795B8B}" emma:medium="tactile" emma:mode="ink">
                <msink:context xmlns:msink="http://schemas.microsoft.com/ink/2010/main" type="inkWord" rotatedBoundingBox="3407,15800 3427,15800 3427,16248 3407,16248">
                  <msink:destinationLink direction="with" ref="{827903DA-FA90-4F46-B7E2-1FB2D5CACA13}"/>
                </msink:context>
              </emma:interpretation>
            </emma:emma>
          </inkml:annotationXML>
          <inkml:trace contextRef="#ctx0" brushRef="#br0">9 8967 136 0,'0'0'54'16,"0"0"-32"-16,0 0-13 0,0 17-4 16,0-17-1-16,-3 14-2 15,3-14 0-15,-7 29-1 16,4-10 0-16,3 9-1 15,0 4 0-15,0 6 0 32,0 4 0-32,-7-8-4 15,7 18-5-15,0 1-7 16,0-8-15-16,0 0-61 16</inkml:trace>
        </inkml:traceGroup>
        <inkml:traceGroup>
          <inkml:annotationXML>
            <emma:emma xmlns:emma="http://www.w3.org/2003/04/emma" version="1.0">
              <emma:interpretation id="{6006347D-CE3D-4EC2-9AAF-51FF458AE004}" emma:medium="tactile" emma:mode="ink">
                <msink:context xmlns:msink="http://schemas.microsoft.com/ink/2010/main" type="inkWord" rotatedBoundingBox="5259,15848 5291,15848 5291,16241 5259,16241"/>
              </emma:interpretation>
            </emma:emma>
          </inkml:annotationXML>
          <inkml:trace contextRef="#ctx0" brushRef="#br0" timeOffset="1036.0539">1873 9015 156 0,'-8'14'42'16,"5"0"-23"-16,-4-1-8 15,-3 2-8 1,10 9-2-16,0 4 0 0,0 3 0 16,0 15-3-16,0-2-7 15,0 8-6-15,0 7-13 16,-4-6-56-16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27.5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94EDB46-EF28-434E-8277-BE8DC1F8D8F5}" emma:medium="tactile" emma:mode="ink">
          <msink:context xmlns:msink="http://schemas.microsoft.com/ink/2010/main" type="writingRegion" rotatedBoundingBox="10239,16235 5222,17543 4937,16448 9953,15141"/>
        </emma:interpretation>
      </emma:emma>
    </inkml:annotationXML>
    <inkml:traceGroup>
      <inkml:annotationXML>
        <emma:emma xmlns:emma="http://www.w3.org/2003/04/emma" version="1.0">
          <emma:interpretation id="{A432BBEC-CC3C-4E4D-ACF7-CD4619F75E87}" emma:medium="tactile" emma:mode="ink">
            <msink:context xmlns:msink="http://schemas.microsoft.com/ink/2010/main" type="paragraph" rotatedBoundingBox="10239,16235 5222,17543 4937,16448 9953,15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915F65-DD6A-4EC6-90E4-E46CDB035963}" emma:medium="tactile" emma:mode="ink">
              <msink:context xmlns:msink="http://schemas.microsoft.com/ink/2010/main" type="line" rotatedBoundingBox="10239,16235 5222,17543 4937,16448 9953,15141"/>
            </emma:interpretation>
          </emma:emma>
        </inkml:annotationXML>
        <inkml:traceGroup>
          <inkml:annotationXML>
            <emma:emma xmlns:emma="http://www.w3.org/2003/04/emma" version="1.0">
              <emma:interpretation id="{A14AC2CB-A730-48E2-9EE6-5B2189A2E2AE}" emma:medium="tactile" emma:mode="ink">
                <msink:context xmlns:msink="http://schemas.microsoft.com/ink/2010/main" type="inkWord" rotatedBoundingBox="5773,17117 5153,17278 5101,17078 5720,16917"/>
              </emma:interpretation>
            </emma:emma>
          </inkml:annotationXML>
          <inkml:trace contextRef="#ctx0" brushRef="#br0">1730 10289 111 0,'0'0'72'0,"-17"15"-47"15,17-15-10-15,-10 16-10 16,27 5-1-16,-17-21-2 0,18 27 0 16,-18-27-1-16,34 29 1 15,-16-22-1 1,5 0-1-16,2-7 1 0,7 0 0 15,-2-11-1-15,5-3 1 16,3-7-1-16,7-3 0 16,-3 0 1-16,3-4-1 15,-7 1 0-15,0-2 0 16,-10 8 0-16,0 1 0 16,-7 3 0-16,-7 6 0 15,-14 11 0-15,17-17 0 16,-17 17 0-16,0 0-1 15,14-4 0-15,-22-10-8 16,8 14-3-16,8-20-7 0,-8-5-32 16</inkml:trace>
          <inkml:trace contextRef="#ctx0" brushRef="#br0" timeOffset="-63153.2962">3756 9033 88 0,'0'0'85'16,"0"0"-53"-16,0 0-16 15,0 0-10-15,0 0-2 16,0 0-2-16,0 13 0 16,0-13-1-16,0 15 0 15,-10 2 0-15,10 4 0 16,-7 0-1-16,7 9 0 16,-3 6-1-16,-8-9-2 0,8 15-7 15,3-4-4-15,-3 0-14 16,3-7-55-16</inkml:trace>
          <inkml:trace contextRef="#ctx0" brushRef="#br0" timeOffset="-62415.9372">5376 9029 108 0,'0'0'72'0,"0"0"-44"16,0 0-13 0,0 0-10-16,4 21-1 15,-4-21-2-15,0 24 0 0,0-3-1 16,6 11-1 0,-6 5 0-16,0 6-2 0,8 12-7 15,-8 4-5-15,4 3-11 16,-4-7-47-16</inkml:trace>
          <inkml:trace contextRef="#ctx0" brushRef="#br0" timeOffset="-61660.3657">6712 8984 96 0,'0'0'76'0,"0"14"-46"0,0-14-17 16,0 14-5-1,0-14-3-15,-7 21-2 0,7-21-1 16,-7 35 0-16,4-8-1 16,3 8-1-16,-7 6 0 15,-1 1-1-15,13 10-8 16,-10 8-4-16,-1-2-10 0,2 1-39 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31.1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B990C87-9F10-466F-8F57-85254C83CC32}" emma:medium="tactile" emma:mode="ink">
          <msink:context xmlns:msink="http://schemas.microsoft.com/ink/2010/main" type="inkDrawing" rotatedBoundingBox="7171,15993 7174,14431 7205,14432 7202,15994" semanticType="callout" shapeName="Other">
            <msink:sourceLink direction="with" ref="{F07D71BC-9F21-4379-98B9-0D09BF0EE97A}"/>
          </msink:context>
        </emma:interpretation>
      </emma:emma>
    </inkml:annotationXML>
    <inkml:trace contextRef="#ctx0" brushRef="#br0">31 0 125 0,'-3'18'61'0,"-7"-1"-36"16,6 11-12-16,-2 15-9 15,-2-10-1 1,12 16-2-16,-4 0 0 16,0 13 0-16,0 4-1 0,4 10 1 15,-4-4-1-15,0 5 1 16,0 3-1-16,0-3 1 16,0-1-1-16,0-3 0 15,-4 0 0-15,4-4 0 16,-4-10 1-16,4 0-1 15,0-7 0-15,0 0 0 0,0-7 0 16,0-3 0-16,4 0 0 16,0-3 0-1,-4-10 0-15,6 3 1 16,-6-7-1-16,4-8 0 16,-4-3 0-16,0-14 0 0,7 17-1 15,-7-17 1-15,0 0 0 16,0 0-1-16,0 0-1 15,0 0-5-15,0 0-6 16,-14-24-9-16,14 14-37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32.1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A5010FD-E629-49FC-9506-397C1F194A45}" emma:medium="tactile" emma:mode="ink">
          <msink:context xmlns:msink="http://schemas.microsoft.com/ink/2010/main" type="inkDrawing" rotatedBoundingBox="9230,16209 9326,17931 8631,17970 8536,16248" semanticType="callout" shapeName="Other"/>
        </emma:interpretation>
      </emma:emma>
    </inkml:annotationXML>
    <inkml:trace contextRef="#ctx0" brushRef="#br0">13 0 160 0,'0'0'40'0,"7"17"-21"15,-7-3-8-15,-7 14-8 16,1-11-1-16,6 10-1 16,0 9 0-16,0 8-1 15,-7 12 1-15,7 7 0 16,0 3-1-16,7 10 0 0,-7 7 1 16,6 0-1-16,-2 8 1 15,2-1-1 1,-2 3 0-16,4-2 0 0,-5-1 0 15,0 3 0-15,1-5 0 16,-4-5 0 0,7-11 0-16,-7-2 0 15,0-9 0-15,0-8 0 0,0-15 0 16,0-3-1-16,0-10 0 16,0-11-1-16,3 14-2 15,-3-28-7-15,0 0-5 16,-17-11-20-16,10-4-72 15</inkml:trace>
    <inkml:trace contextRef="#ctx0" brushRef="#br0" timeOffset="281.2509">-160 1544 167 0,'7'31'36'16,"4"4"-19"-16,2-7-6 0,11 10-9 15,-3-21 0-15,11 7-1 16,-2-16 1-16,12-6-1 16,-7-12 0-16,7-3 0 15,-7-11-1-15,6-5 0 16,-3-9 1-16,1 0-1 16,-5-7 0-16,0 4 0 15,-2 2 0-15,-1 5-1 16,0 0 1-16,-6 2-1 15,3 19-2-15,-8-13-7 0,-2 9-4 16,-11-7-11 0,3 0-55-16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2:19.0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CE4E3F-94C5-4331-8151-C8BFF0197C90}" emma:medium="tactile" emma:mode="ink">
          <msink:context xmlns:msink="http://schemas.microsoft.com/ink/2010/main" type="writingRegion" rotatedBoundingBox="5169,11281 5196,11281 5196,11743 5169,11743"/>
        </emma:interpretation>
      </emma:emma>
    </inkml:annotationXML>
    <inkml:traceGroup>
      <inkml:annotationXML>
        <emma:emma xmlns:emma="http://www.w3.org/2003/04/emma" version="1.0">
          <emma:interpretation id="{B0BFCF9C-97B2-42D1-89A9-7540EC4F984A}" emma:medium="tactile" emma:mode="ink">
            <msink:context xmlns:msink="http://schemas.microsoft.com/ink/2010/main" type="paragraph" rotatedBoundingBox="5169,11281 5196,11281 5196,11743 5169,11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35A5F-1A63-4D66-A44F-8B3EA2303B55}" emma:medium="tactile" emma:mode="ink">
              <msink:context xmlns:msink="http://schemas.microsoft.com/ink/2010/main" type="line" rotatedBoundingBox="5169,11281 5196,11281 5196,11743 5169,11743"/>
            </emma:interpretation>
          </emma:emma>
        </inkml:annotationXML>
        <inkml:traceGroup>
          <inkml:annotationXML>
            <emma:emma xmlns:emma="http://www.w3.org/2003/04/emma" version="1.0">
              <emma:interpretation id="{3DEA96C4-0DAE-4B16-A9A7-54906A6C64BF}" emma:medium="tactile" emma:mode="ink">
                <msink:context xmlns:msink="http://schemas.microsoft.com/ink/2010/main" type="inkWord" rotatedBoundingBox="5169,11281 5196,11281 5196,11743 5169,11743"/>
              </emma:interpretation>
            </emma:emma>
          </inkml:annotationXML>
          <inkml:trace contextRef="#ctx0" brushRef="#br0">1751 4479 19 0,'0'0'43'0,"4"-17"-9"15,-4 17-2-15,0 0-9 16,10-14-1-16,-10 14-5 15,0 0-4-15,13 0-4 16,-13 0-2-16,0 0-2 16,0 0-1-16,0 0-1 0,0 0-1 15,0 0 0 1,0 0 0-16,0 11-1 16,0-11 0-16,0 20-1 15,0-2 1-15,0 6 0 16,0 4-1-16,0 4 0 15,0 2 1-15,-6 4-1 0,6 4 0 16,-4-4 0-16,4 3-1 16,-7-9 1-16,14 9-3 15,-7-13-6-15,0-7-3 16,7-7-11-16,-7-14-35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5:00.1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225-6 67 0,'-16'3'89'0,"11"22"-49"16,-19-8-23-16,3 4-11 15,5 21-1-15,-18-10-2 16,18 26 0-16,-13-6-1 15,13 20 0-15,-10-6-1 16,19 17 1-16,-6-1-2 16,13 5 1-16,0-4 0 15,13-5-1-15,-1-8 0 0,4-11 0 16,1-14 0-16,4-8 0 16,0-20 0-1,3-17 0-15,0-8 0 0,2-14 0 16,-2-2 0-16,-3-9 0 15,-4-5 0-15,-5-3 0 16,-4 5 0-16,-8-2 0 16,-4 4 0-16,-12 6 0 15,-5 2 0-15,-4 14-1 16,-8 1 1-16,0 6 0 16,4 5 0-16,1 0 0 15,2 8 0-15,2-3 0 16,7 7 0-16,17-12 0 15,0 0-1-15,0 0 0 0,13 12-1 16,-13-12-1-16,45-16-7 16,-12 3-6-16,4 1-16 15,9-4-61 1</inkml:trace>
  <inkml:trace contextRef="#ctx0" brushRef="#br0" timeOffset="1">704 304 111 0,'-4'16'68'15,"-8"4"-41"-15,-5 6-12 16,-4 16-11-16,-7-10 0 0,15 22-1 16,-12-9-1-16,17 17-1 15,1-8 1-15,10 4-2 16,6-13 1-16,7-4-1 15,9-8 1-15,8-12-1 16,4-9 0-16,1-15 0 16,7-14 0-16,-8-7 0 15,4-10-1-15,-7-4 1 16,-1 2-1-16,-9-5 1 16,-7 3 0-16,-9 1-1 15,-8 8 1-15,-13 0 1 16,-7 9-1-16,-1 7 0 15,-7 1 1-15,2 7-1 16,-7 5 0-16,9 0 1 0,3 0-1 16,21 0 0-16,-20 8 0 15,20-8 0 1,0 0 0-16,24-16 0 16,1 0 0-16,8-6 0 15,4 3 0-15,8-2 0 16,1 4 0-16,0-3 0 0,-5 11 0 15,-4 9 0 1,-4 0 0-16,-13 16 0 0,1 5 0 16,-12 9 0-16,-1 6 0 15,-4 10 0-15,-4-5 0 0,8 1 1 16,1-5-1 0,7 0 0-16,1-17 0 15,7-8 0-15,5-12 0 0,1-3 0 16,-2-17 0-16,6-5 1 15,-10-8-1-15,-3-1 0 16,-5 1 0-16,-11 0 0 16,-5 8 0-16,-9 1 0 15,-12 11 0-15,-8 1 0 16,-4 12 0-16,-12 0-1 16,12 17-1-16,-20-14-8 15,11-3-1-15,-3 0-10 16,7-25-33-16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33.3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BE27B62-494A-4FEC-9145-75B4C2FA0025}" emma:medium="tactile" emma:mode="ink">
          <msink:context xmlns:msink="http://schemas.microsoft.com/ink/2010/main" type="writingRegion" rotatedBoundingBox="9738,14453 10223,14453 10223,15934 9738,15934"/>
        </emma:interpretation>
      </emma:emma>
    </inkml:annotationXML>
    <inkml:traceGroup>
      <inkml:annotationXML>
        <emma:emma xmlns:emma="http://www.w3.org/2003/04/emma" version="1.0">
          <emma:interpretation id="{087394C7-BCEE-4B05-A52E-8928F10B970F}" emma:medium="tactile" emma:mode="ink">
            <msink:context xmlns:msink="http://schemas.microsoft.com/ink/2010/main" type="paragraph" rotatedBoundingBox="9738,14453 10223,14453 10223,15934 9738,15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879AD6-8EA2-4B57-AD92-8B6FCBAB6303}" emma:medium="tactile" emma:mode="ink">
              <msink:context xmlns:msink="http://schemas.microsoft.com/ink/2010/main" type="line" rotatedBoundingBox="9738,14453 10223,14453 10223,15934 9738,15934"/>
            </emma:interpretation>
          </emma:emma>
        </inkml:annotationXML>
        <inkml:traceGroup>
          <inkml:annotationXML>
            <emma:emma xmlns:emma="http://www.w3.org/2003/04/emma" version="1.0">
              <emma:interpretation id="{C728A41E-379C-41E3-A46F-84E73FD22397}" emma:medium="tactile" emma:mode="ink">
                <msink:context xmlns:msink="http://schemas.microsoft.com/ink/2010/main" type="inkWord" rotatedBoundingBox="9738,14453 10223,14453 10223,15934 9738,15934"/>
              </emma:interpretation>
            </emma:emma>
          </inkml:annotationXML>
          <inkml:trace contextRef="#ctx0" brushRef="#br0">299 0 163 0,'0'0'39'16,"0"0"-21"-16,0 0-7 15,0 0-7-15,-17 14-2 0,0 0-1 16,-8 7 0-16,1 3-1 15,-7 7 1-15,-4 0-2 16,4 5 2-16,-8-6-2 16,9 2 1-16,5-5-1 15,8 1-1-15,-4-21-2 16,21-7-8-16,0 0-4 16,0 0-23-16,17-17-73 15</inkml:trace>
          <inkml:trace contextRef="#ctx0" brushRef="#br0" timeOffset="171.861">157 111 115 0,'21'0'70'0,"0"10"-44"15,7 4-13-15,-1 8-7 0,-2-15-4 16,13 10 0-16,-8-7-2 16,2 5 0-16,3-5-1 15,-18-10-2 1,14 13-6-16,-21-5-6 15,-10-8-18-15,0 0-56 0</inkml:trace>
          <inkml:trace contextRef="#ctx0" brushRef="#br0" timeOffset="520.0929">268 306 167 0,'-3'20'37'15,"-1"5"-21"-15,0-1-5 16,4 14-8-16,-6 1-1 0,12 20-1 16,-6-1 0-1,0 15 0-15,0 1-1 0,4 9 1 16,-4-1 0-16,4-2-1 16,-4-3 0-16,10-1 1 0,-10-10-1 15,4-3 0 1,-4-8 0-16,0-6 0 0,3-11 0 15,-3-7 0-15,0-6 0 16,0-8 0 0,0-17 0-16,3 13 0 15,-3-13-1-15,0 0 1 0,0 0 0 16,0 0-2-16,14 10-5 16,-14-10-3-16,0 0-8 15,0 0-23-15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3:48.02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155A96-408E-4233-B1D5-507C97BC2EA8}" emma:medium="tactile" emma:mode="ink">
          <msink:context xmlns:msink="http://schemas.microsoft.com/ink/2010/main" type="writingRegion" rotatedBoundingBox="11974,5087 22388,4604 22930,16303 12517,16786"/>
        </emma:interpretation>
      </emma:emma>
    </inkml:annotationXML>
    <inkml:traceGroup>
      <inkml:annotationXML>
        <emma:emma xmlns:emma="http://www.w3.org/2003/04/emma" version="1.0">
          <emma:interpretation id="{7782B656-5153-418F-8531-69FA3F3C74F0}" emma:medium="tactile" emma:mode="ink">
            <msink:context xmlns:msink="http://schemas.microsoft.com/ink/2010/main" type="paragraph" rotatedBoundingBox="15248,4909 22176,4844 22199,7338 15271,74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A159F6-1366-4AB9-914D-3494243B6EB1}" emma:medium="tactile" emma:mode="ink">
              <msink:context xmlns:msink="http://schemas.microsoft.com/ink/2010/main" type="line" rotatedBoundingBox="15699,4905 22176,4844 22182,5557 15706,5618"/>
            </emma:interpretation>
          </emma:emma>
        </inkml:annotationXML>
        <inkml:traceGroup>
          <inkml:annotationXML>
            <emma:emma xmlns:emma="http://www.w3.org/2003/04/emma" version="1.0">
              <emma:interpretation id="{7C78F200-B554-4E50-BD9E-9D2CA38AF1DA}" emma:medium="tactile" emma:mode="ink">
                <msink:context xmlns:msink="http://schemas.microsoft.com/ink/2010/main" type="inkWord" rotatedBoundingBox="16098,4867 16261,5587 15757,5701 15594,4981"/>
              </emma:interpretation>
            </emma:emma>
          </inkml:annotationXML>
          <inkml:trace contextRef="#ctx0" brushRef="#br0">269-1316 172 0,'-8'19'32'16,"8"-19"-15"-16,-13 13-7 16,-1-19-6-16,14 6-2 15,7-14 0-15,7-4-1 16,-8-13-1-16,16-4 1 0,-9-10-1 15,12-5 1-15,-5-7-1 16,5-2 0-16,-1-1 0 16,0 5 1-16,-7 6-1 15,1 8 0-15,-4 9 0 16,-4 12 0-16,-10 20 0 16,18 0 0-16,-8 17 0 15,-3 11 0-15,3 14 0 16,5 6 0-16,-2 14 0 0,-3 5 0 15,8 2 0-15,-1 1 0 16,-3-5 0-16,0-6 0 16,0-7 0-1,-4-10 0-15,1-11 0 16,-4-7 0-16,0-6-1 0,-7-18 1 16,7 17-1-16,-7-17 0 15,0 0-1-15,0 0-1 16,0 0-5-16,-17-20-5 15,2 5-9-15,-5-6-36 16</inkml:trace>
          <inkml:trace contextRef="#ctx0" brushRef="#br0" timeOffset="197.0113">349-1395 156 0,'-25'-10'43'0,"12"3"-24"15,13 7-7-15,17 0-8 16,-7-14-1-16,28 21-1 15,-3-14 0-15,13 7-2 0,-6 0 1 16,3 0 0 0,-3 3-1-16,-7-3 0 15,-4 7-1-15,-10-7-1 0,7 0-6 16,-15 0-4-16,-13 0-6 16,17-10-26-16</inkml:trace>
        </inkml:traceGroup>
        <inkml:traceGroup>
          <inkml:annotationXML>
            <emma:emma xmlns:emma="http://www.w3.org/2003/04/emma" version="1.0">
              <emma:interpretation id="{BE07EBC3-85CE-4E0D-8F57-808B37EB615F}" emma:medium="tactile" emma:mode="ink">
                <msink:context xmlns:msink="http://schemas.microsoft.com/ink/2010/main" type="inkWord" rotatedBoundingBox="17393,4987 22173,4914 22182,5517 17402,5589"/>
              </emma:interpretation>
            </emma:emma>
          </inkml:annotationXML>
          <inkml:trace contextRef="#ctx0" brushRef="#br0" timeOffset="909.6934">1941-1316 173 0,'0'0'33'16,"-11"15"-17"-16,11-15-6 16,0 0-7-16,0-31-1 15,15 10-1-15,-8-10 0 16,13-4-1-16,-2-10 1 0,6 3-1 16,-3-3 1-1,3 0-1-15,-3 8 0 0,-1 5 1 16,-2 4-1-16,-4 10 0 15,-14 18 0-15,17-13 0 16,-17 13 0-16,18 13 0 16,-8 5 0-16,3 7 0 15,2 5 0-15,-2 9 0 16,1 3 0-16,1 3 0 16,-5-1 0-16,0 1 0 15,-3-2 0-15,-1-6 0 16,-1-5-1-16,-5-5 1 15,3-2-1-15,-3-11 0 16,7 6-2-16,-22-13-3 0,15-7-5 16,-13 10-8-16,13-10-25 15</inkml:trace>
          <inkml:trace contextRef="#ctx0" brushRef="#br0" timeOffset="1110.1433">2080-1290 167 0,'-18'-21'36'0,"18"21"-19"16,15-11-6-16,-9-2-8 16,26 13 0-16,-8-10-2 15,10 10 0-15,-2 0-1 16,-2-5 1-16,-1 5-2 0,-5 0 0 16,3 11-4-16,-5-11-6 15,-9 4-5-15,1-8-18 16,-14 4-71-16</inkml:trace>
          <inkml:trace contextRef="#ctx0" brushRef="#br0" timeOffset="1775.2348">3402-1357 136 0,'0'14'55'16,"0"-14"-33"-16,0 0-9 0,17 8-8 16,-20-26-1-16,16 1-2 15,-10-15 0 1,15 1-1-16,-7-7 0 0,5-3-1 16,2-4 0-16,-1 3 1 15,-3 8-1-15,0 2 0 16,-3 4 0-16,-1 10 1 15,-3 5-2-15,-7 13 1 16,0 0 0-16,18-7 0 16,-18 7 1-16,10 27-1 15,3-6 0-15,-2 7 0 16,6 3 0-16,4 11 0 16,0 3 0-16,-4 0 0 0,4 0 0 15,-4 0-1 1,-2 0 1-16,-5-6-1 15,4-2 0-15,-14-15-2 0,6 2-7 16,-6-7-3 0,-10-3-11-16,-3-7-41 0</inkml:trace>
          <inkml:trace contextRef="#ctx0" brushRef="#br0" timeOffset="2015.2586">3557-1343 183 0,'0'0'27'0,"7"-21"-12"0,4 15-6 16,6-8-6 0,11 6-1-16,-4-2-2 15,8 7 1-15,-1-4-1 0,0 7 0 16,0 0-1-16,-10 0-4 16,3 0-5-16,1 0-5 15,-1 0-15-15,-3-11-61 16</inkml:trace>
          <inkml:trace contextRef="#ctx0" brushRef="#br0" timeOffset="2632.2929">4748-1398 179 0,'0'0'29'0,"0"0"-15"16,6-14-4-16,8-4-8 16,-3-16 0-16,13-1-1 15,-6-10 0-15,2 4 0 16,1-7-1-16,3 9 1 16,-7-3-1-16,1 11 1 15,-4 3-1-15,-1 7 0 0,-2 4 0 16,-11 17 0-1,17-7 0-15,-17 7 0 0,18 31 0 16,-8-7 1-16,1 11-1 16,2 0 0-1,-2 9 0-15,6 1 1 0,-7 2-1 16,5-6 0 0,-5-3 0-16,0-3 0 15,-3-1-1-15,0-9 1 0,4 2-2 16,-11-27-1-16,3 25-6 15,-3-25-3-15,0 0-10 16,-11 7-36-16</inkml:trace>
          <inkml:trace contextRef="#ctx0" brushRef="#br0" timeOffset="2812.7572">4966-1485 189 0,'-7'-14'24'16,"7"14"-10"-16,0 0-5 15,21-17-7 1,0 17 0-16,-7 0-2 0,10 0 1 16,0 7-2-16,4-7 0 15,10 7-6-15,-10-4-4 16,6-3-6-16,1 0-20 16</inkml:trace>
          <inkml:trace contextRef="#ctx0" brushRef="#br0" timeOffset="3576.0247">6319-1364 189 0,'0'0'23'15,"-17"11"-9"-15,17-11-7 0,-10-17-4 16,23-1-1 0,-9-13-1-16,13 0 0 15,-3-8 0-15,6 2 0 16,-2-6-1-16,6 6 1 15,-6 2-1-15,2 4 0 0,-5-1 0 16,2 8 0-16,-7 7 0 16,4 6 0-16,-14 11 0 15,21-3 0-15,-21 3 0 16,25 28 0-16,-15-4 0 16,0 11 0-16,3 4 1 15,2-2-1-15,-5 8 0 0,4-3 0 16,0-4 0-16,0 0 0 15,-1-3 0-15,-2-7 0 16,3-3 0-16,-4-9-1 16,-3 2 1-16,-7-18-2 15,14 24-1-15,-28-24-5 16,14 0-3-16,-14 6-8 16,1-6-27-16</inkml:trace>
          <inkml:trace contextRef="#ctx0" brushRef="#br0" timeOffset="3775.7807">6399-1405 184 0,'-14'-21'27'0,"14"21"-13"16,20-7-5-16,5 14-6 16,-8-7-1-16,11 0-1 15,-3 3 0-15,5 8-1 16,-5-8 0-16,-1 4 0 0,1 3-1 15,-9-16-2-15,6 6-6 16,-2 0-3 0,-2-7-10-16,-4-11-38 15</inkml:trace>
        </inkml:traceGroup>
      </inkml:traceGroup>
      <inkml:traceGroup>
        <inkml:annotationXML>
          <emma:emma xmlns:emma="http://www.w3.org/2003/04/emma" version="1.0">
            <emma:interpretation id="{F384C5C1-76CF-443B-AF40-A3F6B17B8CDB}" emma:medium="tactile" emma:mode="ink">
              <msink:context xmlns:msink="http://schemas.microsoft.com/ink/2010/main" type="line" rotatedBoundingBox="15270,5571 22024,5889 21947,7510 15194,7192"/>
            </emma:interpretation>
          </emma:emma>
        </inkml:annotationXML>
        <inkml:traceGroup>
          <inkml:annotationXML>
            <emma:emma xmlns:emma="http://www.w3.org/2003/04/emma" version="1.0">
              <emma:interpretation id="{23BAF488-ED81-4072-85EB-1069119C33FE}" emma:medium="tactile" emma:mode="ink">
                <msink:context xmlns:msink="http://schemas.microsoft.com/ink/2010/main" type="inkWord" rotatedBoundingBox="15617,5671 15719,6954 15346,6983 15244,5701"/>
              </emma:interpretation>
            </emma:emma>
          </inkml:annotationXML>
          <inkml:trace contextRef="#ctx0" brushRef="#br0" timeOffset="-6535.2442">-51-1072 88 0,'0'0'85'0,"0"0"-54"0,0 0-15 15,0 0-9-15,0 0-3 16,0 0-1-16,-10 13-1 15,10-13 0-15,-17 22-1 16,3-8-1-16,4 3 1 16,-7 0-1-16,2 4 0 15,-2-7 0-15,-1 0 0 16,5 7-1-16,-1-18-2 16,11 12-3-16,3-15-6 15,-15 3-6-15,15-3-28 16</inkml:trace>
          <inkml:trace contextRef="#ctx0" brushRef="#br0" timeOffset="-6363.4392">-158-940 134 0,'21'0'54'0,"7"0"-30"16,3 3-11-16,7 4-8 16,-10-14-3-16,10 10 0 15,-3-3-1-15,-4 4-1 0,-4 3 0 16,-5-7-2-1,-2 18 0-15,-20-18-6 0,0 10-6 16,0-10-12-16,-17 21-42 16</inkml:trace>
          <inkml:trace contextRef="#ctx0" brushRef="#br0" timeOffset="-5950.9114">23-847 184 0,'0'0'26'0,"-11"18"-12"16,8 0-6-16,-12-8-5 0,15 14-1 16,0-3-1-1,0 10 0-15,0 5 0 0,0 4 0 16,0 2-1-16,0 10 1 0,0-1-1 16,7 2 0-16,-7 3 1 15,0-4-1-15,0-4 0 16,0 1 0-16,0 0 0 15,8-5 0-15,-5 2 0 16,-3-9 0-16,7 2 0 16,0-8 0-16,0-3 0 15,-4 0 0-15,0-6 0 16,-3-6 0-16,4-3 1 0,-4 2-1 16,0-5 0-1,0 4 0-15,-4 0 0 16,4-3 0-16,0 2 0 0,0-3-1 15,0-10 1-15,-3 18-1 16,3-18 0-16,0 0-8 16,0 0-3-16,3-18-6 15,-3-5-28-15</inkml:trace>
        </inkml:traceGroup>
        <inkml:traceGroup>
          <inkml:annotationXML>
            <emma:emma xmlns:emma="http://www.w3.org/2003/04/emma" version="1.0">
              <emma:interpretation id="{BCEC3899-497D-4C2F-A0C6-CA91E0C68843}" emma:medium="tactile" emma:mode="ink">
                <msink:context xmlns:msink="http://schemas.microsoft.com/ink/2010/main" type="inkWord" rotatedBoundingBox="16913,7275 16969,5729 17377,5744 17320,7290"/>
              </emma:interpretation>
            </emma:emma>
          </inkml:annotationXML>
          <inkml:trace contextRef="#ctx0" brushRef="#br1" timeOffset="-73748.8687">1695 73 96 0,'0'0'80'0,"7"-17"-50"15,-7 17-17-15,0 0-6 16,0 0-3-16,0 0 0 16,0 0-2-16,0 0-1 15,0 0 1-15,0 22-2 16,-7-9 0-16,7 8 1 16,-4 3-1-16,1 14 0 0,0 11-1 15,-9-5-1-15,12 19-7 16,-6 6-3-16,6-6-9 15,0 0-35-15</inkml:trace>
          <inkml:trace contextRef="#ctx0" brushRef="#br0" timeOffset="-5237.4202">1757-1006 134 0,'-10'-14'57'0,"10"14"-35"15,0 0-9-15,0 0-7 16,0 0-3-16,0 0-1 16,-17 10 0-16,6 4-2 15,-6 0 1-15,-5 11 0 0,-1-2-1 16,-6 6 0-16,6-1 0 16,-5-1 0-1,4 1 0-15,3-7-1 16,10 3-1-16,-13-21-5 0,24-3-5 15,0 0-6-15,-7-10-27 16</inkml:trace>
          <inkml:trace contextRef="#ctx0" brushRef="#br0" timeOffset="-5049.9142">1685-961 178 0,'23'7'29'15,"2"0"-14"-15,-1-3-5 0,7 5-8 16,-10-9-1-16,3 0 0 16,-2 4-1-16,-9-4-1 15,4 7 0-15,-17-7-2 16,18-7-7-16,-18 7-5 16,0 0-16-16,0 0-60 15</inkml:trace>
          <inkml:trace contextRef="#ctx0" brushRef="#br0" timeOffset="-4660.5836">1740-837 147 0,'-10'19'47'0,"-1"1"-26"16,4 1-9-16,-3-7-8 16,10 17-1-16,-14-3-1 15,11 6-1-15,-9 1 0 16,12 4 0-16,-6 2-1 15,6 4 1-15,0 1-1 0,0 2 0 32,0 4 0-32,0-3 1 15,0 3-1-15,0 0 0 16,0-1 0-16,0 2 0 16,0-8 0-16,-4-4 0 15,4-2 0-15,0-5 0 16,-3-2 1-16,3-9-1 15,0-2 0-15,0-7 0 0,0-14 0 16,0 25 0-16,0-25 0 16,3 11 0-16,-3-11 0 15,0 0 0-15,7 13 0 16,-7-13-1-16,7 10 1 0,-7-10-3 16,0 0-6-16,0 0-3 15,0 0-9-15,-10-10-33 16</inkml:trace>
        </inkml:traceGroup>
        <inkml:traceGroup>
          <inkml:annotationXML>
            <emma:emma xmlns:emma="http://www.w3.org/2003/04/emma" version="1.0">
              <emma:interpretation id="{03F3A3EC-1395-4637-A490-2FA80F0C8C1E}" emma:medium="tactile" emma:mode="ink">
                <msink:context xmlns:msink="http://schemas.microsoft.com/ink/2010/main" type="inkWord" rotatedBoundingBox="18988,5736 19000,7232 18538,7236 18526,5740"/>
              </emma:interpretation>
            </emma:emma>
          </inkml:annotationXML>
          <inkml:trace contextRef="#ctx0" brushRef="#br0" timeOffset="-3993.7643">3249-1020 183 0,'0'14'28'0,"0"-14"-14"16,-4 14-5-16,-13-11-6 16,17 18-1-16,-17-3-1 15,6 2 0 1,-7 5 0-16,5-2-1 16,-4-2 1-16,-1 3-1 15,1-2 0-15,-1-5-1 16,8 1 0-16,-7-12-1 15,17 5-7-15,0-11-2 16,-14 7-8-16,14-7-27 16</inkml:trace>
          <inkml:trace contextRef="#ctx0" brushRef="#br0" timeOffset="-3789.7274">3200-937 179 0,'24'7'29'16,"4"4"-13"-1,7-1-7-15,3 7-6 0,-3-9 0 16,3-1-2 0,-4-1-1-16,-5-6 0 0,-1 10 0 15,-15-10-1-15,4 14 0 16,-17-14-4-16,0 0-5 16,-17 8-6-16,-1-8-13 15,8 10-61-15</inkml:trace>
          <inkml:trace contextRef="#ctx0" brushRef="#br1" timeOffset="-72822.7296">3232 42 53 0,'0'0'96'16,"0"0"-53"-16,0 0-23 16,0 0-12-16,0 0-3 15,0 0-1-15,7 17-1 16,-7-17-1-16,0 14-1 15,0-14 1-15,6 32-2 16,-6-12 1-16,0 12-1 16,0 5-1-16,-6 6-1 15,6 15-7-15,0 5-4 16,0-4-11-16,0 0-40 16</inkml:trace>
          <inkml:trace contextRef="#ctx0" brushRef="#br0" timeOffset="-3445.9637">3349-808 165 0,'-10'13'37'0,"7"8"-20"16,-8-3-6-16,18 16-8 16,-20-9 0-16,13 13-1 15,-5 0-1-15,5 11 0 16,-7 0 0-16,7 6-1 15,0 0 1-15,0 2-1 16,0 1 0-16,0 1 1 16,7-3-1-16,-7-1 0 15,5 0 0-15,-5-9 0 16,6-5 0-16,-6 1 0 16,4-11 0-16,-4-3 0 15,0-7 0-15,0-3 0 0,0-1 0 16,0-4 0-1,0-3 0-15,0-10 0 0,0 21 0 16,0-21 0 0,0 18-1-16,0-18 0 0,10 14-1 15,-10-14-7-15,0 0-3 16,0-17-8-16,0-4-31 16</inkml:trace>
        </inkml:traceGroup>
        <inkml:traceGroup>
          <inkml:annotationXML>
            <emma:emma xmlns:emma="http://www.w3.org/2003/04/emma" version="1.0">
              <emma:interpretation id="{76B40A78-876B-485C-A024-5BE4B5074A1A}" emma:medium="tactile" emma:mode="ink">
                <msink:context xmlns:msink="http://schemas.microsoft.com/ink/2010/main" type="inkWord" rotatedBoundingBox="20161,5691 22139,6975 21381,8143 19403,6859"/>
              </emma:interpretation>
            </emma:emma>
          </inkml:annotationXML>
          <inkml:trace contextRef="#ctx0" brushRef="#br0" timeOffset="-2774.0883">4699-957 165 0,'0'0'38'15,"0"0"-21"-15,0 0-6 16,-14 0-7-16,14 0-1 15,0 0-2-15,-7 17 0 16,7-17 0-16,-17 21-1 16,2-3 1-16,-2 1-1 15,-3 6 0-15,-1 3 0 16,0 3-1-16,-3-7 1 16,7 5-2-16,-8-19-4 15,15 0-5-15,10-10-4 16,0 0-19-16,-10-20-64 15</inkml:trace>
          <inkml:trace contextRef="#ctx0" brushRef="#br0" timeOffset="-2586.5867">4651-871 158 0,'30'7'42'0,"-2"0"-24"0,7 3-6 16,-4 8-7-16,-6-18-2 15,16 11-2-15,-13-4-1 16,3-1 0-16,-10 1 0 15,-7-7-1-15,-4 10-1 16,-10-10-3-16,0 0-6 16,-14 0-5-16,1 0-19 15,-2 0-67-15</inkml:trace>
          <inkml:trace contextRef="#ctx0" brushRef="#br1" timeOffset="-72086.7966">4716 56 175 0,'0'0'31'0,"0"0"-16"15,0 0-5-15,7 24-7 16,-14-10-1-16,14 17-1 15,-10 1 0 1,3 20-1-16,0 3-1 0,-11-2-2 16,8 16-6-16,3 7-4 15,-7-7-11-15,7-2-39 16</inkml:trace>
          <inkml:trace contextRef="#ctx0" brushRef="#br1" timeOffset="-71388.6671">6507 112 142 0,'0'0'48'0,"0"0"-26"15,-11 13-10-15,11-13-9 16,0 35 0-16,-7-11-3 16,7 11 0-1,0 17-2-15,0 7-8 16,-7 0-6-16,0 18-17 0,-6-8-61 15</inkml:trace>
        </inkml:traceGroup>
      </inkml:traceGroup>
      <inkml:traceGroup>
        <inkml:annotationXML>
          <emma:emma xmlns:emma="http://www.w3.org/2003/04/emma" version="1.0">
            <emma:interpretation id="{8B8C3D6E-324F-4907-BC6F-2996C89258D3}" emma:medium="tactile" emma:mode="ink">
              <msink:context xmlns:msink="http://schemas.microsoft.com/ink/2010/main" type="line" rotatedBoundingBox="15396,6577 22080,5729 22227,6886 15543,7735"/>
            </emma:interpretation>
          </emma:emma>
        </inkml:annotationXML>
        <inkml:traceGroup>
          <inkml:annotationXML>
            <emma:emma xmlns:emma="http://www.w3.org/2003/04/emma" version="1.0">
              <emma:interpretation id="{1E94A8C2-7D00-410D-989E-2B942AB2230A}" emma:medium="tactile" emma:mode="ink">
                <msink:context xmlns:msink="http://schemas.microsoft.com/ink/2010/main" type="inkWord" rotatedBoundingBox="15420,6765 15479,6758 15544,7269 15485,7277"/>
              </emma:interpretation>
            </emma:emma>
          </inkml:annotationXML>
          <inkml:trace contextRef="#ctx0" brushRef="#br1" timeOffset="-75442.687">1 0 88 0,'0'0'82'15,"0"0"-48"-15,0 0-19 16,0 0-8-16,0 0-2 16,0 0-2-16,0 0-1 15,0 0 0-15,0 0-1 16,11 28 0-16,-11-14 0 15,0 17-1-15,0-3 1 16,0 17-1-16,-3 3 1 0,3 5-2 16,0 9 0-16,-11-3-7 15,19-3-2 1,-5-4-7-16,4-10-20 0</inkml:trace>
        </inkml:traceGroup>
        <inkml:traceGroup>
          <inkml:annotationXML>
            <emma:emma xmlns:emma="http://www.w3.org/2003/04/emma" version="1.0">
              <emma:interpretation id="{D2371946-9E60-48F0-92FE-2918CF957762}" emma:medium="tactile" emma:mode="ink">
                <msink:context xmlns:msink="http://schemas.microsoft.com/ink/2010/main" type="inkWord" rotatedBoundingBox="21822,6017 22023,5991 22138,6898 21937,6923"/>
              </emma:interpretation>
            </emma:emma>
          </inkml:annotationXML>
          <inkml:trace contextRef="#ctx0" brushRef="#br0" timeOffset="-1172.2286">6552-767 139 0,'-15'22'54'15,"5"1"-33"-15,0 10-8 0,0-3-7 16,10 22-2-16,-22-7-2 16,19 17 0-16,-11-3-2 15,11 7 2-15,-4-6-2 16,7 2 1 0,-8-6-1-16,8-1 1 15,0-6-1-15,0-8 0 16,0-2 0-16,0-1 0 15,8-7 0-15,-8-3 0 16,4 0-1-16,-4-12 1 16,6 2-1-16,-6-18 1 15,4 18-1-15,-4-18-1 16,0 0-5-16,0 0-3 16,0 0-6-16,-4-32-19 15</inkml:trace>
          <inkml:trace contextRef="#ctx0" brushRef="#br0" timeOffset="-2279.369">4786-798 189 0,'-3'14'23'16,"-5"7"-10"-16,1 0-6 0,14 20-3 16,-17-10-2-16,16 18-1 15,-9 4 1-15,6 5-2 16,-3 1 1-16,4 4 0 16,-4-2-1-16,0-1 1 15,0-4-1-15,0-5 0 16,8 2 0-16,-8-1 0 15,0-10 0-15,0 3 0 16,0-4 0-16,0-2 0 0,0-5 0 16,0-6 0-1,0-8 0-15,0-2-1 16,0-7 0-16,0-11 0 0,10 17-3 16,-10-17-5-16,0 0-5 15,3-17-9-15,-3-5-43 16</inkml:trace>
          <inkml:trace contextRef="#ctx0" brushRef="#br0" timeOffset="-1637.0164">6465-961 183 0,'0'0'27'0,"0"0"-15"15,14 0-4-15,-14 0-4 16,0 0 0-16,0 0-2 16,-14 14-1-16,-4-7 0 15,8 3 0-15,-10 4-1 16,-5 1 0-16,-3 4 0 0,1-4 0 16,2 9-1-1,-2-20-3-15,9 10-5 0,1-14-3 16,17 0-10-16,-10-12-37 15</inkml:trace>
          <inkml:trace contextRef="#ctx0" brushRef="#br0" timeOffset="-1480.7657">6455-923 178 0,'20'4'29'15,"5"6"-15"-15,-5-6-5 16,2 0-7-16,-2-4-4 15,8 3-6-15,-11 7-6 16,-17-10-10-16,21 6-45 0</inkml:trace>
        </inkml:traceGroup>
      </inkml:traceGroup>
    </inkml:traceGroup>
    <inkml:traceGroup>
      <inkml:annotationXML>
        <emma:emma xmlns:emma="http://www.w3.org/2003/04/emma" version="1.0">
          <emma:interpretation id="{64180190-B060-4121-99D0-3A38BB10A689}" emma:medium="tactile" emma:mode="ink">
            <msink:context xmlns:msink="http://schemas.microsoft.com/ink/2010/main" type="paragraph" rotatedBoundingBox="12172,9632 22587,9068 22732,11752 12317,12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363C4B-B8B8-49E0-BB1A-38BDC4AF28A5}" emma:medium="tactile" emma:mode="ink">
              <msink:context xmlns:msink="http://schemas.microsoft.com/ink/2010/main" type="line" rotatedBoundingBox="15773,9429 22617,9237 22640,10048 15796,10241"/>
            </emma:interpretation>
          </emma:emma>
        </inkml:annotationXML>
        <inkml:traceGroup>
          <inkml:annotationXML>
            <emma:emma xmlns:emma="http://www.w3.org/2003/04/emma" version="1.0">
              <emma:interpretation id="{9B9237F6-CA13-4D36-926D-BC8D64C8F5AE}" emma:medium="tactile" emma:mode="ink">
                <msink:context xmlns:msink="http://schemas.microsoft.com/ink/2010/main" type="inkWord" rotatedBoundingBox="15773,9429 22617,9237 22640,10048 15796,10241"/>
              </emma:interpretation>
            </emma:emma>
          </inkml:annotationXML>
          <inkml:trace contextRef="#ctx0" brushRef="#br0" timeOffset="19850.9853">373 3111 160 0,'-7'19'32'0,"-7"-1"-14"16,11 9-8-1,-15-17-3-15,18 16-2 0,-13-19-2 16,13 7 0-16,0-14-2 16,0 0 0-16,0-14 0 15,13-7 0-15,-3-11-1 16,5-9 1-16,2-11-1 16,7-4 0-16,0-10 0 15,1 5 0-15,2 1 0 16,1 4 0-16,4 8 0 0,-9 13 0 15,2 14 0-15,-5 14 0 16,-2 14 0-16,-1 11 0 16,-7 13 0-16,5 21 0 15,-8 7 1-15,3 17-1 16,-3 8 0 0,1-1 0-16,-5 3 0 0,4-6 0 15,-4-7 0-15,4-18 0 16,0-9 0-16,-1-19 0 15,6-9-1-15,-12-18 1 16,0 0-2-16,3-31 0 16,4 14-4-16,-11-15-5 15,-7-3-5-15,-6-7-21 16,0 1-70-16</inkml:trace>
          <inkml:trace contextRef="#ctx0" brushRef="#br0" timeOffset="19983.9926">505 3033 144 0,'-32'-27'50'0,"15"3"-29"15,7 9-10-15,3-8-5 16,24 15-2-16,0-5-1 16,21 13-1-1,-6-5-1-15,16 13 0 16,-6-4 0-16,6 2-1 0,1 4 0 16,-4-3-1-16,-3 15-2 15,-4-15-6-15,-7-7-3 16,-3 0-7-16,-4-22-34 15</inkml:trace>
          <inkml:trace contextRef="#ctx0" brushRef="#br0" timeOffset="20645.0307">2038 3242 176 0,'-10'14'31'0,"10"-14"-16"15,0 0-5-15,-11-28-7 0,29 4-1 16,-5-18-1 0,12-7 0-16,-5-10-1 0,9 4 1 15,-6 0-1-15,9 2 1 16,-11 8-1-16,3 10 0 15,-7 8 1-15,4 16-1 16,-7 11 0 0,4 14 1-16,-5 14-1 0,4 11 0 15,-6 12 0-15,3 4 0 16,-4 11 0-16,0 4 0 16,-2-4 0-16,2-4 0 15,-6-2-1-15,-4-19 1 16,6 0-1-16,-6-20-1 0,10 4-3 15,-10-25-5-15,0 0-4 16,-16-7-17-16,2-11-56 16</inkml:trace>
          <inkml:trace contextRef="#ctx0" brushRef="#br0" timeOffset="20821.0416">2132 3156 190 0,'0'0'24'0,"0"0"-11"15,3-16-3-15,14 6-8 16,25 10-1-16,-1-9 0 16,9 1-1-16,5 6 0 15,-6-13-2-15,9 11-7 16,-9-3-3-16,-3-3-9 0,-6 4-32 16</inkml:trace>
          <inkml:trace contextRef="#ctx0" brushRef="#br0" timeOffset="21457.0769">3620 3204 118 0,'-18'20'67'0,"12"5"-41"15,-8-15-13-15,14-10-8 0,0 0-1 16,-14-38-2-1,25 14 0-15,-4-22-1 16,13 1 0-16,-6-10-1 0,14 0 1 16,-4-5-1-16,0 13 0 15,1-3 0-15,-2 12 0 16,-5 7 1-16,-4 10-1 16,-14 21 0-16,21-11 0 15,-21 11 0-15,17 28 0 16,-13 0 0-16,6 10 0 15,-2 11 0-15,-2 6 0 16,1 12 0-16,0-5 0 16,0 0 0-16,-1-4-1 15,6-1 0-15,-12-19-1 16,17 7-3-16,-11-20-6 0,-6-12-6 16,0-13-20-16,0 0-72 15</inkml:trace>
          <inkml:trace contextRef="#ctx0" brushRef="#br0" timeOffset="21628.0871">3669 3140 188 0,'0'0'25'16,"0"0"-12"-16,10-13-3 16,15 16-9-16,5-12 0 15,15 1-1-15,12 8-2 16,-6 0-8-16,5-10-3 15,-5 10-11-15,-2-11-43 16</inkml:trace>
          <inkml:trace contextRef="#ctx0" brushRef="#br0" timeOffset="22269.3664">5046 3092 165 0,'-7'11'37'16,"7"-11"-19"-16,0 0-8 0,17-28-7 15,-10-14-1 1,14 5-1-16,3-13 0 0,8-5 0 16,-1-4-1-16,3 4 1 15,-3 0-1-15,-2 10 0 16,-6 6 0-1,-1 11 0-15,-9 7 0 0,-3 17 1 16,-10 4-1-16,18 25 1 16,-11 3-1-16,3 11 0 15,0 9 0-15,5 7 0 16,-5 4 1-16,4 4-1 16,0 2 0-16,0-6 0 15,-1-3-1-15,-1-11 1 16,1-3-1-16,-6-18 0 15,10 7-2-15,-17-13-7 0,0-18-3 16,0 0-13-16,0 0-46 16</inkml:trace>
          <inkml:trace contextRef="#ctx0" brushRef="#br0" timeOffset="22435.8101">5191 3062 187 0,'0'0'25'15,"0"0"-11"-15,0 0-5 16,32 0-7-16,3-8-1 16,10 1-1-16,13 18-5 0,1-11-5 15,1-7-6-15,-2 0-16 16,2-7-72 0</inkml:trace>
          <inkml:trace contextRef="#ctx0" brushRef="#br0" timeOffset="23089.2267">6700 3062 186 0,'0'0'26'0,"0"0"-13"16,0-25-3-16,0-9-8 15,22 2 0-15,-5-13-2 0,14-4 1 16,-7-6-1-16,7 6 1 16,1-6-1-16,3 9 0 15,-8 2 0-15,4 5 1 16,-6 12-1-16,-1 9 0 16,-6 8 0-16,-5 10 0 15,-2 14 0-15,-5 7 0 16,1 13 1-16,-3 8-1 15,3 10 0-15,0 7 0 16,-4 3 0-16,8 1 0 16,3 6 0-16,-4-3 0 15,7-3-1-15,-7-15 0 0,8 10-1 16,-18-29-2 0,10 9-6-16,-6-13-4 15,-4-12-13-15,0-13-57 0</inkml:trace>
          <inkml:trace contextRef="#ctx0" brushRef="#br0" timeOffset="23259.4953">6822 2950 191 0,'-10'-6'23'16,"10"6"-10"-16,0 0-4 15,31 6-7-15,-4-3-2 16,5-3-1-16,16 10-8 0,-6 2-2 15,0-9-10-15,-4-3-33 16</inkml:trace>
        </inkml:traceGroup>
      </inkml:traceGroup>
      <inkml:traceGroup>
        <inkml:annotationXML>
          <emma:emma xmlns:emma="http://www.w3.org/2003/04/emma" version="1.0">
            <emma:interpretation id="{E8C017B0-398E-4751-8A1B-A55E8730CF01}" emma:medium="tactile" emma:mode="ink">
              <msink:context xmlns:msink="http://schemas.microsoft.com/ink/2010/main" type="line" rotatedBoundingBox="12216,10440 22166,9901 22267,11777 12317,12316"/>
            </emma:interpretation>
          </emma:emma>
        </inkml:annotationXML>
        <inkml:traceGroup>
          <inkml:annotationXML>
            <emma:emma xmlns:emma="http://www.w3.org/2003/04/emma" version="1.0">
              <emma:interpretation id="{064BD99B-9CA0-418D-8CE0-8FD33202F095}" emma:medium="tactile" emma:mode="ink">
                <msink:context xmlns:msink="http://schemas.microsoft.com/ink/2010/main" type="inkWord" rotatedBoundingBox="12264,11326 13110,11280 13143,11884 12296,11930"/>
              </emma:interpretation>
            </emma:emma>
          </inkml:annotationXML>
          <inkml:trace contextRef="#ctx0" brushRef="#br1" timeOffset="-55003.3017">-3062 5043 172 0,'-13'14'34'0,"13"-14"-18"16,-4 13-5-16,4-13-7 15,42 0-1-15,-18-3-1 0,28 6-1 16,-3-3 1-16,13 0-1 15,1 0-1-15,6 0 1 16,-3 7-1-16,-7-3 0 16,-8 3 0-16,-9-4 0 15,-7 4 1-15,-7 1-1 0,-11-6-1 16,-3 3 1-16,-14-5 0 16,0 0-1-1,18 16-3-15,-18-16-5 0,0 0-3 16,0-13-7-1,-7-8-32-15</inkml:trace>
          <inkml:trace contextRef="#ctx0" brushRef="#br1" timeOffset="-55337.0929">-3149 4571 48 0,'0'0'110'16,"-17"0"-70"-16,17 0-21 15,-14 7-11-15,0-18-2 16,14 11-3-16,-13 0 0 16,13 0-1-16,0 0 0 0,0 0-1 15,0 0 0-15,13 11 0 16,1-8 0-16,14 8-1 15,4-3 1 1,13-2-1-16,10 1 0 0,4 0 1 16,7-4-1-1,4-3 0-15,-5 4 0 0,5-4 0 16,-8-7 1-16,-9 3-1 16,-2 4 0-16,-9-6 0 15,-4-2 0-15,-7-2-1 16,-6 6 1-16,-5-3 0 15,-9 7-1-15,-11 0 0 16,0 0-4-16,0 0-5 16,-11 21-3-16,-13-13-10 15,-4 9-43-15</inkml:trace>
        </inkml:traceGroup>
        <inkml:traceGroup>
          <inkml:annotationXML>
            <emma:emma xmlns:emma="http://www.w3.org/2003/04/emma" version="1.0">
              <emma:interpretation id="{3CABE465-649D-4D8E-AB32-6C916EF9E421}" emma:medium="tactile" emma:mode="ink">
                <msink:context xmlns:msink="http://schemas.microsoft.com/ink/2010/main" type="inkWord" rotatedBoundingBox="15142,10282 15810,10245 15889,11701 15220,11737"/>
              </emma:interpretation>
            </emma:emma>
          </inkml:annotationXML>
          <inkml:trace contextRef="#ctx0" brushRef="#br1" timeOffset="-70474.6762">-96 4560 134 0,'0'0'56'16,"0"0"-34"-1,0 0-11-15,0 0-5 16,0 0-2-16,10 17-2 16,-10-17 0-16,0 28 0 15,0-7-2-15,8 7 1 16,-8 6-1-16,0 7 0 15,0 12-2-15,-8-4-6 16,8 3-4-16,-6-4-8 16,2-9-29-16</inkml:trace>
          <inkml:trace contextRef="#ctx0" brushRef="#br0" timeOffset="13543.7199">-144 3569 178 0,'-4'-18'31'15,"4"18"-16"-15,0 0-5 16,0 0-7-16,0 0-1 16,-10 18 0-16,-1-4-2 15,1 9 1-15,0 2-1 16,-4 3 1-16,0 3-1 0,-3-6 0 15,3 3-1 1,-7-11 0-16,14 11-2 0,-13-18-6 16,20-10-3-16,-18 0-10 15,18-10-37-15</inkml:trace>
          <inkml:trace contextRef="#ctx0" brushRef="#br0" timeOffset="13278.6003">-102 3548 170 0,'0'0'35'16,"0"0"-19"-16,0 0-9 15,10 13-2-15,-10-13-2 0,0 0-1 16,-4 18-1 0,8 3 1-16,-4 0-2 0,0 10 1 15,0 11 0-15,0 10-1 16,0 7 0-1,0 12 1-15,0 1-1 0,0 4 0 16,-7 4 0-16,7 0 0 16,0 1 0-16,0-9 0 15,0-3 0-15,0-2 0 16,3-8 0-16,1-4 0 16,7-6 0-16,-8-12 0 15,4-4 0-15,-7-10-1 16,10-8 1-16,-10-15-1 15,0 0 0-15,0-21-3 0,0 0-6 16,-10-10-4-16,3-7-11 16,-1-8-45-16</inkml:trace>
          <inkml:trace contextRef="#ctx0" brushRef="#br0" timeOffset="13749.7205">-144 3513 190 0,'35'10'25'0,"0"11"-12"16,3-4-3-16,7 15-8 15,-3-15-1-15,3 8 0 0,0-8 0 16,-4 1-1 0,-2-5-1-16,-12-2 0 0,14 4-6 15,-16-9-3-15,-5-6-6 16,-2 0-17-1</inkml:trace>
        </inkml:traceGroup>
        <inkml:traceGroup>
          <inkml:annotationXML>
            <emma:emma xmlns:emma="http://www.w3.org/2003/04/emma" version="1.0">
              <emma:interpretation id="{BC4A5E27-FE37-490E-B943-4C228C34E08B}" emma:medium="tactile" emma:mode="ink">
                <msink:context xmlns:msink="http://schemas.microsoft.com/ink/2010/main" type="inkWord" rotatedBoundingBox="17011,10362 17677,10326 17751,11705 17085,11741"/>
              </emma:interpretation>
            </emma:emma>
          </inkml:annotationXML>
          <inkml:trace contextRef="#ctx0" brushRef="#br0" timeOffset="14881.3274">1833 3600 184 0,'0'0'27'15,"-17"-10"-13"-15,17 10-5 16,-24 0-6 0,20 16-1-16,-13-4-1 0,3 5 0 15,-7 4-1-15,4 6 0 16,-4 5 1-16,0 3-1 16,1-4 0-16,3 0 0 15,-1-3-1-15,-3-7 0 16,10 4-2-16,-6-16-5 15,17-9-4-15,-17 0-9 16,17-13-33-16</inkml:trace>
          <inkml:trace contextRef="#ctx0" brushRef="#br0" timeOffset="15075.3411">1726 3603 183 0,'21'15'28'0,"7"2"-14"0,6-3-4 15,12 10-7-15,-12-10-1 16,14 8-1-16,1-6 0 16,-4 5-1-16,1 0-1 15,-8-5 1-15,-4 10-5 16,-3-9-5-16,-6 0-3 16,-8-3-14-16,-17-14-51 0</inkml:trace>
          <inkml:trace contextRef="#ctx0" brushRef="#br0" timeOffset="14594.3124">1820 3593 170 0,'0'0'34'15,"0"0"-18"-15,-7 21-7 16,7-21-5-16,-8 21-1 16,1-7-1-16,7 10-1 15,-6 4 0-15,6 14 0 16,-4 3 0-16,4 13-1 16,0 6 1-16,-3 9-1 15,3 7 0-15,0 7 0 0,0-7 0 16,-3 0 0-16,3-8 0 15,0-6 0 1,0-8 0-16,0-8 0 0,0-12 0 16,0-6 0-1,6-8-1-15,-6-3 1 16,10-4-1-16,-10-17-1 16,15 14-1-16,-15-14-7 0,0-14-4 15,0-3-13-15,0-14-54 16</inkml:trace>
          <inkml:trace contextRef="#ctx0" brushRef="#br1" timeOffset="-69614.1335">1778 4549 84 0,'0'0'89'0,"0"0"-57"0,0 0-16 16,17 3-9 0,-17-3-3-16,0 0-1 15,0 0-1-15,0 0-1 16,0 18 0-16,3-4 0 16,-3 3 0-16,0 8-1 0,-3 6 0 15,3 7 0-15,0 18-2 16,-10-4-6-16,10 7-4 0,0 0-7 15,0-7-25-15</inkml:trace>
        </inkml:traceGroup>
        <inkml:traceGroup>
          <inkml:annotationXML>
            <emma:emma xmlns:emma="http://www.w3.org/2003/04/emma" version="1.0">
              <emma:interpretation id="{CD2C3775-3A53-473F-A632-7F77F1A7CFF2}" emma:medium="tactile" emma:mode="ink">
                <msink:context xmlns:msink="http://schemas.microsoft.com/ink/2010/main" type="inkWord" rotatedBoundingBox="18682,10278 19271,10246 19356,11820 18767,11851"/>
              </emma:interpretation>
            </emma:emma>
          </inkml:annotationXML>
          <inkml:trace contextRef="#ctx0" brushRef="#br0" timeOffset="15970.8664">3537 3513 122 0,'0'0'62'0,"0"0"-36"16,-14-10-15-16,14 10-5 0,0 0-2 15,-11 13-2 1,-2-6 1-16,13 7-2 15,-15 0 0-15,15 14 0 0,-10-4 0 16,10 15 0-16,-10 2 0 16,10 8-1-16,-10 7 1 15,10 10-1-15,-4 0 0 16,4 7 1-16,-7 6-1 16,7-1 0-16,0-8 0 15,0 2-1-15,7-6 1 16,-3-4 0-16,-1-5 0 15,-3 1 0-15,7-6 0 16,-7 4 0-16,3-4 0 16,-3-3 0-16,0-4-1 0,0-11 1 15,7-2-1 1,-7-14 1-16,0-8-2 16,0-10-1-16,3-21-6 0,-3-3-5 15,-6-8-10-15,2-10-47 16</inkml:trace>
          <inkml:trace contextRef="#ctx0" brushRef="#br0" timeOffset="16430.911">3377 3606 176 0,'39'8'32'16,"-1"-1"-17"-16,3 3-5 0,8 8-7 15,-11-4-1-15,4 3-1 16,-4 4-1-16,-4-4-1 16,-3 15-2-16,-2-12-6 15,-6-2-5-15,-1-1-11 16,-5-10-47-16</inkml:trace>
          <inkml:trace contextRef="#ctx0" brushRef="#br1" timeOffset="-68451.4917">3457 4477 160 0,'0'0'40'0,"0"0"-25"15,0 0-6-15,0 0-4 16,0 0-2-16,4 23 0 16,-4-23-2-16,-4 32 1 15,1-4-1-15,3 11-1 16,-7 5 0-16,7 8 1 15,-4 7-2-15,4-3 1 0,0 10-1 16,0-17-2-16,4 2-7 16,-1-5-4-16,1-12-14 0,3-6-59 15</inkml:trace>
          <inkml:trace contextRef="#ctx0" brushRef="#br0" timeOffset="16259.5572">3506 3569 176 0,'0'0'31'16,"-11"-4"-15"-16,11 4-6 16,-21 0-7-16,18 14-1 15,-14 0-1-15,-1 7 0 0,-2 0-1 16,-2 3 1-16,-2 7-1 16,0-3-1-16,0 0 1 15,-1-4-1-15,12 4-2 16,-12-10-7-16,11-11-4 15,-3-7-11-15,17 0-51 16</inkml:trace>
        </inkml:traceGroup>
        <inkml:traceGroup>
          <inkml:annotationXML>
            <emma:emma xmlns:emma="http://www.w3.org/2003/04/emma" version="1.0">
              <emma:interpretation id="{52837A38-A1D4-4F07-BB47-F907CB083128}" emma:medium="tactile" emma:mode="ink">
                <msink:context xmlns:msink="http://schemas.microsoft.com/ink/2010/main" type="inkWord" rotatedBoundingBox="20210,10208 20860,10172 20941,11678 20291,11713"/>
              </emma:interpretation>
            </emma:emma>
          </inkml:annotationXML>
          <inkml:trace contextRef="#ctx0" brushRef="#br0" timeOffset="17263.2467">5015 3564 134 0,'-11'22'55'0,"11"-12"-32"16,-10 3-10-16,-1-1-8 16,11 19-2-16,-10-7-1 15,10 21 0-15,-7 0-1 16,7 18 0-16,0 6 0 0,0 8-1 15,0 10 1-15,0 0-1 16,0 3 0-16,4-6 0 16,-4-4 0-16,0-3 0 15,0-15 0-15,6-2 0 16,-6-13 0-16,4-5 0 16,-1-11 0-16,-3-6-1 15,7-1 0-15,-7-24 0 16,4 18-1-16,-11-28-2 15,10-5-6-15,-3-2-7 16,-7-11-18-16,7-7-68 0</inkml:trace>
          <inkml:trace contextRef="#ctx0" brushRef="#br0" timeOffset="17684.2712">5032 3533 186 0,'28'25'25'16,"10"10"-11"-16,-7-7-6 16,11 3-8-16,-4-7-5 15,7-3-6-15,4 3-7 16,-1-14-27-16,8 0-80 0</inkml:trace>
          <inkml:trace contextRef="#ctx0" brushRef="#br0" timeOffset="17534.2627">5036 3433 170 0,'0'0'34'15,"0"0"-17"-15,-15 17-7 16,15 0-7-16,-20-3-1 16,6 14-1-16,-10-7 0 15,2 7-1-15,-5 0 1 16,-1 7-1-16,0-8 0 0,4 1-1 15,3 0 0-15,-3-18-4 16,6 1-6-16,18-11-4 16,-17 0-21-16,17-18-67 15</inkml:trace>
          <inkml:trace contextRef="#ctx0" brushRef="#br1" timeOffset="-67676.8464">5036 4521 147 0,'0'14'49'0,"0"-14"-29"15,0 17-8-15,3 1-8 16,-3-18-1-16,-7 31-2 16,3-10 0-16,4 11 0 15,0-1-1-15,4 7 0 0,3 11-4 16,0-5-5 0,0-1-4-16,0 1-14 0,-1-6-50 15</inkml:trace>
        </inkml:traceGroup>
        <inkml:traceGroup>
          <inkml:annotationXML>
            <emma:emma xmlns:emma="http://www.w3.org/2003/04/emma" version="1.0">
              <emma:interpretation id="{DEC6260B-DAEC-4266-AC8C-7E0A004ED90E}" emma:medium="tactile" emma:mode="ink">
                <msink:context xmlns:msink="http://schemas.microsoft.com/ink/2010/main" type="inkWord" rotatedBoundingBox="21654,10270 22184,10242 22267,11777 21737,11806"/>
              </emma:interpretation>
            </emma:emma>
          </inkml:annotationXML>
          <inkml:trace contextRef="#ctx0" brushRef="#br1" timeOffset="-66972.0555">6614 4434 136 0,'0'0'57'0,"0"0"-36"16,0 0-8-16,0 0-8 16,0 27-1-16,-14-15-3 15,14 19 1-15,-10 4-2 16,7 13 1-16,-9 11-1 15,6 1-1-15,-1 16-1 0,-7-3-7 16,8-7-4-16,-2-4-11 16,4-12-39-1</inkml:trace>
          <inkml:trace contextRef="#ctx0" brushRef="#br0" timeOffset="18677.8358">6600 3617 190 0,'-21'-8'24'16,"7"8"-11"-16,1 4-4 16,-5 10-7-1,-6-7-1-15,-1 14 0 0,-5 0 0 16,-5 3-1-16,0 7 0 15,0 1 1-15,4-4-2 16,-3-4 1-16,9 4-2 16,-3-25-2-16,11 8-6 15,17-11-3-15,-14-21-16 16,14-3-54-16</inkml:trace>
          <inkml:trace contextRef="#ctx0" brushRef="#br0" timeOffset="18834.8476">6496 3495 191 0,'24'24'23'16,"8"4"-10"-16,-9-1-4 15,2-2-8-15,7 14 0 16,-2-4-3-16,-12-15-4 16,2 12-5-16,-2-4-7 15,-7-15-25-15</inkml:trace>
          <inkml:trace contextRef="#ctx0" brushRef="#br0" timeOffset="18407.4494">6662 3509 169 0,'-17'10'36'16,"17"-10"-20"-16,-17 18-5 15,17 6-8-15,-18-21 0 16,18 29-2-16,-10-7 1 15,10 20-2-15,-7 1 1 16,7 18 0-16,0 9-1 16,0 11 0-16,-3 13 0 0,3 1 1 15,0 7-1-15,0-5 0 16,-3-6 0-16,3-7 0 16,3-14-1-16,0-14 1 15,1-10 0-15,3-18-1 16,-1-3 1-16,1-15-1 15,4 5 0-15,-11-18-2 16,17 0-5-16,-17 0-4 16,7-24-9-16,-7-1-31 15</inkml:trace>
        </inkml:traceGroup>
      </inkml:traceGroup>
    </inkml:traceGroup>
    <inkml:traceGroup>
      <inkml:annotationXML>
        <emma:emma xmlns:emma="http://www.w3.org/2003/04/emma" version="1.0">
          <emma:interpretation id="{955BC030-206B-4A27-8F53-C15389FE7377}" emma:medium="tactile" emma:mode="ink">
            <msink:context xmlns:msink="http://schemas.microsoft.com/ink/2010/main" type="paragraph" rotatedBoundingBox="14508,13872 22242,13810 22259,15921 14524,159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28A1BB-8B17-4B3A-8689-66A81D9A9FE6}" emma:medium="tactile" emma:mode="ink">
              <msink:context xmlns:msink="http://schemas.microsoft.com/ink/2010/main" type="inkBullet" rotatedBoundingBox="14484,14109 15279,14072 15310,14724 14515,14762"/>
            </emma:interpretation>
          </emma:emma>
        </inkml:annotationXML>
        <inkml:trace contextRef="#ctx0" brushRef="#br0" timeOffset="36781.2616">-901 7945 80 0,'-10'19'92'15,"-7"-4"-60"-15,17-15-16 0,-13 24-10 16,-2-38-2-16,15 14-2 16,15-44 0-1,5 9-1-15,0-17 0 0,8-8 0 16,0-9 0-16,7 0-1 15,-4-5 1-15,4 9-1 16,0 5 0 0,-7 5 0-16,-5 17 1 0,2 15-1 15,-1 11 0-15,1 12 0 16,-9 18 0-16,6 10 1 16,-2 12-1-16,-2 13 0 15,-4 3 0-15,-4 6 0 16,0 4 0-16,-7-3 0 15,-3-1-1-15,0-14 0 16,0 4-1-16,-13-17-5 0,6-6-6 16,-7-13-8-16,-3-13-39 15</inkml:trace>
        <inkml:trace contextRef="#ctx0" brushRef="#br0" timeOffset="36968.7596">-709 7656 193 0,'20'-17'23'0,"5"13"-11"16,6 4-2-16,3-7-9 15,15 7-1-15,0 3 0 16,6-3 0-16,7 15-5 16,-6-12-5-16,-4 1-6 0,-3-4-19 15,2-4-71-15</inkml:trace>
      </inkml:traceGroup>
      <inkml:traceGroup>
        <inkml:annotationXML>
          <emma:emma xmlns:emma="http://www.w3.org/2003/04/emma" version="1.0">
            <emma:interpretation id="{6196A65D-28EB-497B-822A-C083A22AEC83}" emma:medium="tactile" emma:mode="ink">
              <msink:context xmlns:msink="http://schemas.microsoft.com/ink/2010/main" type="line" rotatedBoundingBox="16964,13938 22222,13688 22256,14409 16999,14659"/>
            </emma:interpretation>
          </emma:emma>
        </inkml:annotationXML>
        <inkml:traceGroup>
          <inkml:annotationXML>
            <emma:emma xmlns:emma="http://www.w3.org/2003/04/emma" version="1.0">
              <emma:interpretation id="{DE636B0F-D547-42B7-BD7F-E29C565E8D1D}" emma:medium="tactile" emma:mode="ink">
                <msink:context xmlns:msink="http://schemas.microsoft.com/ink/2010/main" type="inkWord" rotatedBoundingBox="20274,13864 22226,13771 22256,14409 20304,14502"/>
              </emma:interpretation>
            </emma:emma>
          </inkml:annotationXML>
          <inkml:trace contextRef="#ctx0" brushRef="#br0" timeOffset="39161.3995">4841 7621 180 0,'-13'0'29'15,"13"0"-14"-15,6-37-6 16,1-6-7-16,21-5-1 15,3-11 0 1,10-1-1-16,-2-5 1 0,2 6-1 16,-2 6 1-1,-1 13-1-15,-10 4 1 0,-4 13 0 16,-11 13-1-16,5 10 0 16,-18 0 1-16,14 26-1 15,-11 3 0-15,4 8 1 0,-3 9-1 16,3 2 0-16,-3 11 0 15,-1 0 0-15,4 4-1 0,-7-7 0 32,6 2 0-32,-12-16-3 0,16 3-4 0,-20-13-6 15,0-8-10-15,-8-10-44 0</inkml:trace>
          <inkml:trace contextRef="#ctx0" brushRef="#br0" timeOffset="39255.1445">4987 7521 188 0,'0'-14'25'16,"0"14"-12"-16,11-25-3 16,9 25-8-16,8-6-2 15,7-2 0-15,13 8-1 16,-6-2-7-16,13-6-4 16,4 1-8-16,4-6-30 15</inkml:trace>
          <inkml:trace contextRef="#ctx0" brushRef="#br0" timeOffset="39723.8955">6240 7497 189 0,'0'0'24'15,"0"0"-10"-15,10-18-4 0,-3-10-9 16,10 1 0-16,7-12 0 16,8-1 0-16,-2-6-1 15,5 0 0-15,0 0 1 16,3 9-1-16,-6 3 0 16,-5 5 1-16,-2 10-1 15,-5 7 0-15,-5 12 0 16,-2 8 0-16,-6 6 0 15,3 13 1-15,-3 5-1 0,4 8 0 16,-1 6 0 0,4-1 0-16,-3 4 0 15,2-4 0-15,-2 4-1 0,-5-8 1 16,5 1-2-16,-11-22 0 16,11 15-6-1,-22-18-4-15,0-3-8 0,-9-7-32 16</inkml:trace>
          <inkml:trace contextRef="#ctx0" brushRef="#br0" timeOffset="39880.1455">6437 7455 169 0,'-7'-14'36'0,"7"14"-19"16,14-22-6-16,10 30-8 16,0-18-1-16,21 10-1 15,-3 0 0-15,3-8-2 0,8 16-5 16,-15-8-4-1,-8 0-7-15,-1-11-17 0</inkml:trace>
          <inkml:trace contextRef="#ctx0" brushRef="#br0" timeOffset="37614.5326">1670 7708 181 0,'-38'41'29'15,"4"-11"-15"-15,6-14-4 16,-10-19-8-16,38 3-1 16,-11-40 0-16,25 3 0 15,7-15-1-15,10-7 0 16,4-11 1-16,10 2-1 0,-4-6 1 16,4 15-1-16,-6 4 0 15,-1 13 0 1,-7 11 0-16,-3 17 1 0,-11 14-1 15,0 10 0-15,-3 15 1 16,-6 6-1 0,2 14 0-16,-3 11 0 0,3-1 0 15,-3 8 0-15,4-5 0 16,-4 2-1-16,-1-1 0 16,-6-21-1-16,14 4-8 15,-17-15-3-15,-8-6-10 16,-9-14-42-16</inkml:trace>
          <inkml:trace contextRef="#ctx0" brushRef="#br0" timeOffset="37786.4058">1673 7618 181 0,'0'0'30'16,"0"-14"-16"-16,18 7-4 0,13 4-6 15,7-11-3-15,15 3-1 16,6 1 0-16,6-4-1 15,15 7-6-15,-10-3-3 16,-8 0-8-16,1-4-21 16</inkml:trace>
          <inkml:trace contextRef="#ctx0" brushRef="#br0" timeOffset="38333.2333">3353 7514 160 0,'-14'27'41'0,"7"-9"-23"15,7-18-7 1,0 0-8-16,4-18-1 16,6-16 0-16,14-1-1 0,8-13 0 15,2-4-1-15,4-7 0 16,7 3 1-16,-7 0-1 16,1 12 0-16,-4 5 1 15,-8 15-1-15,-6 6 0 16,-4 18 0-16,-17 0 0 0,21 25 1 15,-17 2-1-15,2 12 0 16,-2 6 0-16,3 3 0 16,-1 8 0-16,-1-8-1 15,2 7 0-15,-7-8-1 0,10 1-6 16,-10-10-4 0,-10-6-9-16,-8-9-34 0</inkml:trace>
          <inkml:trace contextRef="#ctx0" brushRef="#br0" timeOffset="38489.4844">3477 7389 190 0,'7'-15'24'0,"4"15"-11"16,13-6-3 0,8 12-9-16,6-12-1 0,10-1-1 15,19 1-7-15,-5-4-4 16,8 2-8-16,2-6-30 15</inkml:trace>
        </inkml:traceGroup>
      </inkml:traceGroup>
      <inkml:traceGroup>
        <inkml:annotationXML>
          <emma:emma xmlns:emma="http://www.w3.org/2003/04/emma" version="1.0">
            <emma:interpretation id="{CD59F539-134F-45F0-B768-D17774B50798}" emma:medium="tactile" emma:mode="ink">
              <msink:context xmlns:msink="http://schemas.microsoft.com/ink/2010/main" type="line" rotatedBoundingBox="15250,14601 22218,14546 22229,15921 15261,15977"/>
            </emma:interpretation>
          </emma:emma>
        </inkml:annotationXML>
        <inkml:traceGroup>
          <inkml:annotationXML>
            <emma:emma xmlns:emma="http://www.w3.org/2003/04/emma" version="1.0">
              <emma:interpretation id="{C4867917-BB92-406E-80E0-8542B5661283}" emma:medium="tactile" emma:mode="ink">
                <msink:context xmlns:msink="http://schemas.microsoft.com/ink/2010/main" type="inkWord" rotatedBoundingBox="15251,14684 15797,14679 15807,15911 15261,15915"/>
              </emma:interpretation>
            </emma:emma>
          </inkml:annotationXML>
          <inkml:trace contextRef="#ctx0" brushRef="#br0" timeOffset="27606.8372">36 7923 173 0,'0'0'34'0,"0"0"-18"16,0 0-6-16,-30 15-7 15,18 5-1-15,-15-4-1 16,6 10 0-16,-3-2-1 16,0 7 0-16,-1-3 1 15,1 3-1-15,3 1 0 16,4-5-1-16,3-2 0 16,0-15 0-16,14 7-5 15,0-17-4-15,0 0-8 0,0-13-21 16,3-9-83-16</inkml:trace>
          <inkml:trace contextRef="#ctx0" brushRef="#br0" timeOffset="27778.063">-102 8041 149 0,'28'-3'47'16,"10"3"-27"-16,-4 7-8 16,7-14-9-16,8 14-1 15,-3-7 0-15,2 7-2 16,-6-7 0-16,-8 0-1 15,4 10-1-15,-23-10-3 16,-15 0-8-16,17 7-9 16,-17-7-36-16,-17 11-71 0</inkml:trace>
          <inkml:trace contextRef="#ctx0" brushRef="#br0" timeOffset="28110.682">36 8112 142 0,'-7'13'52'0,"-6"1"-31"0,6 6-9 16,7 11-8-16,-15-9-1 15,15 12-1-15,-10 8-1 0,10 10 0 16,-3 3 0 0,3 11 0-16,0 0-1 15,3 3 1-15,-3 4-1 16,7-3 0-16,0-8 0 15,-4-2 0-15,-3-13 1 16,8-2-1-16,-8-6 0 0,0-4 0 16,0-6 0-1,0-6 0-15,-3-1-1 0,3-9 1 16,-8 3 0 0,8-16-1-16,0 25 0 0,0-25-2 15,0 0-7-15,0 0-5 16,0 0-13-16,11-20-59 15</inkml:trace>
        </inkml:traceGroup>
        <inkml:traceGroup>
          <inkml:annotationXML>
            <emma:emma xmlns:emma="http://www.w3.org/2003/04/emma" version="1.0">
              <emma:interpretation id="{345C1D00-37A3-4EAC-850C-FD0DC1E773AA}" emma:medium="tactile" emma:mode="ink">
                <msink:context xmlns:msink="http://schemas.microsoft.com/ink/2010/main" type="inkWord" rotatedBoundingBox="17108,14625 17684,14621 17693,15829 17117,15834"/>
              </emma:interpretation>
            </emma:emma>
          </inkml:annotationXML>
          <inkml:trace contextRef="#ctx0" brushRef="#br0" timeOffset="28833.583">1858 7865 169 0,'0'0'35'15,"10"16"-19"-15,-10-2-5 16,0 7-8-16,0-21-1 15,-13 38 0-15,-2-13-2 16,2 6 1-16,-5 0-1 16,1 1 1-16,-7-2-1 15,3-2 0-15,-7 4-1 0,4-12 0 16,9 9-2-16,-8-29-3 16,23 0-6-16,-17-4-10 15,17-14-34-15</inkml:trace>
          <inkml:trace contextRef="#ctx0" brushRef="#br0" timeOffset="29005.4588">1847 7941 165 0,'28'10'37'16,"7"3"-19"-16,-4-3-7 16,-4-2-9-16,22 10 0 15,-11-4-2-15,4-4 0 16,0 4 0-16,-14-7-1 15,3 10-3-15,-31-17-6 0,17 15-6 16,-17-15-19-16,0 0-72 16</inkml:trace>
          <inkml:trace contextRef="#ctx0" brushRef="#br0" timeOffset="29333.5827">1990 8100 163 0,'-4'18'39'0,"4"3"-22"16,0 13-6-16,-11-9-8 15,22 20-1-15,-11 0 0 16,7 14-1-16,-7 0 0 0,7 7-1 16,-7-8 1-16,0 8 0 15,0-3-1-15,0 0 0 16,0-4 0-16,0-4 0 15,-3-7 0-15,3-2 0 16,0-5 0 0,3-9 0-16,4-8 0 0,0-3 0 15,-1-11-1 1,-6-10 0-16,18 14 0 0,-18-14-7 16,0-14-5-16,0 14-8 15,10-24-33-15</inkml:trace>
        </inkml:traceGroup>
        <inkml:traceGroup>
          <inkml:annotationXML>
            <emma:emma xmlns:emma="http://www.w3.org/2003/04/emma" version="1.0">
              <emma:interpretation id="{43B40654-383B-475A-A365-E143E1E8C4CD}" emma:medium="tactile" emma:mode="ink">
                <msink:context xmlns:msink="http://schemas.microsoft.com/ink/2010/main" type="inkWord" rotatedBoundingBox="18846,14625 19308,14622 19318,15912 18856,15916"/>
              </emma:interpretation>
            </emma:emma>
          </inkml:annotationXML>
          <inkml:trace contextRef="#ctx0" brushRef="#br0" timeOffset="29989.837">3596 7865 169 0,'0'0'35'16,"0"0"-18"-16,0 13-7 0,0-13-7 16,-10 14-1-16,-8-4-1 15,4 11 0-15,-6 1 0 16,-2 1-1-16,-1 2 0 16,1-1 0-16,-2 0 0 15,3-6-1-15,8 6-1 16,-9-17-3-16,22-7-6 15,-10 17-7-15,10-17-22 0,0 0-83 16</inkml:trace>
          <inkml:trace contextRef="#ctx0" brushRef="#br0" timeOffset="30167.6764">3509 8000 160 0,'28'7'40'0,"-1"-4"-23"16,11 7-6-16,1 1-8 15,-1-8-2-15,4 1-1 0,3 6-2 16,-17-10-1-16,-1 4-9 0,-9 3-7 16,-18-7-30-1,0 0-74-15</inkml:trace>
          <inkml:trace contextRef="#ctx0" brushRef="#br0" timeOffset="30495.4674">3637 8103 158 0,'-6'15'41'15,"-1"16"-22"-15,3 0-8 0,-14-3-8 16,18 17-1-16,-10 0 0 16,10 14-1-16,-3-6 0 0,3 9 0 15,0-7 0-15,10 4-1 16,-7 1 1-16,8-2-1 15,0-2 0 1,-1-1 0-16,0 0 0 0,0-2 0 16,-2-5 0-16,-5-3 0 15,1-5 0-15,-4-10 0 16,0-6 0-16,0-6 0 16,0-4 0-16,0-14 0 0,0 13-2 15,0-13 0-15,0 0-7 16,0-20-5-1,0 20-11-15,0-28-46 16</inkml:trace>
        </inkml:traceGroup>
        <inkml:traceGroup>
          <inkml:annotationXML>
            <emma:emma xmlns:emma="http://www.w3.org/2003/04/emma" version="1.0">
              <emma:interpretation id="{EFD11D3F-FBA1-4A4B-8414-D0395D08DEFD}" emma:medium="tactile" emma:mode="ink">
                <msink:context xmlns:msink="http://schemas.microsoft.com/ink/2010/main" type="inkWord" rotatedBoundingBox="20880,14583 20904,15929 20439,15937 20415,14591"/>
              </emma:interpretation>
            </emma:emma>
          </inkml:annotationXML>
          <inkml:trace contextRef="#ctx0" brushRef="#br0" timeOffset="31128.9183">5095 7865 175 0,'-14'20'30'16,"-1"1"-15"0,-2-4-5-16,-4-2-9 0,4 5 0 15,4-4-2-15,-9-8-1 16,22-8-6-16,-13 25-7 15,13-25-15-15,-15 3-46 16</inkml:trace>
          <inkml:trace contextRef="#ctx0" brushRef="#br0" timeOffset="31314.579">5153 7829 136 0,'28'14'55'0,"7"15"-33"15,-8-9-10-15,5-10-6 16,-1 15-6-16,-4-7 0 0,-5-5-2 16,6 8-4-1,-8 0-7-15,-20-21-13 0,10 20-40 16,-10-20-47-16</inkml:trace>
          <inkml:trace contextRef="#ctx0" brushRef="#br0" timeOffset="31642.7029">5202 8017 136 0,'-14'35'56'0,"4"-14"-35"16,6 6-8-16,-2 12-8 15,-5-9-3-15,17 20 0 16,-6-2-1-16,0 11 0 15,0-4 0-15,8 14 0 0,-8-2-1 16,7 2 1-16,-7 0-1 16,3-2 1-1,-3-5-1-15,0 1 0 16,0-8 0-16,0-4 0 0,0-1 0 16,-3-9 0-1,3-3 0-15,0-10 0 0,0 0-1 16,0-14 0-16,13 9-3 15,-13-23-6-15,0 0-4 16,18-17-16-16,-11-6-59 16</inkml:trace>
        </inkml:traceGroup>
        <inkml:traceGroup>
          <inkml:annotationXML>
            <emma:emma xmlns:emma="http://www.w3.org/2003/04/emma" version="1.0">
              <emma:interpretation id="{9637632C-69B2-4DC3-AA92-C05A79272A38}" emma:medium="tactile" emma:mode="ink">
                <msink:context xmlns:msink="http://schemas.microsoft.com/ink/2010/main" type="inkWord" rotatedBoundingBox="21805,14549 22218,14546 22229,15864 21816,15868"/>
              </emma:interpretation>
            </emma:emma>
          </inkml:annotationXML>
          <inkml:trace contextRef="#ctx0" brushRef="#br0" timeOffset="32208.2528">6687 7788 180 0,'0'0'29'0,"-21"0"-14"15,7 10-5-15,-3 14-8 16,-11-6-1-16,11 7 0 15,-14 2 0-15,2 4 0 16,-5-3-1-16,0 7 0 16,6-11-1-16,-7-7 0 15,18 8-3-15,-11-10-6 16,17-15-5-16,11 0-16 16,-6-15-63-16</inkml:trace>
          <inkml:trace contextRef="#ctx0" brushRef="#br0" timeOffset="32348.8773">6572 7878 156 0,'21'0'38'0,"10"10"-20"15,-10 2-11-15,7-10-5 16,-4 9-3-16,-3-1-4 16,-4 5-11-16,-17-15-18 15,14 13-47-15,-14-13 2 16</inkml:trace>
          <inkml:trace contextRef="#ctx0" brushRef="#br0" timeOffset="32661.3755">6593 8027 134 0,'0'25'56'0,"-3"-8"-34"15,3 14-8-15,0 8-10 16,-11-5-2-16,19 15 0 15,-16-4 0-15,11 17-1 16,-3 1 0-16,0 6-1 16,0 0 1-16,0 4-1 15,0-7 1-15,8 0-1 16,-8-7 0-16,3-3 0 16,-3-8 0-16,4-3 1 15,-4-6-2-15,3-8 2 16,-3-3-2-16,7-7 1 15,-7-4 0-15,0-17-1 0,10 28 0 16,-10-28-7-16,0 0-4 16,0 0-8-16,-17-28-31 15</inkml:trace>
        </inkml:traceGroup>
      </inkml:traceGroup>
    </inkml:traceGroup>
    <inkml:traceGroup>
      <inkml:annotationXML>
        <emma:emma xmlns:emma="http://www.w3.org/2003/04/emma" version="1.0">
          <emma:interpretation id="{1849D883-DA2E-4880-BAB3-AB891B818D13}" emma:medium="tactile" emma:mode="ink">
            <msink:context xmlns:msink="http://schemas.microsoft.com/ink/2010/main" type="paragraph" rotatedBoundingBox="12679,15903 22102,15466 22143,16340 12720,16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E838EE-89AC-4721-93BA-3FEDF31F3D52}" emma:medium="tactile" emma:mode="ink">
              <msink:context xmlns:msink="http://schemas.microsoft.com/ink/2010/main" type="line" rotatedBoundingBox="12679,15903 22102,15466 22143,16340 12720,16777"/>
            </emma:interpretation>
          </emma:emma>
        </inkml:annotationXML>
        <inkml:traceGroup>
          <inkml:annotationXML>
            <emma:emma xmlns:emma="http://www.w3.org/2003/04/emma" version="1.0">
              <emma:interpretation id="{EE4345F6-E343-44D0-BF7A-1BB679BC0B5C}" emma:medium="tactile" emma:mode="ink">
                <msink:context xmlns:msink="http://schemas.microsoft.com/ink/2010/main" type="inkWord" rotatedBoundingBox="12809,15780 13613,16286 13276,16822 12472,16316"/>
              </emma:interpretation>
            </emma:emma>
          </inkml:annotationXML>
          <inkml:trace contextRef="#ctx0" brushRef="#br1" timeOffset="-54144.5539">-2777 9211 136 0,'0'0'55'0,"-10"11"-33"15,10-11-12-15,0 0-4 16,0 13-2-16,0-13-1 16,0 0-1-1,0 0-1-15,17 10 0 0,-17-10 0 16,35 22 0 0,-12-8 0-16,12 2-1 15,0-2 1-15,14 4-1 16,-1-8 0-16,4 4 1 15,4-7-1-15,-4-4 0 16,-4 1 0-16,-9-4 0 16,-1 0-1-16,-7-4 1 15,-10 4 0-15,-4-10-1 16,-3 10 0-16,-14 0 0 0,17-14-2 16,-17 14-7-16,-13-10-3 15,13 10-11 1,-22 0-39-16</inkml:trace>
          <inkml:trace contextRef="#ctx0" brushRef="#br1" timeOffset="-53833.694">-2750 9700 180 0,'0'14'30'15,"0"-14"-15"-15,28 14-6 16,0-21-6-16,24 14-1 16,3-7-1-1,12 0 0-15,-2 0 0 16,8 2 0-16,-6 3-1 16,-5 2 0-16,-11-4 1 0,-2 4-1 15,-14-3 0 1,-4-1 0-16,-7 4 0 0,-6-7 0 15,-8 7 0-15,-10-7-1 16,17 10 0-16,-30-10-8 16,13 0-2-16,0 0-7 15,-17-20-28-15</inkml:trace>
        </inkml:traceGroup>
        <inkml:traceGroup>
          <inkml:annotationXML>
            <emma:emma xmlns:emma="http://www.w3.org/2003/04/emma" version="1.0">
              <emma:interpretation id="{F1786484-6F56-436B-BAF0-FB911FA1F692}" emma:medium="tactile" emma:mode="ink">
                <msink:context xmlns:msink="http://schemas.microsoft.com/ink/2010/main" type="inkWord" rotatedBoundingBox="15459,15901 15489,15899 15511,16361 15480,16362"/>
              </emma:interpretation>
            </emma:emma>
          </inkml:annotationXML>
          <inkml:trace contextRef="#ctx0" brushRef="#br1" timeOffset="-65997.4417">-6 9142 84 0,'0'0'86'15,"0"0"-52"-15,0 0-19 16,0 0-8-16,12 16-3 16,-12-16-1-16,0 0 0 0,6 15-2 15,1 2 1 1,-7 1-2-16,4 6 1 0,-4 7-1 16,0 7 0-16,0 3 0 0,-7 1 0 15,7 10-2-15,-10-6-6 16,10 2-3-16,6-10-9 15,1-3-32-15</inkml:trace>
        </inkml:traceGroup>
        <inkml:traceGroup>
          <inkml:annotationXML>
            <emma:emma xmlns:emma="http://www.w3.org/2003/04/emma" version="1.0">
              <emma:interpretation id="{9BD218F5-DC9F-42B2-8A1E-C17B71EE623E}" emma:medium="tactile" emma:mode="ink">
                <msink:context xmlns:msink="http://schemas.microsoft.com/ink/2010/main" type="inkWord" rotatedBoundingBox="17419,15683 17471,15681 17500,16300 17447,16303"/>
              </emma:interpretation>
            </emma:emma>
          </inkml:annotationXML>
          <inkml:trace contextRef="#ctx0" brushRef="#br1" timeOffset="-64926.4079">1990 8923 125 0,'0'0'60'0,"0"0"-36"0,0 0-14 16,0 0-4-16,0 0-1 15,0 0-3-15,10 20 0 16,-10-20 0-16,3 32-1 15,-3-4 0-15,0 6-1 16,-3 11 1-16,3 3-1 16,-7 12-1-16,-3-1 1 15,10 17-3-15,-8-12-7 16,8-3-4-16,0-9-13 16,8-10-57-16</inkml:trace>
        </inkml:traceGroup>
        <inkml:traceGroup>
          <inkml:annotationXML>
            <emma:emma xmlns:emma="http://www.w3.org/2003/04/emma" version="1.0">
              <emma:interpretation id="{78ABC693-FE35-43FE-9E31-0460FC7AE409}" emma:medium="tactile" emma:mode="ink">
                <msink:context xmlns:msink="http://schemas.microsoft.com/ink/2010/main" type="inkWord" rotatedBoundingBox="19078,15679 19089,15678 19112,16177 19101,16178"/>
              </emma:interpretation>
            </emma:emma>
          </inkml:annotationXML>
          <inkml:trace contextRef="#ctx0" brushRef="#br1" timeOffset="-63857.2429">3609 8920 142 0,'0'0'51'15,"0"23"-29"-15,0-9-10 16,0-14-7-16,8 28-3 16,-8-7-1-16,0 14 0 15,3 3-1-15,-3 7-1 16,11 18-1-16,-11-5-8 15,0 1-4-15,3 4-15 0,-3-11-51 16</inkml:trace>
        </inkml:traceGroup>
        <inkml:traceGroup>
          <inkml:annotationXML>
            <emma:emma xmlns:emma="http://www.w3.org/2003/04/emma" version="1.0">
              <emma:interpretation id="{9757CB07-B42E-4F80-9091-08B5D4209B37}" emma:medium="tactile" emma:mode="ink">
                <msink:context xmlns:msink="http://schemas.microsoft.com/ink/2010/main" type="inkWord" rotatedBoundingBox="20631,15654 20647,15653 20666,16069 20650,16070"/>
              </emma:interpretation>
            </emma:emma>
          </inkml:annotationXML>
          <inkml:trace contextRef="#ctx0" brushRef="#br1" timeOffset="-63061">5174 8895 154 0,'0'0'45'0,"0"13"-27"16,0-13-6-16,-3 29-7 15,-5-19-3-15,13 14-2 16,-5 4 1-16,0 7-1 16,6 6 0-16,-6-2-2 15,11 9-5-15,-5 4-6 16,-6-3-8-16,0-1-37 16</inkml:trace>
        </inkml:traceGroup>
        <inkml:traceGroup>
          <inkml:annotationXML>
            <emma:emma xmlns:emma="http://www.w3.org/2003/04/emma" version="1.0">
              <emma:interpretation id="{EFF9D722-0970-40A0-B8B0-8F95AC961E68}" emma:medium="tactile" emma:mode="ink">
                <msink:context xmlns:msink="http://schemas.microsoft.com/ink/2010/main" type="inkWord" rotatedBoundingBox="22030,15678 22112,15674 22143,16340 22061,16344"/>
              </emma:interpretation>
            </emma:emma>
          </inkml:annotationXML>
          <inkml:trace contextRef="#ctx0" brushRef="#br1" timeOffset="-62328.704">6628 8916 131 0,'0'0'60'0,"14"14"-37"16,-14-14-10-16,0 0-8 16,0 20-1-1,0-20-2-15,-7 35 0 0,0-4-1 16,7 11-1-16,-4 10 1 15,4 7-1-15,-7 7 0 16,0 3 0-16,7 8-2 16,-13-11-7-16,13-4-3 15,-7-17-9-15,7-14-35 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2:51.2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D72DB9-D088-417D-96B7-48F47E54E582}" emma:medium="tactile" emma:mode="ink">
          <msink:context xmlns:msink="http://schemas.microsoft.com/ink/2010/main" type="writingRegion" rotatedBoundingBox="12177,6642 12964,6642 12964,7241 12177,7241"/>
        </emma:interpretation>
      </emma:emma>
    </inkml:annotationXML>
    <inkml:traceGroup>
      <inkml:annotationXML>
        <emma:emma xmlns:emma="http://www.w3.org/2003/04/emma" version="1.0">
          <emma:interpretation id="{B6834821-7623-4877-BB65-06D224AB9C03}" emma:medium="tactile" emma:mode="ink">
            <msink:context xmlns:msink="http://schemas.microsoft.com/ink/2010/main" type="paragraph" rotatedBoundingBox="12177,6642 12964,6642 12964,7241 12177,7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92521E-DC94-4254-B79E-C3252FDA5C1E}" emma:medium="tactile" emma:mode="ink">
              <msink:context xmlns:msink="http://schemas.microsoft.com/ink/2010/main" type="line" rotatedBoundingBox="12177,6642 12964,6642 12964,7241 12177,7241"/>
            </emma:interpretation>
          </emma:emma>
        </inkml:annotationXML>
        <inkml:traceGroup>
          <inkml:annotationXML>
            <emma:emma xmlns:emma="http://www.w3.org/2003/04/emma" version="1.0">
              <emma:interpretation id="{393B8514-900F-4999-9BC3-468B94F40725}" emma:medium="tactile" emma:mode="ink">
                <msink:context xmlns:msink="http://schemas.microsoft.com/ink/2010/main" type="inkWord" rotatedBoundingBox="12177,6642 12964,6642 12964,7241 12177,7241"/>
              </emma:interpretation>
            </emma:emma>
          </inkml:annotationXML>
          <inkml:trace contextRef="#ctx0" brushRef="#br0">-3225-93 125 0,'-17'-10'63'15,"17"10"-39"-15,-20 0-11 16,2-14-7-16,18 14-3 16,-14 0 0-16,14 0-1 0,0 0-1 15,10 14 0 1,-10-14 0-16,32 6 0 0,-12-6 0 16,15 10 0-16,0-3-1 15,3 3 1-15,7 5-1 16,7-1 0-16,0-4 0 15,0 4 1 1,1 0-1-16,-2-4 0 0,1 4 0 16,-3-10 0-16,-8-1 0 15,-2-3 0-15,-8 7 0 16,-4-7 0-16,-6 0-1 16,-4 0 1-16,-5 0-1 15,-12 0-1-15,13-7-5 16,-13 7-4-16,-18 0-3 15,1 0-19-15</inkml:trace>
          <inkml:trace contextRef="#ctx0" brushRef="#br0" timeOffset="391.6012">-3172 366 186 0,'0'0'26'16,"6"13"-12"-16,11-6-4 16,1-14-8-16,27 14 1 15,-11-7-2-15,19 10 0 16,-4-10 0-16,6 10 0 15,0-3-1-15,-2 1 1 16,-1-5-1-16,-4 4 0 16,-6-7 0-16,-7 7 1 15,-5-7-1-15,-5 0 0 0,-5 0 0 16,-5 7 0-16,-15-7 0 16,10 7 0-16,-10-7-1 15,0 0 1-15,3 24-2 16,-16-18-7-16,13-6-2 15,-15 0-5-15,8-10-22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7:08:05.2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EDDC7B-0417-49CF-BDCE-C29A343E0B26}" emma:medium="tactile" emma:mode="ink">
          <msink:context xmlns:msink="http://schemas.microsoft.com/ink/2010/main" type="writingRegion" rotatedBoundingBox="3042,7481 3535,7481 3535,12687 3042,12687"/>
        </emma:interpretation>
      </emma:emma>
    </inkml:annotationXML>
    <inkml:traceGroup>
      <inkml:annotationXML>
        <emma:emma xmlns:emma="http://www.w3.org/2003/04/emma" version="1.0">
          <emma:interpretation id="{AC277D55-14EB-40C4-975A-977E3AD1EEE6}" emma:medium="tactile" emma:mode="ink">
            <msink:context xmlns:msink="http://schemas.microsoft.com/ink/2010/main" type="paragraph" rotatedBoundingBox="3042,7481 3535,7481 3535,12687 3042,12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2F6CFD-7DC9-42D6-B6FE-C421F2D2D438}" emma:medium="tactile" emma:mode="ink">
              <msink:context xmlns:msink="http://schemas.microsoft.com/ink/2010/main" type="line" rotatedBoundingBox="3042,7481 3535,7481 3535,12687 3042,12687"/>
            </emma:interpretation>
          </emma:emma>
        </inkml:annotationXML>
        <inkml:traceGroup>
          <inkml:annotationXML>
            <emma:emma xmlns:emma="http://www.w3.org/2003/04/emma" version="1.0">
              <emma:interpretation id="{9AC1706F-772A-4AAD-9FBD-1688D6377320}" emma:medium="tactile" emma:mode="ink">
                <msink:context xmlns:msink="http://schemas.microsoft.com/ink/2010/main" type="inkWord" rotatedBoundingBox="3029,12681 3258,7472 3541,7485 3311,12693"/>
              </emma:interpretation>
            </emma:emma>
          </inkml:annotationXML>
          <inkml:trace contextRef="#ctx0" brushRef="#br0">83 74 151 0,'-3'-10'45'0,"3"10"-26"16,-17 0-7-16,-1-11-8 0,14 25-1 16,-12-7-1-16,12 14-1 15,-6 0 0 1,10 10-1-16,0 4 1 0,7 3-1 15,3-4 0 1,3-2 0-16,9-1 0 0,-2-10 0 16,5-7 0-16,2-7 0 15,1-14 1-15,-3-7-1 16,-1-7 0-16,0-6 0 16,-7-9 0-16,-2 6 0 15,-8-12 0-15,-1 4 1 16,-6 3-1-16,-13 4 0 15,2 3 0-15,-6 8 0 16,-8 2 0-16,5 8 0 16,-5 10 0-16,-2 0 0 15,2 7-2-15,-6-7-2 16,10 21-5-16,-4-5-5 0,5 12-13 16,-1 0-47-1</inkml:trace>
          <inkml:trace contextRef="#ctx0" brushRef="#br0" timeOffset="818.4719">-142 5002 170 0,'0'0'34'16,"0"0"-18"-16,-20 0-6 15,2 0-7-15,11 11-1 0,-7-1-1 16,7 11 0-16,3 0 0 16,4 7-1-1,11-5 1-15,3 2-1 0,3-5 0 16,8 1 0-1,3-7 0-15,-1-2 0 16,1-20 0-16,-1-3 0 0,-2-9 0 16,-1-4 1-16,-7-5-1 15,-3-5 0-15,-6-1 0 16,-8 4 0-16,0 3 1 16,-12 4-1-16,-1 7 0 15,-8 6 0-15,-3 8 0 16,-4 3 0-16,1 10-1 15,-8-4 0-15,10 16-5 0,-5-5-4 32,5 1-6-32,0-1-18 15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7:08:06.7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3B12CC-9F95-4CDA-ADA8-8CFD160ACDEB}" emma:medium="tactile" emma:mode="ink">
          <msink:context xmlns:msink="http://schemas.microsoft.com/ink/2010/main" type="writingRegion" rotatedBoundingBox="3112,16588 3466,16588 3466,16941 3112,16941"/>
        </emma:interpretation>
      </emma:emma>
    </inkml:annotationXML>
    <inkml:traceGroup>
      <inkml:annotationXML>
        <emma:emma xmlns:emma="http://www.w3.org/2003/04/emma" version="1.0">
          <emma:interpretation id="{215CA0F9-EEC9-4BC1-B56C-A3BDDBFCF4A4}" emma:medium="tactile" emma:mode="ink">
            <msink:context xmlns:msink="http://schemas.microsoft.com/ink/2010/main" type="paragraph" rotatedBoundingBox="3112,16588 3466,16588 3466,16941 3112,16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CD44F1-B71B-4B7A-8311-7CB8ADCD57ED}" emma:medium="tactile" emma:mode="ink">
              <msink:context xmlns:msink="http://schemas.microsoft.com/ink/2010/main" type="line" rotatedBoundingBox="3112,16588 3466,16588 3466,16941 3112,16941"/>
            </emma:interpretation>
          </emma:emma>
        </inkml:annotationXML>
        <inkml:traceGroup>
          <inkml:annotationXML>
            <emma:emma xmlns:emma="http://www.w3.org/2003/04/emma" version="1.0">
              <emma:interpretation id="{3872A80C-3A6B-4720-9C55-9EA8E039F3E3}" emma:medium="tactile" emma:mode="ink">
                <msink:context xmlns:msink="http://schemas.microsoft.com/ink/2010/main" type="inkWord" rotatedBoundingBox="3112,16588 3466,16588 3466,16941 3112,16941"/>
              </emma:interpretation>
            </emma:emma>
          </inkml:annotationXML>
          <inkml:trace contextRef="#ctx0" brushRef="#br0">55 145 172 0,'0'21'32'0,"0"-1"-16"16,-10 2-5-16,7-1-8 16,-8-5-2-16,15 2 0 15,3 3-1-15,6-4 0 16,5 0 0-16,9-3 1 16,1 1-1-16,4-5 0 15,6-10 0-15,-4 0 0 16,-3-14 0-16,1-7 0 15,-8-6 0-15,-6-9 0 16,-8-5 1-16,-3-1-1 0,-11 4 0 16,-6-4 0-1,-11 8 0-15,-3 6 1 16,-4 7-1-16,-7 12 0 0,-2 9 0 16,-2 0-1-16,8 13-1 15,-4-7-8-15,0 5-3 16,8-11-11-16,-1 0-43 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4:27:22.1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ADA70FE-6FC6-4DB5-9491-C85BC4D1EFB3}" emma:medium="tactile" emma:mode="ink">
          <msink:context xmlns:msink="http://schemas.microsoft.com/ink/2010/main" type="writingRegion" rotatedBoundingBox="14413,6848 14711,17210 9906,17349 9608,6986"/>
        </emma:interpretation>
      </emma:emma>
    </inkml:annotationXML>
    <inkml:traceGroup>
      <inkml:annotationXML>
        <emma:emma xmlns:emma="http://www.w3.org/2003/04/emma" version="1.0">
          <emma:interpretation id="{87EE7184-76F9-42F6-8A68-93A83520037E}" emma:medium="tactile" emma:mode="ink">
            <msink:context xmlns:msink="http://schemas.microsoft.com/ink/2010/main" type="paragraph" rotatedBoundingBox="14106,6850 14695,6850 14695,17217 14106,17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169C5A-2485-41CE-B845-B9F7EA23BBCE}" emma:medium="tactile" emma:mode="ink">
              <msink:context xmlns:msink="http://schemas.microsoft.com/ink/2010/main" type="inkBullet" rotatedBoundingBox="14413,6848 14711,17210 14247,17224 13949,6861"/>
            </emma:interpretation>
          </emma:emma>
        </inkml:annotationXML>
        <inkml:trace contextRef="#ctx0" brushRef="#br0">-91 4532 122 0,'-17'10'61'16,"17"-10"-35"-16,0 0-16 0,0 0-4 15,0 0-1-15,0 0-3 16,-8 14 1-16,8-14-2 16,-3 20 0-16,-1-5 0 0,4 6 0 15,-3-1-1-15,3 8 0 16,0 0 0-16,0-1 1 16,0 6-1-16,0-3 0 15,0-2 0-15,3 3-1 0,1 4 1 16,-4-4-1-16,11 11-1 15,-14-18-3 1,9 7-6-16,1-3-6 0,-3-10-21 16,2-5-79-16</inkml:trace>
        <inkml:trace contextRef="#ctx0" brushRef="#br0" timeOffset="4150">-73 8875 122 0,'-17'10'61'16,"17"-10"-35"-16,0 0-16 0,0 0-4 15,0 0-1-15,0 0-3 16,-8 14 1-16,8-14-2 16,-3 20 0-16,-1-5 0 0,4 6 0 15,-3-1-1-15,3 8 0 16,0 0 0-16,0-1 1 16,0 6-1-16,0-3 0 15,0-2 0-15,3 3-1 0,1 4 1 16,-4-4-1-16,11 11-1 15,-14-18-3 1,9 7-6-16,1-3-6 0,-3-10-21 16,2-5-79-16</inkml:trace>
        <inkml:trace contextRef="#ctx0" brushRef="#br0" timeOffset="8674">213 13512 122 0,'-17'10'61'16,"17"-10"-35"-16,0 0-16 0,0 0-4 15,0 0-1-15,0 0-3 16,-8 14 1-16,8-14-2 16,-3 20 0-16,-1-5 0 0,4 6 0 15,-3-1-1-15,3 8 0 16,0 0 0-16,0-1 1 16,0 6-1-16,0-3 0 15,0-2 0-15,3 3-1 0,1 4 1 16,-4-4-1-16,11 11-1 15,-14-18-3 1,9 7-6-16,1-3-6 0,-3-10-21 16,2-5-79-16</inkml:trace>
        <inkml:trace contextRef="#ctx0" brushRef="#br0" timeOffset="9.64558E6">-267 5432 187 0,'0'0'25'16,"-17"5"-12"0,17-5-3-16,-25 10-8 15,22 4 0-15,-11 0-1 0,14 6 0 16,-10 2 0-16,10 5-1 15,7-3 0-15,3 4 1 16,4 1-1-16,4-6 0 16,2-2 0-16,8-7 0 15,0-7 0-15,-1-11 0 16,5-13 0-16,-1-8 0 16,3-6 0-16,-6-7 0 15,0-6 0-15,-11-2 0 0,-7 8 0 16,-10 4 0-1,0 9 0-15,-13 5 0 0,-15 8 0 16,-3 9 0-16,-4 10 0 16,-3-3 0-16,0 10-1 15,-4-14-3 1,11 17-5-16,0-4-3 0,10 2-10 16,4-1-37-16</inkml:trace>
        <inkml:trace contextRef="#ctx0" brushRef="#br0" timeOffset="9.64634E6">-287 9792 188 0,'-11'22'24'0,"0"5"-10"0,-2 7-5 16,-1-6-7-16,14 10 0 15,0-6-2-15,10-2 1 16,0-5 0-16,8-1-1 16,6-10 1-16,8-4-1 15,-1-10 0-15,6-7 0 16,-2-7 0-16,0-9 0 15,-3-9 0-15,-1-6 0 16,-11-7 0-16,-6 3 0 0,-11-3 0 16,-3 7 0-1,-13 7 1-15,-7 10-1 0,-9 10 0 16,-5 11 0-16,-1 14-1 16,-4 0 0-16,12 21-3 15,-4-3-6-15,3 3-4 16,4-1-11-1,6-4-48-15</inkml:trace>
        <inkml:trace contextRef="#ctx0" brushRef="#br0" timeOffset="9.64713E6">-41 14564 162 0,'0'0'39'0,"-21"27"-21"0,11-5-7 16,-5-5-8-16,8 14-1 15,1 0-1-15,9 11 0 16,4 0 0-16,11-1 0 15,5-6-1-15,9-11 0 16,3-7 1-16,6-11-1 16,-2-16 0-16,2-7 0 15,-6-11 0-15,-1-6 0 16,-9-7 1-16,-8 2-1 16,-14-6 0-16,-6 8 0 15,-14 2 0-15,-8 6 1 16,-9 9-1-16,-4 6-1 0,0 20 0 15,-11-6-8-15,14 18-2 16,0-8-9-16,4-3-29 16</inkml:trace>
      </inkml:traceGroup>
    </inkml:traceGroup>
    <inkml:traceGroup>
      <inkml:annotationXML>
        <emma:emma xmlns:emma="http://www.w3.org/2003/04/emma" version="1.0">
          <emma:interpretation id="{26AD2A7F-BD24-4A9F-932B-0261D045E3BB}" emma:medium="tactile" emma:mode="ink">
            <msink:context xmlns:msink="http://schemas.microsoft.com/ink/2010/main" type="paragraph" rotatedBoundingBox="10295,7745 10713,16879 9983,16912 9565,77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0CEF5F-5720-4C49-BEFE-3A7FA5B10951}" emma:medium="tactile" emma:mode="ink">
              <msink:context xmlns:msink="http://schemas.microsoft.com/ink/2010/main" type="line" rotatedBoundingBox="10295,7745 10713,16879 9983,16912 9565,7778"/>
            </emma:interpretation>
          </emma:emma>
        </inkml:annotationXML>
        <inkml:traceGroup>
          <inkml:annotationXML>
            <emma:emma xmlns:emma="http://www.w3.org/2003/04/emma" version="1.0">
              <emma:interpretation id="{0D0028B8-23CF-4924-B136-F8C904390C9F}" emma:medium="tactile" emma:mode="ink">
                <msink:context xmlns:msink="http://schemas.microsoft.com/ink/2010/main" type="inkWord" rotatedBoundingBox="10415,12268 10432,12634 9788,12663 9771,12297"/>
              </emma:interpretation>
            </emma:emma>
          </inkml:annotationXML>
          <inkml:trace contextRef="#ctx0" brushRef="#br0" timeOffset="9.65006E6">-4631 10110 197 0,'0'0'21'16,"-21"-2"-9"-16,14-9-3 15,0-17-8-15,14 8 0 16,0-8 0-16,11 7 0 15,-1 4-1-15,7 10 1 16,4 14-1-16,3 6 0 16,-3 12 0-16,-1 9 0 15,-5 1 0-15,1 3 1 16,-8-6-1-16,-5-11 0 16,0-4 0-16,-10-17 0 15,18-7 0-15,-8-10 0 0,0-8 0 16,7-2 0-16,1 2 0 15,6 4 0 17,4 11 0-32,4 10 0 0,-1 10 0 15,3 14 0-15,1 4 0 16,-4 1-1-16,1 12-1 16,-12-6-7-16,5-1-2 15,-15-6-5-15,4-7-25 16</inkml:trace>
          <inkml:trace contextRef="#ctx0" brushRef="#br0" timeOffset="9.64929E6">-4808 5561 196 0,'17'-17'20'16,"-10"-4"-8"-16,3-3-3 0,-10-4-7 15,18 18-1-15,-18 10 0 16,28-7-1-16,-14 18 1 15,3 16-1-15,1 4 0 16,-5 11 1-16,4 0-1 16,-2-5 0-16,-2-1 0 0,-3-9 1 15,-3-13-1-15,-7-14 0 16,15-17 0-16,-12-14 0 16,11-17 0-16,-4 3 0 15,8-4 0-15,2 3 0 31,2 19 0-31,5 16 0 0,1 25 1 0,3 10-1 32,1 18 0-32,-5 3 0 0,4 8-1 0,-7-9 0 0,11 1-7 15,-17-10-2-15,-1-15-5 16,-10-5-16-16</inkml:trace>
          <inkml:trace contextRef="#ctx0" brushRef="#br0" timeOffset="9.65085E6">-4298 14556 147 0,'-18'-6'48'15,"18"6"-27"-15,-20-21-9 0,20 21-8 16,-25-41 0-16,25 20-2 16,0-14 0-16,0 11-1 15,7-8-1-15,3 15 1 16,-5 2 0-16,8 15-1 16,-3 5 0-16,4 8 0 15,-3 8 0-15,-1 4 0 16,1-5 0-16,-5 4 0 15,9-6 0-15,-15-18 0 16,17 14 0-16,-4-21 0 16,2-3 0-16,2-5 0 0,4-1 0 15,6 2 0-15,8 3 0 16,3 8 0 0,1 10 0-16,2 3 0 0,1 7 0 15,0 4 0-15,-1 0 0 16,-10 0-1-16,11 6-7 15,-21-13-2-15,3 1-6 16,-10-15-19-16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7:08:14.0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B794F76-7EC6-495B-9840-4441BEAD3F97}" emma:medium="tactile" emma:mode="ink">
          <msink:context xmlns:msink="http://schemas.microsoft.com/ink/2010/main" type="writingRegion" rotatedBoundingBox="22356,7085 22880,7085 22880,7379 22356,7379"/>
        </emma:interpretation>
      </emma:emma>
    </inkml:annotationXML>
    <inkml:traceGroup>
      <inkml:annotationXML>
        <emma:emma xmlns:emma="http://www.w3.org/2003/04/emma" version="1.0">
          <emma:interpretation id="{9B3E3FB1-B430-4A48-B56E-B07D8AB57619}" emma:medium="tactile" emma:mode="ink">
            <msink:context xmlns:msink="http://schemas.microsoft.com/ink/2010/main" type="paragraph" rotatedBoundingBox="22356,7085 22880,7085 22880,7379 22356,7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12C4C-77F2-4BF3-8DC7-0EB43121E8B6}" emma:medium="tactile" emma:mode="ink">
              <msink:context xmlns:msink="http://schemas.microsoft.com/ink/2010/main" type="line" rotatedBoundingBox="22356,7085 22880,7085 22880,7379 22356,7379"/>
            </emma:interpretation>
          </emma:emma>
        </inkml:annotationXML>
        <inkml:traceGroup>
          <inkml:annotationXML>
            <emma:emma xmlns:emma="http://www.w3.org/2003/04/emma" version="1.0">
              <emma:interpretation id="{4213E3C6-39B0-429F-A324-FAF157C1BE89}" emma:medium="tactile" emma:mode="ink">
                <msink:context xmlns:msink="http://schemas.microsoft.com/ink/2010/main" type="inkWord" rotatedBoundingBox="22356,7085 22880,7085 22880,7379 22356,7379"/>
              </emma:interpretation>
            </emma:emma>
          </inkml:annotationXML>
          <inkml:trace contextRef="#ctx0" brushRef="#br0">0 85 196 0,'0'0'21'0,"0"0"-9"16,24-24-3-16,-24-1-8 16,21 11 1-16,-4-3-1 15,8 14-1-15,-5 3 1 16,0 10-1-16,2 7 0 0,-5 8 0 16,1 2 1-16,-1-2-1 15,-3 0 0-15,0-9 0 16,-4-2 0-16,3-8 0 15,-13-6 0 1,25-13 0-16,-11 0 0 16,4-6 0-16,2 6 0 0,1 3 0 15,6 4 0-15,-2 6 0 16,-1 9 0-16,-3 9 0 16,-1 6 0-16,-2-1 0 15,-1 6-1-15,-10-8-1 16,8 7-6-16,-15-7-3 15,0-4-5-15,0-4-23 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7:08:15.0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BDFE300-84A1-4C78-87E4-D0D826579A76}" emma:medium="tactile" emma:mode="ink">
          <msink:context xmlns:msink="http://schemas.microsoft.com/ink/2010/main" type="writingRegion" rotatedBoundingBox="22411,11569 23046,11569 23046,11805 22411,11805"/>
        </emma:interpretation>
      </emma:emma>
    </inkml:annotationXML>
    <inkml:traceGroup>
      <inkml:annotationXML>
        <emma:emma xmlns:emma="http://www.w3.org/2003/04/emma" version="1.0">
          <emma:interpretation id="{0A8E1EBE-66C0-4A6F-AA8D-37A41BE1EFE7}" emma:medium="tactile" emma:mode="ink">
            <msink:context xmlns:msink="http://schemas.microsoft.com/ink/2010/main" type="paragraph" rotatedBoundingBox="22411,11569 23046,11569 23046,11805 22411,11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EFA618-4123-49A2-8F8F-244CF1421D5D}" emma:medium="tactile" emma:mode="ink">
              <msink:context xmlns:msink="http://schemas.microsoft.com/ink/2010/main" type="line" rotatedBoundingBox="22411,11569 23046,11569 23046,11805 22411,11805"/>
            </emma:interpretation>
          </emma:emma>
        </inkml:annotationXML>
        <inkml:traceGroup>
          <inkml:annotationXML>
            <emma:emma xmlns:emma="http://www.w3.org/2003/04/emma" version="1.0">
              <emma:interpretation id="{3AF13BB7-0D26-4F6A-AAFC-F881E25E22FD}" emma:medium="tactile" emma:mode="ink">
                <msink:context xmlns:msink="http://schemas.microsoft.com/ink/2010/main" type="inkWord" rotatedBoundingBox="22411,11569 23046,11569 23046,11805 22411,11805"/>
              </emma:interpretation>
            </emma:emma>
          </inkml:annotationXML>
          <inkml:trace contextRef="#ctx0" brushRef="#br0">16 114 194 0,'0'0'22'0,"-17"3"-10"16,17-3-3-16,0-10-7 15,0-7 0-15,14 3-1 16,-4-7 0 0,11 3-1-16,-4 2 1 0,11 3-1 0,-7 5 0 15,7 16 1-15,-7 1-1 16,-1 8 0-16,-3 4 0 15,-2 6 0 1,-5 1 0-16,-3-3 0 16,0-4 0-16,-1-3 0 15,-6-18 0-15,0 0 0 16,22 0 0-16,-9-22 0 16,5-3 0-16,-1-2 0 15,8-1-1-15,-1 4 1 16,4 3 0-16,-1 15 0 15,1 12 0-15,3 11 1 0,-2 8-1 16,-2 6 0-16,-3 8 0 16,0-12-1-16,4 10-2 15,-18-18-5 1,8-5-3-16,-18-14-7 0,0 0-24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7:08:16.0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28EE45E-DD78-4615-BDAD-D9FE720DCC95}" emma:medium="tactile" emma:mode="ink">
          <msink:context xmlns:msink="http://schemas.microsoft.com/ink/2010/main" type="writingRegion" rotatedBoundingBox="22387,16333 23181,16333 23181,16621 22387,16621"/>
        </emma:interpretation>
      </emma:emma>
    </inkml:annotationXML>
    <inkml:traceGroup>
      <inkml:annotationXML>
        <emma:emma xmlns:emma="http://www.w3.org/2003/04/emma" version="1.0">
          <emma:interpretation id="{7525734B-2B7E-4F23-87AD-B869082D6DA4}" emma:medium="tactile" emma:mode="ink">
            <msink:context xmlns:msink="http://schemas.microsoft.com/ink/2010/main" type="paragraph" rotatedBoundingBox="22387,16333 23181,16333 23181,16621 22387,16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982A54-087B-43C6-89F6-4DCD945C086A}" emma:medium="tactile" emma:mode="ink">
              <msink:context xmlns:msink="http://schemas.microsoft.com/ink/2010/main" type="line" rotatedBoundingBox="22387,16333 23181,16333 23181,16621 22387,16621"/>
            </emma:interpretation>
          </emma:emma>
        </inkml:annotationXML>
        <inkml:traceGroup>
          <inkml:annotationXML>
            <emma:emma xmlns:emma="http://www.w3.org/2003/04/emma" version="1.0">
              <emma:interpretation id="{3D380087-B3A3-4069-95BD-82E9F87605A9}" emma:medium="tactile" emma:mode="ink">
                <msink:context xmlns:msink="http://schemas.microsoft.com/ink/2010/main" type="inkWord" rotatedBoundingBox="22387,16333 23181,16333 23181,16621 22387,16621"/>
              </emma:interpretation>
            </emma:emma>
          </inkml:annotationXML>
          <inkml:trace contextRef="#ctx0" brushRef="#br0">13 213 176 0,'-7'21'32'16,"-1"-7"-17"-16,8-14-5 15,-6-14-6-15,6 14-2 16,14-38-1-16,0 10-1 15,3-10 1-15,4 3-1 16,-1-3 1-16,8 10-1 16,-4 7 0-16,8 14 0 0,-4 11 0 15,-1 13 0 1,-6 11 0-16,-1 6 1 16,-2 5-1-16,-7 6 0 0,-8-7 0 15,-3-3 0-15,0-11 0 16,0-7 0-1,0-17 0-15,0 0 0 0,21-24 0 16,-11 0 0-16,11-4 0 16,0 0 0-16,7 3-1 15,3 12 1-15,10 13 1 16,-2 7-1-16,2 11 0 16,-2 10 0-16,-1-1 0 0,0 1 0 15,0 3-2-15,-11-21-7 16,-2-10-3-16,-8-7-7 15,4-19-31 1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8:15.3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115 0 158 0,'-12'16'41'16,"12"-16"-23"-16,0 0-7 15,0 13-8-15,0-13 0 16,0 0-2-16,0 0 1 15,0 0-1-15,0 20 0 16,0-3 0-16,0 0 0 16,0 6 0-16,0 3-1 15,0 11 1-15,0 1-1 16,-8 3 0-16,8 5 1 16,-9 3-1-16,9 4 0 0,-4 5 0 15,4 0 0-15,-4 4 0 16,4-4 1-16,0 4-1 15,-4 0 0 1,4 0 0-16,-9-5 0 0,9 2 0 16,-8 7 0-16,4-3 0 15,0-2 0-15,-4 5 0 16,8 1 0-16,-5-6 0 16,5 6 0-16,0-6 0 15,0 1 0-15,0-4 0 16,-4-4 0-16,4 0 0 15,0 0 0-15,0-5 0 16,0 5 0-16,-8-5 0 0,8 1 0 16,0 4 0-16,-4 3 0 15,4-3 0-15,0 0 0 16,-5 4 0-16,5-4 0 16,-3 0 0-16,3-1 0 15,0 1 0-15,0-5 0 16,0 5 0-16,-9-5 0 15,9 1 0 1,0 4 0-16,0-6 0 16,0 8 0-16,0-8 0 0,0-2 0 15,0 3 0-15,0-3 0 16,0 0 0-16,0 0 0 16,0-5 0-16,0 0 0 0,0 0 0 15,0-3 0 1,9-5 0-16,-9 0 0 15,0-4 0-15,3-5 0 16,-3 1 0-16,0-4 0 0,5-4 0 16,-5-1 0-16,0-16 0 15,0 25 0 1,0-25 0-16,4 20 0 0,-4-20 0 16,0 18 0-16,0-18 0 15,0 0 0-15,0 0-1 16,5 16 1-16,-5-16-1 15,0 0-1-15,0 0-7 16,-9-21-3-16,1 0-8 16,8 1-31-16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8:32.39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0B8070-4148-4D15-B1E7-0B82FF0C41A6}" emma:medium="tactile" emma:mode="ink">
          <msink:context xmlns:msink="http://schemas.microsoft.com/ink/2010/main" type="inkDrawing" rotatedBoundingBox="11420,9379 11462,7343 11514,7345 11471,9380" semanticType="callout" shapeName="Other">
            <msink:sourceLink direction="with" ref="{4D11421D-B1CF-45BA-8F43-87F66C7EA21B}"/>
            <msink:sourceLink direction="with" ref="{C5A0D9EE-C267-4C3C-924E-3926EB113789}"/>
          </msink:context>
        </emma:interpretation>
      </emma:emma>
    </inkml:annotationXML>
    <inkml:trace contextRef="#ctx0" brushRef="#br0">94 0 67 0,'0'0'95'15,"-10"17"-58"-15,10-17-19 16,-17 21-10-16,17 0-4 15,-10-8-1-15,10 15-1 16,-8-7-1-16,8 8 1 16,0-9-1-16,0 11-1 15,0 1 1-15,0 2 0 16,-7-2-1-16,7 10 0 0,0-5 1 16,0 5-1-1,0-1 0-15,0 2 0 0,0-2 0 16,0-6 0-16,0 2 0 15,0 2 0-15,0-4 0 16,0 3 0-16,0-7 0 16,0 3 0-16,-3-2 1 15,-1 3-2-15,4-4 2 16,-3 0-1-16,3 0 0 16,0 2 0-16,0-3 0 15,0 1 0-15,0 0 0 16,0-2 0-16,0-2 0 15,0 1 0-15,-7-1 0 0,7 5 0 16,-3-1 0-16,3 4 0 16,0 3 0-1,0 0 0-15,0 4 0 0,0-1 0 16,0 1 0 0,3-4 0-16,-3 1 0 0,0-9 0 15,0 2 0-15,0-1 0 16,0-7 0-16,0 4 0 15,0-4 0-15,0 1 0 16,0-4 0-16,0-1 0 16,0-3 0-16,0 1 1 15,4-4-2-15,-4-1 2 0,0 1-2 16,0 0 2 0,0 1-1-16,-7 2 0 0,7-4 0 15,-4 0 0 1,4 2 0-16,-3-1 0 0,3-3 0 15,0-11 0-15,-11 17 0 16,11-17 0-16,0 14 0 16,0-14 0-16,0 0 0 15,-4 14 0-15,4-14 0 16,0 0 0-16,0 0 0 16,0 0 0-16,0 0 0 15,0 0-2-15,18-11 0 16,-18 11-7-16,-3-24-2 0,3 7-8 15,0-1-30-15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8:15.3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8095-4406 147 0,'0'0'46'0,"0"0"-27"15,0 0-9-15,9 22-5 16,-9-22-1-16,0 0-1 15,-12 12-1-15,12 8 0 16,0-20-1-16,-21 33 0 16,4-9 0-16,-4 1 0 0,0 0-1 15,-3 4 1-15,-5 1-1 16,4-6 0-16,-4-4 0 16,13 2 0-1,-1-6 0-15,5-9-1 0,12-7 0 16,-21 9-1-1,21-9-3-15,0 0-4 0,0 0-6 16,0-16-14 0,12 0-56-16</inkml:trace>
  <inkml:trace contextRef="#ctx0" brushRef="#br0" timeOffset="1">7914-4237 136 0,'0'0'55'0,"29"13"-32"16,-8 8-10-16,-6-17-8 0,23 25-1 15,-17-17-2-15,16 9-1 16,-13-4-1-16,5-6 0 16,-8 1 0-16,0-12 0 15,-4 14-1 1,-17-14 0-16,24 0-2 0,-24 0-4 16,0-14-6-16,0 14-8 15,-8-15-36-15</inkml:trace>
  <inkml:trace contextRef="#ctx0" brushRef="#br0" timeOffset="2">8050-4100 154 0,'0'0'43'0,"-12"20"-23"15,12-20-9-15,0 42-6 16,-21-30-3-16,21 21 1 15,-12-3-2-15,7 6 0 0,-11 6 0 16,11 8-1-16,-7-6 1 16,4 15-1-16,-1-10 1 15,6 9-1-15,3-4 0 16,-4 0 0-16,4 4 0 16,0-4 0-16,0-1 0 15,0 0 1-15,0-2-1 16,0 2 0-16,-9 1 0 15,9 0 0-15,-3-5 0 0,3 0 1 16,-9 2-1 0,4-6 0-16,2 0 0 0,-6 1 0 15,5-5 0-15,4-1 0 16,-8-6 0-16,8-4 0 16,-4-1 0-16,4-5 0 15,0-3 0-15,0-5 0 16,0-16 0-16,0 22 0 15,0-22 0-15,0 16 0 16,0-16 0-16,0 0 0 16,0 0-1-16,0 0 0 15,0 0-4-15,0 0-4 16,-5-16-4-16,5 16-11 16,-8-17-43-16</inkml:trace>
  <inkml:trace contextRef="#ctx0" brushRef="#br0" timeOffset="3">7931-2136 193 0,'0'0'23'0,"12"15"-10"16,-12-15-4-16,0 30-6 16,0-30-1-16,-9 41-1 15,9-20 0-15,0 8 0 16,0-1-1-16,0 6 0 0,0-10 0 15,0 2 0 1,0-6 0-16,0-4 0 0,0-3 0 16,0-13-1-1,0 16-1-15,0-16-7 0,0 0-1 16,0 0-7-16,0 0-20 16</inkml:trace>
  <inkml:trace contextRef="#ctx0" brushRef="#br0" timeOffset="4">7931-1724 196 0,'-5'42'21'0,"1"-5"-9"16,-4-4-3-16,8 13-7 15,-13-23-1-15,13 3-1 16,0-5 0-16,0-5 0 15,0-16 0-15,0 13-2 16,21-5-5-16,-21-8-3 16,0 0-6-16,0 0-20 15</inkml:trace>
  <inkml:trace contextRef="#ctx0" brushRef="#br0" timeOffset="5">7950-1306 185 0,'-3'25'24'16,"3"4"-11"-16,0-29-5 16,-4 25-12-16,4-25-8 0,0 0-6 15,0 0-27-15,0 0-67 16</inkml:trace>
  <inkml:trace contextRef="#ctx0" brushRef="#br0" timeOffset="6">8000-822 195 0,'0'0'22'15,"0"0"-10"-15,0 0-4 16,21 0-6-16,-21 0 0 16,0 20-1-16,0-20 0 15,0 25 0-15,4-1 0 16,0 6-1-16,0 3 1 0,5 12-1 15,-1-3 0-15,-4 7 0 16,4 1 0-16,-4 3 0 16,1 1 0-16,-1 0 1 15,0-4-1-15,4 0 0 16,-3-1 0-16,-2-8 0 16,6-4 0-1,-5 0 0-15,-4-7 0 0,4-10 0 16,-4 1 0-16,0-21 0 15,8 21 0-15,-8-21 0 16,0 0-1-16,0 0 1 16,0 0-1-16,-12-16-6 15,12-6-3-15,-4-15-4 16,-5-12-13-16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8:15.3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2269-1748 154 0,'0'0'45'0,"0"0"-26"15,0 0-8-15,5 16-6 16,-22-16-3-16,13 25 0 15,-16-8 0 1,-1 11-1-16,0-3-1 0,0 3 0 16,-3 6 1-16,3-4-1 15,-4-6 0-15,9-4 0 16,4-2-1-16,12-18 0 16,-9 24-2-16,9-24-7 15,0 0-3-15,-12-37-12 16,19 8-46-16</inkml:trace>
  <inkml:trace contextRef="#ctx0" brushRef="#br0" timeOffset="1">2183-1753 175 0,'20'12'31'16,"1"10"-15"-16,8-2-6 0,-8-3-8 15,21 12 0 1,-14 0-1-16,9-4 0 0,-4-1-1 15,0 1 0-15,-8-9 0 16,-8-3-1-16,-1-1 0 16,-16-12-3-16,0 0-6 15,0 0-6-15,-16-20-17 16,-5-1-60-16</inkml:trace>
  <inkml:trace contextRef="#ctx0" brushRef="#br0" timeOffset="2">1513-2430 169 0,'0'0'33'0,"-16"16"-15"16,16-16-8-16,8 25-7 16,-8-25-1-16,29 25 0 15,-29-25 0-15,38 38-1 16,-22-14-1-16,1 5 1 16,-5 0-1-16,0 8 1 0,-8-8-1 15,-4 4 0-15,0 0 0 16,-8 0 0-16,-5-8 0 15,-7 0 0 1,0-1 0-16,-1-2 0 0,-8-6 0 16,4 0 0-16,0-3 0 15,4-5 0-15,0-4 0 16,21-4 0-16,-24 0 0 16,24 0 0-16,0 0 0 15,0 0 0-15,24 8 0 16,-7-8 0-16,8 9 0 0,0-5 0 15,3 5 0-15,5-1 0 16,-3-4 0 0,-1-4-1-16,7 0-1 0,-10-12-3 15,7-6-5-15,-4-2-6 16,4-9-16 0,0-8-64-16</inkml:trace>
  <inkml:trace contextRef="#ctx0" brushRef="#br0" timeOffset="3">1977-2310 179 0,'-13'29'28'0,"-7"3"-13"0,11 1-5 16,1 9-9-16,-5-13 1 16,13 8-1-1,9-16-1-15,7-1 1 16,1-7-1-16,7-9 1 15,5-4-1-15,4-12 0 16,-3-5 0-16,-2-4 0 16,-3-3 0-16,-9-6 0 0,-4 2 0 15,-7 3 0-15,-5 0 0 16,-8 5 1-16,-5-1-1 16,13 21 0-16,-20-25 0 15,20 25 0-15,-17-12 0 16,17 12 1-16,0 0-1 15,12-16 0-15,5 7 0 16,0 0 0-16,4 6 0 0,3-6 0 16,-3 9 0-16,3 0 0 15,1 12 0-15,0 1 0 16,-9 8 0-16,1 4-1 16,4-1 1-16,0 5 0 15,-1-8 0-15,1 0 0 16,3-9 0-16,6 1 0 15,-6-13 0-15,5-13 0 16,-4-4 0-16,-4-4 1 16,-4-3-1-16,-10 3 0 15,-7-8 0-15,-7 4 0 16,-7 1 1-16,-5 7-1 16,-2 1 0-16,-8 8-1 15,8 8-1-15,-17 0-6 16,10 3-4-16,2-3-8 15,2 0-29-15</inkml:trace>
  <inkml:trace contextRef="#ctx0" brushRef="#br0" timeOffset="4">2316-1670 88 0,'0'-15'54'16,"0"15"-21"-16,0-14-13 16,0 14-7-16,0 0-5 0,0 0-2 15,-18-20-1-15,18 20-2 16,0 0 0-16,0 0-1 16,0 0-1-16,0 0 0 15,0 0 1-15,0 0-2 16,0 0 1-16,0 12 0 15,0-12-1-15,0 25 1 16,0-25-1-16,0 33 0 16,-3-13 1-16,3 5-1 15,0 2 0-15,0 0 0 16,-5 6 0-16,5 1 0 16,0 2 0-16,0 6 0 0,0 3 0 15,0 1 0-15,-4 3 0 16,4 1 0-16,0 4 1 15,-8-5-2 1,8 5 2-16,-4 0-1 16,4 4 0-16,-5-5 0 15,5 5 0-15,-8 5 0 0,8 3 0 16,-4-1 0-16,4 1 0 16,-9 2 0-16,9-7 0 15,-3-4 0-15,3 1 0 16,0-8 0-16,0-1 0 15,0-3 0-15,-4-4 0 16,4-5 0-16,0 4 0 16,0-4 0-16,-5 1 0 15,5-6 0-15,0 1 0 0,0 1 0 16,0-6-1-16,0 2 2 16,0-6-2-16,0-3 2 15,0-4-1 1,5-1 0-16,-5-16-1 0,0 25 2 15,0-25-2-15,4 16 1 16,-4-16 0-16,0 0 0 16,0 17-1-16,0-17 0 15,0 0-5-15,-9-21-4 16,1-4-5-16,-8-16-15 16,7-17-62-16</inkml:trace>
  <inkml:trace contextRef="#ctx0" brushRef="#br0" timeOffset="5">4435-1146 188 0,'-17'18'25'0,"17"-18"-11"0,-25 21-5 15,13-21-7 1,-5 24-1-16,-4-7 0 0,5 11 0 15,-4-2-1-15,-1-2 0 16,4 1 0-16,1-4 0 16,4-1 0-1,-5-3 0-15,8-1-2 0,-11-20-3 16,20 4-5-16,-25-12-4 16,25 12-17-16,-17-33-60 15</inkml:trace>
  <inkml:trace contextRef="#ctx0" brushRef="#br0" timeOffset="6">4373-1165 195 0,'29'25'21'0,"-1"3"-9"16,6 1-3-1,-10-12-8-15,9 11 0 16,-3-2 0-16,-2-6-1 0,-8 2 0 15,1-7 0-15,-4 2-1 16,-17-17 0-16,25 22-3 16,-25-22-5-16,0 0-6 15,-4-26-12-15,-13 1-56 16</inkml:trace>
  <inkml:trace contextRef="#ctx0" brushRef="#br0" timeOffset="7">4099-2037 196 0,'-20'24'21'0,"8"6"-9"15,-9 2-3-15,13 10-8 16,-9-1 0-16,9 8-1 15,4 1 0-15,4 0 0 16,0-1 0-16,0-10-1 16,9 5-4-16,3-19-4 0,0-13-6 15,4-12-15 1,10-12-58-16</inkml:trace>
  <inkml:trace contextRef="#ctx0" brushRef="#br0" timeOffset="8">4397-1835 183 0,'-7'42'27'15,"-2"-2"-14"-15,-3-3-3 16,7 9-9-16,1-13 0 16,13 5-1-16,-2-9 1 15,7-9-1-15,2-13 0 16,8-1 1-16,-3-6-1 15,4-13 0-15,-4-3 0 16,0-5 0-16,-5-4 0 0,-8 6 0 16,-8-12 0-1,0 11 0-15,-4-5 1 16,-9 5-1-16,1 3 1 0,-4 1-1 16,-1 3 1-16,17 13-1 15,-21-12 1-15,21 12-1 16,0 0 0-16,12-22 0 15,5 18 0-15,4 1 1 16,12-2-2-16,0 1 1 16,5 4 0-16,-2 0 0 15,2 0 0-15,-5 9 0 16,-5 3 0-16,-2 0 0 0,-2 9 0 16,-3 4 0-16,-4 0 0 15,-1-5 0 1,5 1 0-16,-4-8 0 0,3-10 0 15,0-3 0 1,5-16 0-16,-9-5 1 0,1-12-1 16,-1 0 0-1,-11-4 0-15,-5 0 0 0,-8 4 0 16,-8 9 0-16,-10-2 0 16,-3 14 0-16,-4 12-1 15,-12-8-4-15,8 20-5 16,-4 4-3-16,3 2-14 15,1-2-51-15</inkml:trace>
  <inkml:trace contextRef="#ctx0" brushRef="#br0" timeOffset="9">4393-1020 111 0,'-8'20'70'0,"8"-20"-43"0,0 0-12 16,0 0-11 0,-16 0 0-16,16 0-2 0,0 0 0 15,0 0-1-15,0 0 0 16,7 16 1-16,-7-16-2 16,0 17 1-16,0-17 0 15,0 21-1-15,0-5 1 16,0 9-1-16,0-1 0 15,5 6 1-15,-5 7-1 16,0 5 0-16,0 3 0 16,0 8 0-16,0 1 0 15,0 5 0-15,9 2 0 0,-9-3 0 16,0 4 0-16,3 0 1 16,-3-5-1-16,4-3 0 15,1 0 0-15,-5-12 0 16,8 3 0-1,-8-4 0-15,4-3 0 0,-4-1 0 16,4-8 0-16,-4-5 0 16,5 1 0-16,-5-8 0 15,7-1 0-15,-7-16 0 16,0 17 0-16,0-17-1 16,0 0 1-16,8 16 0 15,-8-16-1-15,0 0 0 16,5 14-2-16,-5-14-7 0,-5-18-3 15,-7-3-11-15,9-15-42 16</inkml:trace>
  <inkml:trace contextRef="#ctx0" brushRef="#br0" timeOffset="10">8182-33 48 0,'0'0'110'0,"0"0"-70"15,0 0-21-15,0 0-11 16,0 0-3-16,21 11-2 0,-21-11 0 16,0 19-1-16,0-19-1 15,0 32 0-15,0-7 0 16,0 3-1-16,0 6 0 16,0-5 0-16,0 20-2 15,-9-12-7-15,9 5-3 16,9-5-8-16,-1-4-29 0</inkml:trace>
  <inkml:trace contextRef="#ctx0" brushRef="#br0" timeOffset="11">8566 554 160 0,'0'17'39'0,"0"-17"-21"16,-12 16-6-16,-4 14-8 15,-10-19-2-15,23 20-1 16,-14-9 0-16,9 12 0 16,0 4 0-16,16 3-1 15,0 0 1-15,9-3-1 16,12-5 0-16,-1-5 0 15,10-3-1-15,3-13 0 16,4-3-1-16,-12-18-4 16,5-3-6-16,-1-9-7 15,-4-3-31-15</inkml:trace>
  <inkml:trace contextRef="#ctx0" brushRef="#br0" timeOffset="12">8835 612 167 0,'-29'47'35'0,"-4"9"-18"16,-5 2-6 0,10-9-6-16,3 13-5 0,0-8 1 15,8-4-1-15,10 4-2 16,-6-13-7-16,13-12-4 15,5-8-11-15,-5-21-42 16</inkml:trace>
  <inkml:trace contextRef="#ctx0" brushRef="#br0" timeOffset="13">18 0 142 0,'0'0'48'0,"0"0"-26"16,-17 17-9-16,17-17-9 15,-4 15-2-15,4-15 0 0,4 26-1 16,-4-26 0-16,12 33 0 16,-7-12 0-1,3 3 0-15,0 1 0 0,1 4-1 16,-9 1 0 0,3 3 0-16,-3-5 0 0,0-3 0 15,0 4 0-15,0-4 0 16,0 4-1-1,-3-17-1-15,11 22-3 0,-8-18-6 16,0-4-5-16,0-12-21 16,0 0-68-16</inkml:trace>
  <inkml:trace contextRef="#ctx0" brushRef="#br0" timeOffset="14">88 959 165 0,'0'0'36'0,"0"0"-19"0,0 0-6 15,-12 12-8-15,-9-12-1 16,21 0-1-16,-21 13 0 15,21-13-1-15,-16 25 1 16,16-5 0 0,0 1-1-16,0 4 0 15,12-1 1-15,4 1-1 0,5 0 0 16,0 1 0 0,8-6 0-16,4-8 0 0,0-3 0 15,-4-9 0-15,4-6 0 16,-9-6 0-16,2-8 0 15,-2-5 0-15,-8 1 1 16,-2-9-1-16,-14 0 0 16,0-5 0-16,0 5 0 15,-9 0 0-15,-8 4 0 0,5 0 0 16,-9 9 0-16,-3 3 0 16,3 10 0-16,0-2 0 15,4 9-1 1,-4 0 0-16,21 0-8 0,0 0-3 15,-15 9-8-15,15-9-28 16</inkml:trace>
  <inkml:trace contextRef="#ctx0" brushRef="#br0" timeOffset="15">2236 74 162 0,'0'0'39'16,"0"0"-21"-16,-3 12-7 15,3-12-7-15,0 0-2 16,-5 22 0-16,10-2-1 16,-5 1 0-16,0 4-1 15,3 0 1-15,-3 4-1 16,9-1 0-16,-9 1 0 0,0 1 0 15,0-2 0 1,0 1 0-16,0-4 0 16,0 4 0-16,0-4 0 0,-9 0 0 15,9-6-1-15,0 7 0 16,0-26-2 0,-8 21-7-16,8-21-4 0,-4 21-11 15,4-21-51-15</inkml:trace>
  <inkml:trace contextRef="#ctx0" brushRef="#br0" timeOffset="16">2679 649 118 0,'0'0'67'16,"0"0"-42"-16,0 0-11 16,0 0-8-16,0 0-3 15,0 0-1-15,0 0 0 16,0 0-1-16,0 0 0 16,0 21 0-16,0-5 0 15,0 0-1-15,0 6 0 16,0-1 1-16,-9 7-1 15,9-3 0-15,-3 4 0 0,3-4 0 16,0-1 0-16,0-8 0 16,0 1 0-16,3 0 0 15,-3-17-1 1,9 33 0-16,-9-33 0 0,4 29-5 16,-4-13-4-16,0-3-6 15,0-13-18-15,0 0-68 16</inkml:trace>
  <inkml:trace contextRef="#ctx0" brushRef="#br0" timeOffset="17">4501 58 15 0,'-16'-12'116'0,"16"12"-61"15,0 0-32-15,0 0-14 16,0 0-4-16,0 0-1 16,0 0-1-16,0 0 0 15,0 0-1-15,-14 20 0 0,19 5-1 16,-10-4 0 0,5 12-1-16,-7-4 1 0,2 8-1 15,-3 0 0-15,4 0 0 16,-5-4 1-16,6 1-1 15,3-10 0-15,-9 1-1 16,9-8 1-16,0-17 0 16,9 33-2-16,-9-33-1 15,0 0-7-15,0 0-4 16,0 0-14-16,0 0-59 16</inkml:trace>
  <inkml:trace contextRef="#ctx0" brushRef="#br0" timeOffset="18">4715 702 173 0,'12'-16'34'16,"-12"16"-19"-16,26 7-4 16,-26-7-9-16,41 18 1 15,-25-10-2-15,14 8 0 16,-10 2 0-16,1 6-1 16,-9 0 0-16,0 2 0 15,-3 4 1-15,-9-6-1 16,-9 1 0-16,-6 3-1 15,-2 1 1-15,-13-4 0 16,2 0 0-16,-6-4 0 16,-3-5 0-16,5 1 0 15,-1-5 0-15,7-3 0 0,2-6 0 16,8-3 0 0,16 0 0-16,-17 0 0 15,17 0 0-15,20-8 0 16,-4 0 0-16,14 4 1 0,7 0-1 15,8 4 0-15,1-9 1 16,4 9-1-16,-5 0 0 16,0 0 0-16,-4 0 0 15,-3 0 0-15,-9 9 0 16,-4-9 0-16,-5 0 0 0,-20 0-2 16,30 0-6-16,-30 0-3 15,7-11-8-15,-7-8-24 16</inkml:trace>
  <inkml:trace contextRef="#ctx0" brushRef="#br0" timeOffset="19">9748-3 128 0,'0'0'59'15,"0"0"-34"-15,-16 8-12 16,16-8-8-16,0 0-1 0,0 0-2 16,-4 33 0-16,4-17-1 15,0 12 0 1,0 2 0-16,7 3-1 16,-7 4 1-16,5 4-1 15,3 0-1-15,-8-11-1 16,8 7-6-16,-8-8-4 0,5-5-7 15,-5-7-27-15</inkml:trace>
  <inkml:trace contextRef="#ctx0" brushRef="#br0" timeOffset="20">6504-13 67 0,'0'0'96'15,"0"0"-59"-15,0 0-22 16,0 0-6-16,-16 0-4 16,16 0-2-16,0 0 0 15,9 22-1-15,-9-22 0 16,-9 20-1-16,1-3 0 15,-1 8-1-15,2 7 1 0,2 1-1 16,-4 0 0-16,2 0 0 16,2 1 0-16,-3-6-1 15,8 4 0-15,-8-10-5 16,8 3-5-16,4-12-5 16,-4-13-18-16</inkml:trace>
  <inkml:trace contextRef="#ctx0" brushRef="#br0" timeOffset="21">6708 617 175 0,'-17'7'32'0,"17"-7"-17"16,0 0-4-16,0 0-8 15,29 0-1-15,-29 0-1 16,33 0-1-16,-12 9 1 15,-1-1-1-15,1 0 1 16,0 4-1-16,-9 5 0 0,-4-2 0 16,-8 7 0-16,0-2 0 15,-8 1 0-15,-4 0 0 16,-2 3 0-16,2-3 0 16,4 0 0-1,4 0-1-15,4-1 1 0,0 2 0 16,12 2 0-16,0 1 0 15,2-4 0-15,-2 3 0 16,0 1 0-16,0-5 0 16,-8 2 0-16,-4-6 1 15,-7 5-1-15,-6-4 0 16,-7 3 0-16,-10-8 0 16,-2 5-1-16,-15-17-1 15,2 0-7-15,-4-4-4 0,8-18-9 16,-1-10-38-16</inkml:trace>
  <inkml:trace contextRef="#ctx0" brushRef="#br0" timeOffset="22">-495 4505 187 0,'-4'26'25'0,"4"-6"-11"16,-3 1-5-16,3-21-7 15,3 25-1-15,-3-25 0 16,29 27-1-16,-8-13 1 16,12 7-1-16,0-5 1 15,0 4-1-15,0 1 0 16,-4 4 0-16,-4 0 0 0,-5 4 0 16,-11-4 0-16,-9 8 1 15,-9-4-1-15,-3 4 0 16,-9-4 1-16,-3 4-1 15,-5-8 0 1,4-1 0-16,5-4 0 0,-1-3 0 16,21-17 0-16,-26 9-2 15,26-9 1-15,-28-17-8 16,20-3-3-16,-5-13-7 16,5-5-30-16</inkml:trace>
  <inkml:trace contextRef="#ctx0" brushRef="#br0" timeOffset="23">-523 4423 188 0,'12'0'25'16,"17"0"-12"-16,-1-13-3 16,10 13-9-16,4-20 0 15,11 12-1-15,-4-9 1 16,10 4-1-16,-6 1 0 15,1 4 0-15,-13 1 0 16,-4 1 0-16,-8 6 0 16,-4 0 1-16,-25 0-1 15,17 25 0-15,-22 0 0 16,1 12 1-16,-8 9-1 16,0 3 0-16,-1 8 0 0,0 6 0 15,9-4 0-15,4-5 1 16,0 0-1-1,13-14 0-15,4-11 0 16,7-10 0-16,0-9 0 0,11-10 0 16,1-12-1-16,-3-13 1 15,0-2 0 1,-4-7 0-16,-8-8 0 0,-9-4 0 16,-12 0 0-16,-3 4 0 15,-15 2 0-15,-2 7 0 0,-10 4 0 16,2 4 0-1,-1 8 0-15,5 5 1 16,7 3-1-16,17 9 0 16,-16-8 0-16,16 8 0 15,16-3 0-15,1-2 0 0,11 1 0 16,6-5 0 0,6 1 0-16,2 0 0 15,-1 4 0-15,-3 0 0 0,-5 4 0 16,-5 12 0-1,-7 9 0-15,-4 4 0 16,-9 12 0-16,1 9 0 0,-9 3 0 16,7 0 0-16,-2 1 1 15,7-5-1-15,0-7 0 16,9-9 0-16,3-17 0 16,9-12 0-16,5-12 0 15,-1-17 0-15,-3-12 0 16,-6-9 0-16,-11-8 0 0,-8-8 0 15,-9 8 0-15,-21 1 0 16,-8 11 0-16,-4 8 0 16,-12 18 0-16,-2-1-1 15,14 29-6-15,-17-8-3 16,14 0-6 0,-6-4-18-16</inkml:trace>
  <inkml:trace contextRef="#ctx0" brushRef="#br0" timeOffset="24">-189 3617 185 0,'-12'-7'27'16,"12"7"-13"-16,0 0-4 16,-17 0-8-16,25 7 0 15,-8-7-1-15,12 37 0 16,-3-8 0-16,3 4 0 16,0 0-1-16,5 4 1 15,0-3-1-15,3-2 0 16,1-15 0-16,4-5 1 15,0-12-1-15,8-4 0 16,-4-13 0-16,4-7 0 16,0-4 0-16,0-2 0 15,0 1 1-15,-4-4-1 16,-5 0-1-16,-3 4 1 0,-4 12 0 16,-1-3-1-16,1 13 0 15,-26-15-8-15,9 22-2 16,9-29-6-16,-9 29-20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8:15.3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21 31 71 0,'0'0'37'15,"0"-22"-9"-15,0 22-6 16,0 0-7-16,0 0-5 15,0 0-4-15,0 0-3 16,0 0-2-16,0 0-2 16,-21-11 0-16,21 11-1 0,0 0 0 15,0 0 1-15,0 0 0 16,0 0 1-16,0 0 1 16,0 0 2-16,0 0 2 15,0 0 1 1,0 0-2-16,0 0 2 0,0 0-1 15,0 0-1-15,17 0 0 16,-17 0-1-16,0 0 0 16,0 0-1-16,0 0 0 15,0 0 0-15,0 17-1 16,0-17 0-16,0 0 0 16,-9 21 0-16,9-21-1 15,0 25 1-15,0-9-1 16,-3 4 0-16,3 5 0 15,0 4 1-15,0 4-1 0,-5 8 0 16,5 1 0 0,0 3 0-16,0 9 0 0,0-5 0 15,0 5 0-15,0 9 0 16,0-6 0 0,0 1 0-16,5 0 0 15,-5 6 0-15,8-8 0 0,-8 10 0 16,8 0 0-16,-8 4 0 15,8 9 0-15,-8 4 0 16,5-1 0-16,-5 9 0 16,7 4 0-16,-7-2 0 15,5-5 0-15,3 0 0 16,-8-9 0-16,4-1 0 16,5 1 1-16,-5-13-1 15,-4 0 0-15,8-3 0 0,-4-2 0 16,-4-3 0-16,8-4 0 15,-8-5 0-15,9 0 0 16,-9-2 0-16,4-2 0 16,-4-4 0-16,8 0 0 15,-8-3-1-15,4-5 1 16,-4 4 0-16,5-4 0 16,-5 0 0-16,7-8 0 15,-7 4 0-15,0-9 0 16,0 2 0-16,0-7 0 15,0-15 0-15,0 21 0 16,0-21 0-16,5 18 0 16,-5-18 0-16,0 0 0 0,0 15 0 15,0-15-1-15,0 0 0 16,0 0 0-16,0 0-8 16,0 0-3-16,8-24-9 15,-16-1-31-15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8:15.3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 0 179 0,'-9'12'30'16,"9"-12"-15"0,0 0-5-16,37 21-7 0,-20-30-2 15,12 18 0 1,-1-9 0-16,10 9 0 0,-5-2-1 16,-4 13 0-16,-4 1 0 15,-8 8 0-15,-10 4 0 16,-7 4 0-16,-7 1 0 15,-7-1 0-15,-1 0 0 16,2 0 0-16,-4-4 0 0,9-4 0 16,8 0 0-1,0-4 0-15,17 0 0 0,4 1-1 16,-1-11 1 0,5 6 0-16,4-1 0 15,-5 0 0-15,-7-2 0 0,-4 2 0 16,-5 1 0-16,-8 8 1 15,-17-9-1-15,1 6 0 16,-13-6 0-16,0 5 0 16,-8-9 0-16,-4 0 0 15,-1-3 0-15,1-13 0 16,8 4-1-16,0-16 1 16,12 4-2-16,-3-21-1 15,24 4-7-15,3-7-4 16,13-2-14-16,1-12-55 0</inkml:trace>
  <inkml:trace contextRef="#ctx0" brushRef="#br0" timeOffset="1">564 227 184 0,'0'32'27'0,"-4"10"-13"15,-5 3-4-15,1-4-9 16,16 13 1-16,1-12-1 16,12 7-1-16,-1-12 1 15,13 1-1-15,4-13 0 16,1-13 0-16,-2-3 0 16,2-9 0-16,-5-13-1 0,-4-12 1 15,-4 0 0-15,-17-12 0 16,1-4 0-16,-9 0 0 15,-12-5 0-15,-2 4 0 16,-10 5 0-16,3 4 0 16,-8 9 0-16,8 7 1 15,0 4-1-15,5 6 0 16,16 7 1-16,-20-4-1 16,20 4 0-16,0 0 0 15,20-13 0-15,1 5 0 16,0-1 0-16,12 1 0 15,3 0 0-15,2-5 0 16,-1 8 0-16,-3 5 0 0,-1 0 0 16,-9 0 0-1,1 18 0-15,-5 2 0 0,-7 10 0 16,4 7 0-16,-5 8 0 16,5 0 0-1,-5 1 0-15,4 0 0 0,1-5 0 16,4-8 0-1,3-12 0-15,5-13 0 0,-4-13 0 16,4-6 0-16,0-15 0 16,-4-7 0-16,-8-12 0 15,-10-1 0-15,-7 1 0 16,-7 0 1-16,-19 3-1 0,-2 6 0 16,-6 6 0-16,-3 9 0 15,0 13-1 1,-8-9-2-16,12 17-6 0,0 0-4 15,8 0-9-15,0-12-41 16</inkml:trace>
  <inkml:trace contextRef="#ctx0" brushRef="#br0" timeOffset="2">378-571 181 0,'-12'-8'29'0,"12"8"-14"15,0 0-5-15,12 33-8 16,-12-33 0-16,12 41-1 15,-3-8 0-15,7 4-1 16,5 1 0-16,-1 4 1 16,1-10-1-16,5-3 0 15,-7-9 0-15,7-7 1 0,3-13-1 16,4-8 0 0,0-5 0-16,0-3 0 0,3-6 0 15,2 2 0 1,-5-9 1-16,0 9-1 0,0 0 0 15,-4 3 0-15,-8 0 0 16,-5 9 0-16,-16 8 0 16,17-8-1-16,-17 8 0 15,0 0-6-15,0 0-3 16,-12-13-5-16,12 13-17 16</inkml:trace>
  <inkml:trace contextRef="#ctx0" brushRef="#br0" timeOffset="3">759-2815 200 0,'28'8'19'0,"5"4"-7"16,5-8-3-16,7 8-8 16,-4-12-1-16,1 9 1 0,3-1-1 15,-16-8-1 1,8 21-3-16,-17-13-6 15,-20-8-4-15,0 0-11 0,0 0-52 16</inkml:trace>
  <inkml:trace contextRef="#ctx0" brushRef="#br0" timeOffset="4">899-2823 188 0,'-17'24'24'16,"-7"-4"-11"-16,3 10-4 15,0 3-8-15,5-4-1 16,8 7 1-1,8-2-1-15,3-1 0 0,14 0 1 16,8 0-1-16,-1-4 0 16,9 0 0-16,-4-4 0 15,4 0 0-15,-3 0 0 16,-10-5 0-16,-8 1-1 16,-3-1 1-16,-9 2 0 15,-9-2 0-15,-6 0 0 0,-6-3 0 16,-8 4 0-16,-1-1 0 15,-3-3 0-15,1-9 0 16,2 9-1-16,-3-26-2 16,21 9-6-16,-5-11-6 15,1-11-15-15,8-3-56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8:15.3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6447 406 111 0,'0'0'70'0,"0"0"-43"16,0 0-12-16,-12-22-10 16,12 22-1-16,0 0-1 15,0 0-1-15,0 0 0 0,0 17-1 16,0-17 0-16,0 34 0 15,-9-9-1-15,9 10 1 16,-9 12-1 0,2 10 1-16,2 14-1 0,2 6 0 15,-6 11 0-15,9 7 0 16,-8 9 0-16,8-1 0 16,0 0 0-16,0 4 1 15,0-12-2-15,-4 0 2 16,4-3-2-16,0-2 2 15,0-6-1-15,4-10 0 16,-4-8 0-16,4-4 0 16,-4-5 0-16,8-11 0 15,-8-5 0-15,5-16 0 16,-5 0-1-16,3-13 1 16,-3-12 0-16,0 17-1 15,0-17 1-15,0 0-2 16,0 0-2-16,0-17-6 15,0 17-4-15,-8-32-13 16,-4 15-51-16</inkml:trace>
  <inkml:trace contextRef="#ctx0" brushRef="#br0" timeOffset="1">6211 2042 172 0,'0'0'34'0,"-17"25"-17"15,17-9-7-15,0-16-4 0,9 50-5 16,-9-13 0 0,17 13 1-16,-10-2-2 0,10 15 1 15,0-9 0-15,4-4-1 16,4-17 0 0,4-9 1-16,4-16-1 0,8-16 0 15,-1-20 1-15,7-4-1 16,-2-15 0-16,0-7 0 15,-4 5 0-15,-3-5 0 16,-10 8 0-16,-7 1-1 16,-4 16 0-16,-17-9-2 15,0 26-7-15,0 12-2 16,-12-7-8-16,-5 10-33 16</inkml:trace>
  <inkml:trace contextRef="#ctx0" brushRef="#br0" timeOffset="2">5872 3022 188 0,'21'15'25'0,"4"3"-11"15,-5 3-5-15,6 15-7 16,-5-11-1-16,-2 12-1 16,2 2 1-16,0 5 0 15,-13-2-1 1,1-1 0-16,-9 0 0 0,-9 1 0 15,-3-10 0 1,-9 6 0-16,-8-9 0 0,1-4 0 16,-6-4 0-16,6-5 0 15,-2-4 0-15,6-4 1 16,7-8-1-16,17 0 0 16,-21 6 0-16,21-6 1 15,26-6-1-15,-7 6 0 16,11-3 0-16,3 3 0 15,4-9 0-15,8 1 0 0,9-1-1 16,-16-16-2 0,19 5-6-16,-12-13-4 15,2-4-9-15,-6-12-39 0</inkml:trace>
  <inkml:trace contextRef="#ctx0" brushRef="#br0" timeOffset="3">6315 3091 196 0,'28'0'21'0,"5"5"-9"0,1-5-2 16,15 9-9-16,-8-9-1 15,9 0 1-15,-1 0-1 16,5 0 0-16,-8 4 0 16,-1-4 0-16,-7 0 0 15,-10 0 1-15,-7 0-1 16,-4 8 0-16,-17-8 0 16,12 28 0-16,-12-2 0 15,-8 10 1-15,-1 5-1 0,9 18 0 16,-4-1 0-1,4 4 0-15,4-5 0 0,13-3 1 16,4-12-1-16,3-12 0 16,9-18 0-1,0-17 0-15,5-20 1 0,3-4-1 16,-8-17 0-16,-8-3 0 16,-8-8 0-16,-14-6 0 15,-3 9 0-15,-15 5 0 16,-11 8 0-16,-7 3 0 15,0 14 0-15,-4-6-1 16,3 18-1-16,-14 0-7 16,15 0-2-16,0-1-8 0,-5-1-28 15</inkml:trace>
  <inkml:trace contextRef="#ctx0" brushRef="#br0" timeOffset="4">6430 3142 190 0,'-13'37'23'0,"6"4"-9"16,7 5-5-16,-8-10-7 15,23 10-2-15,3-8 1 16,11 3-1-16,-1-8 1 0,10 7-1 16,-2-6 0-16,-6-5 0 15,-1-4 0 1,-5 4 1-16,-7-1-1 15,-5-3 0-15,-12 1 0 0,0-6 0 16,-8 5 0-16,-9-4 0 16,1-5 1-1,-1 5-1-15,-7-9 0 0,3-3 0 16,0-2 0-16,0-7-1 16,1 0 1-16,-5-11-1 15,8 3-3-15,-11-18-5 16,2-7-5-16,-2-8-13 15,3-13-51-15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38:15.3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225-6 67 0,'-16'3'89'0,"11"22"-49"16,-19-8-23-16,3 4-11 15,5 21-1-15,-18-10-2 16,18 26 0-16,-13-6-1 15,13 20 0-15,-10-6-1 16,19 17 1-16,-6-1-2 16,13 5 1-16,0-4 0 15,13-5-1-15,-1-8 0 0,4-11 0 16,1-14 0-16,4-8 0 16,0-20 0-1,3-17 0-15,0-8 0 0,2-14 0 16,-2-2 0-16,-3-9 0 15,-4-5 0-15,-5-3 0 16,-4 5 0-16,-8-2 0 16,-4 4 0-16,-12 6 0 15,-5 2 0-15,-4 14-1 16,-8 1 1-16,0 6 0 16,4 5 0-16,1 0 0 15,2 8 0-15,2-3 0 16,7 7 0-16,17-12 0 15,0 0-1-15,0 0 0 0,13 12-1 16,-13-12-1-16,45-16-7 16,-12 3-6-16,4 1-16 15,9-4-61 1</inkml:trace>
  <inkml:trace contextRef="#ctx0" brushRef="#br0" timeOffset="1">704 304 111 0,'-4'16'68'15,"-8"4"-41"-15,-5 6-12 16,-4 16-11-16,-7-10 0 0,15 22-1 16,-12-9-1-16,17 17-1 15,1-8 1-15,10 4-2 16,6-13 1-16,7-4-1 15,9-8 1-15,8-12-1 16,4-9 0-16,1-15 0 16,7-14 0-16,-8-7 0 15,4-10-1-15,-7-4 1 16,-1 2-1-16,-9-5 1 16,-7 3 0-16,-9 1-1 15,-8 8 1-15,-13 0 1 16,-7 9-1-16,-1 7 0 15,-7 1 1-15,2 7-1 16,-7 5 0-16,9 0 1 0,3 0-1 16,21 0 0-16,-20 8 0 15,20-8 0 1,0 0 0-16,24-16 0 16,1 0 0-16,8-6 0 15,4 3 0-15,8-2 0 16,1 4 0-16,0-3 0 0,-5 11 0 15,-4 9 0 1,-4 0 0-16,-13 16 0 0,1 5 0 16,-12 9 0-16,-1 6 0 15,-4 10 0-15,-4-5 0 0,8 1 1 16,1-5-1 0,7 0 0-16,1-17 0 15,7-8 0-15,5-12 0 0,1-3 0 16,-2-17 0-16,6-5 1 15,-10-8-1-15,-3-1 0 16,-5 1 0-16,-11 0 0 16,-5 8 0-16,-9 1 0 15,-12 11 0-15,-8 1 0 16,-4 12 0-16,-12 0-1 16,12 17-1-16,-20-14-8 15,11-3-1-15,-3 0-10 16,7-25-33-16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42:19.29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F2EB10D-1DE9-4FD1-900B-88163A64A2BF}" emma:medium="tactile" emma:mode="ink">
          <msink:context xmlns:msink="http://schemas.microsoft.com/ink/2010/main" type="writingRegion" rotatedBoundingBox="315,15672 13237,15893 13194,18410 272,18189"/>
        </emma:interpretation>
      </emma:emma>
    </inkml:annotationXML>
    <inkml:traceGroup>
      <inkml:annotationXML>
        <emma:emma xmlns:emma="http://www.w3.org/2003/04/emma" version="1.0">
          <emma:interpretation id="{F2ABB8F6-588F-4AD7-A2F1-0AB7EEC05B6C}" emma:medium="tactile" emma:mode="ink">
            <msink:context xmlns:msink="http://schemas.microsoft.com/ink/2010/main" type="paragraph" rotatedBoundingBox="315,15672 13237,15893 13194,18410 272,18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F18F22-1EE8-47DA-BB60-77B4FE254F19}" emma:medium="tactile" emma:mode="ink">
              <msink:context xmlns:msink="http://schemas.microsoft.com/ink/2010/main" type="line" rotatedBoundingBox="2601,15858 13222,15842 13225,17410 2603,17426"/>
            </emma:interpretation>
          </emma:emma>
        </inkml:annotationXML>
        <inkml:traceGroup>
          <inkml:annotationXML>
            <emma:emma xmlns:emma="http://www.w3.org/2003/04/emma" version="1.0">
              <emma:interpretation id="{BC4E1AC7-0B48-4D89-A094-F364F085A3D5}" emma:medium="tactile" emma:mode="ink">
                <msink:context xmlns:msink="http://schemas.microsoft.com/ink/2010/main" type="inkWord" rotatedBoundingBox="2290,16320 3394,15641 3921,16496 2817,17176"/>
              </emma:interpretation>
            </emma:emma>
          </inkml:annotationXML>
          <inkml:trace contextRef="#ctx0" brushRef="#br0">-6345-1077 144 0,'0'14'49'0,"0"-14"-27"15,0 0-10-15,8 17-8 0,-8-17-1 16,0 0-1-16,-18 14-1 16,18 4 0-16,-14-4 0 15,0 10 0 1,-3-4-1-16,-4 2 0 16,0 2 0-16,1-4 1 0,2 1-2 15,1-7 1-15,10 0-1 0,-8-7 0 16,15 7-3-1,-13-14-5-15,13 0-6 16,0 0-14-16,0-14-56 16</inkml:trace>
          <inkml:trace contextRef="#ctx0" brushRef="#br0" timeOffset="188.111">-6417-949 173 0,'20'12'33'0,"1"-6"-19"15,0 1-6-15,7 10-6 16,-11-10 0-16,7 7-2 16,0-7 0-16,-6-1-1 15,6 9-1-15,-24-15-6 16,24 3-7-16,-10 4-13 16,-14-7-54-16</inkml:trace>
          <inkml:trace contextRef="#ctx0" brushRef="#br0" timeOffset="633.5017">-6292-863 156 0,'0'0'42'0,"-18"19"-23"15,11-6-8-15,-7-2-8 16,14 13-1-16,-6-3 0 15,6 10-1-15,-4 1 0 16,4 10-1-16,0-4 1 16,4 6-1-16,-4 5 0 15,3 0 1-15,-3-4-1 0,7 3 0 16,-7-6 0-16,0-5 0 16,0 6 0-16,0-12 0 15,0 4 0-15,0-8 0 16,0 5 0-16,0-5 0 15,0 5 0-15,0-4 0 16,0 3 0-16,0-3 0 16,0-5 0-16,3 0 0 15,-3-10 0 1,0 1 0-16,0-14 0 16,7 16 0-16,-7-16 0 15,0 0 0-15,0 0 0 16,0 0 0-16,0 0 0 15,0 0 0-15,0 0-1 16,0 0-2-16,0 0-7 0,0-16-3 16,0 5-15-16,0-5-48 15</inkml:trace>
          <inkml:trace contextRef="#ctx0" brushRef="#br0" timeOffset="7473.998">-5855-559 156 0,'0'0'42'15,"-14"13"-23"-15,14-26-8 16,0-19-9-16,10 4-1 15,7-20 0-15,4 0 0 16,0-15 0-16,7 0 0 16,-8-3 0-16,8 7 0 15,-7 0-1-15,0 11 1 16,-4 2-1-16,-3 12 1 16,0 9-1-16,0 8 0 15,-14 17 0-15,24-7 0 0,-14 21 0 16,7 7 1-1,-2 10-1-15,2 7 0 16,1 11 0-16,-1 0 0 16,3 6 0-16,-2 0 0 0,-1 1 0 15,-2-7 0-15,-2-4-1 16,1-7 1-16,0-3-1 16,-10-14 0-16,9 9-2 15,-13-30-7-15,0 18-6 16,0-18-14-16,-17-14-64 15</inkml:trace>
          <inkml:trace contextRef="#ctx0" brushRef="#br0" timeOffset="7661.5052">-5692-758 179 0,'0'0'30'0,"0"0"-15"15,0 0-5-15,27 11-9 16,-6-11 1-16,14 3-2 15,-1 1 0-15,4-4 0 16,11 15-3-16,-8-15-6 16,9 0-5-16,-5-8-13 15,0-6-57-15</inkml:trace>
        </inkml:traceGroup>
        <inkml:traceGroup>
          <inkml:annotationXML>
            <emma:emma xmlns:emma="http://www.w3.org/2003/04/emma" version="1.0">
              <emma:interpretation id="{25B746F0-8BB4-440A-A362-3D049D28F528}" emma:medium="tactile" emma:mode="ink">
                <msink:context xmlns:msink="http://schemas.microsoft.com/ink/2010/main" type="inkWord" rotatedBoundingBox="4717,15855 5827,15853 5829,17188 4719,17190"/>
              </emma:interpretation>
            </emma:emma>
          </inkml:annotationXML>
          <inkml:trace contextRef="#ctx0" brushRef="#br0" timeOffset="1402.2473">-4243-1004 147 0,'0'0'50'16,"0"0"-30"-16,0 0-7 16,0 0-9-16,0 0-1 15,0 0-1-15,0 0-1 16,-10 10 0-16,10-10-1 16,-14 21 1-16,0-4-1 15,-3 2 0-15,0-2 0 0,-1-1 0 16,1 6-1-16,-4-5 1 15,11 4-1-15,-11-18-1 16,21 14-4-16,0-17-5 16,0 0-7-16,-14-13-23 15,14 2-87-15</inkml:trace>
          <inkml:trace contextRef="#ctx0" brushRef="#br0" timeOffset="1574.1199">-4353-949 118 0,'17'0'66'0,"7"0"-40"0,-3 0-13 16,3 0-8-16,11 12-3 16,-8-12 0-16,8 10-2 15,-7-3 0-15,0 0 0 0,0 2-2 16,-18-9-3-16,-10 0-8 16,21 12-9-16,-21-12-37 15,0 0-67-15</inkml:trace>
          <inkml:trace contextRef="#ctx0" brushRef="#br0" timeOffset="1937.9042">-4153-844 111 0,'0'0'70'0,"-13"31"-43"16,6-14-12-16,4-3-10 15,3 17-3-15,-7 1 0 16,7 5-1-16,0 6 0 15,0 2 0-15,0 3-1 16,0 8 1-16,0-5-1 0,7 6 0 16,-7-10 1-16,3 6-1 15,0-5 0-15,-3-3 0 16,7-6 0-16,-7-4 0 16,7-1 0-16,-7-3 0 0,0-6 1 15,3-4-2 1,-3-4 2-16,0-4-1 15,0 3 0-15,0-16 0 16,0 13 0-16,0-13 0 0,8 14-1 16,-8-14 1-1,3 16-1-15,-3-16 0 0,11 14-1 16,-11-14-8-16,0 0-5 16,0 0-14-16,0 0-62 15</inkml:trace>
          <inkml:trace contextRef="#ctx0" brushRef="#br0" timeOffset="8427.7903">-3708-594 176 0,'-15'6'32'0,"15"-6"-17"15,-20-18-5-15,17 2-8 16,-4-23 0-16,17 2-1 0,-6-16-1 16,9-2 1-16,-2-8-1 15,3 5 1-15,-1-1-1 16,5 3 0-16,-4 7 0 15,-4 4 0-15,5 10 0 16,-5 8 0-16,0 6 0 16,0 7 0-16,5 10 0 15,-2 4 0-15,1 11 0 0,4 6 0 16,-1 4 0-16,0 10 0 16,4 11 0-16,-4 3 0 15,1 4 1-15,-5-1-2 16,1 1 2-1,-3-1-2-15,-1-3 1 0,-3-3 0 16,3-11-1 0,-6-3 1-16,3 4-2 0,-7-23-1 15,14 19-3-15,-14-13-7 16,-10-5-11-16,10-10-36 16</inkml:trace>
          <inkml:trace contextRef="#ctx0" brushRef="#br0" timeOffset="8619.6193">-3666-771 180 0,'0'0'30'0,"0"-11"-15"15,17 11-6 1,-4-10-7-16,15 10 0 0,0 0-1 16,7 0-1-16,-4 0 0 15,7 3 0 1,0 8-1-16,-13-15-4 0,9 15-5 31,-9-8-7-31,3-3-19 0,-8 0-81 16</inkml:trace>
        </inkml:traceGroup>
        <inkml:traceGroup>
          <inkml:annotationXML>
            <emma:emma xmlns:emma="http://www.w3.org/2003/04/emma" version="1.0">
              <emma:interpretation id="{B9C19C6C-8CBF-4170-BFE5-573F7368B5D4}" emma:medium="tactile" emma:mode="ink">
                <msink:context xmlns:msink="http://schemas.microsoft.com/ink/2010/main" type="inkWord" rotatedBoundingBox="8946,15907 11551,15903 11553,17332 8948,17336"/>
              </emma:interpretation>
            </emma:emma>
          </inkml:annotationXML>
          <inkml:trace contextRef="#ctx0" brushRef="#br0" timeOffset="3836.3894">28-1052 163 0,'0'0'39'0,"-17"16"-21"15,17-16-7-15,-21 29-7 0,3-22-3 16,11 13 1-16,-9-3-2 16,2 4 1-16,-4 1-1 15,1-2-1-15,-1 1 1 16,-2-7-2-16,10 7 0 16,-15-11-8-16,25-10-5 15,-14 7-14 1,14-7-59-16</inkml:trace>
          <inkml:trace contextRef="#ctx0" brushRef="#br0" timeOffset="4064.7681">-83-963 144 0,'21'11'49'0,"0"-4"-29"15,7 4-8-15,-1-1-9 16,-2-3-2-16,6-3-2 15,3 2-2-15,-16-6-5 16,-1 0-9-16,-3 10-18 0,-14-10-63 0</inkml:trace>
          <inkml:trace contextRef="#ctx0" brushRef="#br0" timeOffset="4346.0176">-3-827 104 0,'-14'14'74'15,"11"7"-46"-15,-5 0-13 16,5-4-10-16,3 18-2 16,-4-5-1-16,8 16-1 15,-4-1 1-15,0 7-1 16,3 4-1-16,1 3 1 0,-4 3 0 16,11-3-1-1,-11 0 0-15,10-4 1 0,-10-6-1 16,7-4 0-1,-7-3 0-15,7-4 0 16,-4 3 0-16,-3-5 0 0,8-2 1 16,-8-3-1-16,3-3 0 15,-3 0 0-15,7-4 0 16,-7-6 0-16,3-5-1 16,-3-13 1-16,4 14-2 15,-4-14-6-15,-4-14-4 16,4-3-10-16,0-4-36 15</inkml:trace>
          <inkml:trace contextRef="#ctx0" brushRef="#br0" timeOffset="4963.7134">1583-1011 156 0,'0'0'44'15,"0"-14"-26"-15,0 14-6 16,-11-17-9-1,11 17 0 1,-14 6-2-16,14-6 0 0,-27 18 0 16,9 0-1-16,-6 2 1 15,3 1-2-15,-3 4 1 16,-1-8-1-16,8 3 0 16,-1-9-1-16,18 12-3 15,0-23-7-15,0 0-7 16,0 0-26-16,4-19-85 0</inkml:trace>
          <inkml:trace contextRef="#ctx0" brushRef="#br0" timeOffset="5121.411">1478-980 131 0,'25'0'58'0,"-1"10"-35"16,3 4-11-16,15 5-8 16,-17-13-2-1,10 8-2-15,-5-4 0 0,-5-10-2 16,2 15-2-16,-12-9-9 15,-15-6-10-15,0 0-34 16,0 0-69-16</inkml:trace>
          <inkml:trace contextRef="#ctx0" brushRef="#br0" timeOffset="5418.3657">1579-863 136 0,'0'19'55'0,"-7"-2"-34"15,7 7-8-15,7 8-10 0,-10-5 0 16,10 19-2-16,-7-1 1 16,0 10-1-16,0-3 0 15,3 14 0-15,-3-3-1 16,7 6 1-16,-7-6 0 16,6-1-1-16,-2-3 0 15,3-4 0-15,-7-6 0 0,7-7 0 16,-7-8 0-16,7-2 0 15,-7-9 0-15,0-5 0 16,0-4 0-16,0-14 0 16,4 23-1-16,-4-23-1 15,0 0-7-15,0 0-5 16,0 0-10-16,0 0-43 16</inkml:trace>
          <inkml:trace contextRef="#ctx0" brushRef="#br0" timeOffset="2660.7147">-1911-994 128 0,'0'0'63'15,"10"-13"-40"-15,-10 13-9 16,0 0-9-16,0 0-2 16,0 0-1-16,-6 17-1 0,2 3 0 15,-10-6-1-15,4 11 1 16,-4-4-1-1,-7 3 0-15,4-1-1 0,-8-1 1 16,5-1-1-16,-2-11 0 16,12 8-2-16,-15-18-6 0,25 0-5 15,-13-7-13-15,13-7-54 16</inkml:trace>
          <inkml:trace contextRef="#ctx0" brushRef="#br0" timeOffset="2851.353">-1922-1014 167 0,'21'14'35'0,"0"-4"-18"16,0 4-6-16,11 6-10 15,-12-13 0-15,11 5-1 16,-3-6 0-16,-4 5-1 16,-3-1 0-16,-21-10-4 15,18 0-8-15,-18 0-10 16,0 0-38-1,0 0-62-15</inkml:trace>
          <inkml:trace contextRef="#ctx0" brushRef="#br0" timeOffset="3229.4772">-1855-869 136 0,'-14'28'54'15,"6"-7"-32"-15,8-4-10 16,0 15-9-16,-3-1-1 15,6 7 0-15,-3-3-1 16,0 13 0-16,0-2 0 16,8 2-1-16,-8 0 1 15,0 8 0-15,0-11-1 0,0 4 0 16,0 3 1-16,-8-4-1 31,8 1 0-31,0-1 0 16,0 1 0-16,8 0 0 15,-8-1 0-15,7 5 0 16,-7-12 0-16,7 1 0 16,-7-8 0-16,3-6 1 15,-3-4-1-15,0-3-1 16,0-6 1-16,0-15 0 16,10 19 0-16,-10-19 0 0,3 18 0 15,-3-18-1 1,12 17-1-16,-12-17-7 15,0 0-6-15,0 0-12 0,0-19-56 16</inkml:trace>
          <inkml:trace contextRef="#ctx0" brushRef="#br0" timeOffset="6016.4655">3272-1080 167 0,'0'0'37'16,"0"0"-20"-16,0 0-6 0,0 0-8 15,0 0-1-15,-21 14 0 16,10 3-2-16,-9-4 1 16,-1 12-1-16,-7-4 0 15,0 6 0-15,0-6 0 16,-2 1-1-16,12-2-1 15,-13-12-1-15,31 5-7 16,0-13-4-16,0 0-16 16,0-21-58-16</inkml:trace>
          <inkml:trace contextRef="#ctx0" brushRef="#br0" timeOffset="6172.7169">3185-1056 156 0,'14'4'44'16,"0"6"-27"-16,3 0-5 15,4 1-10-15,7 6 0 16,-7-3-2-16,6-4-1 16,1 11-1-16,-14-7-7 15,7-3-6-15,-7 3-16 16,-14-14-60-16</inkml:trace>
          <inkml:trace contextRef="#ctx0" brushRef="#br0" timeOffset="6505.2692">3296-834 125 0,'-11'14'61'15,"11"7"-36"-15,0 3-11 0,-10 0-10 16,20 22-1-16,-16-5-1 16,12 14-1-16,-12 1 1 15,12 10-1-15,-6-8 0 16,0 6-1-16,0-2 1 15,0-3-1-15,8-4 0 16,-5-2 0-16,1-8 1 0,-1-7-1 16,1-7 0-16,-4 0 0 15,6-14 0-15,-6 1 0 16,0-18 0-16,0 14-1 16,0-14 0-16,0 0 0 15,0 0-6-15,0 0-4 16,-10-25-8-16,3 5-24 15</inkml:trace>
          <inkml:trace contextRef="#ctx0" brushRef="#br0" timeOffset="9304.7811">-1325-546 163 0,'0'0'39'0,"-20"-7"-22"16,8-13-6-16,12-5-9 15,-10-23 0-15,14 2-1 16,-4-16 0-16,11-4 0 15,-1-6 0-15,4 5-1 0,-1 1 1 16,8 6-1 0,0 9 0-16,-3 9 1 0,2 11-1 15,1 10 0-15,-4 18 0 0,1 10 1 16,-1 10-1-16,0 14 0 16,1 18 0-16,2 3 0 15,-2 14 0 1,-1 0 0-16,1 3 0 15,-1 1 0-15,-3-8 0 16,0-3-1 0,-4-10 0-16,1-11 1 0,-1-3-2 0,-10-18-2 15,3-1-6-15,-3-16-6 0,-10 5-18 16,-4-16-68-16</inkml:trace>
          <inkml:trace contextRef="#ctx0" brushRef="#br0" timeOffset="9523.4597">-1238-744 183 0,'0'0'28'16,"0"0"-14"-16,0-14-4 15,24 14-9-15,-3 0 0 16,10-7-1-16,14 18-3 16,-6-11-7-16,9 0-5 0,-3 3-14 15,3-3-67-15</inkml:trace>
        </inkml:traceGroup>
        <inkml:traceGroup>
          <inkml:annotationXML>
            <emma:emma xmlns:emma="http://www.w3.org/2003/04/emma" version="1.0">
              <emma:interpretation id="{C4868E16-A0FC-40D6-80DD-3BB335BCBFE9}" emma:medium="tactile" emma:mode="ink">
                <msink:context xmlns:msink="http://schemas.microsoft.com/ink/2010/main" type="inkWord" rotatedBoundingBox="9682,15901 11567,15975 11538,16704 9653,16630"/>
              </emma:interpretation>
            </emma:emma>
          </inkml:annotationXML>
          <inkml:trace contextRef="#ctx0" brushRef="#br0" timeOffset="10028.8375">569-525 178 0,'0'0'30'15,"-20"14"-15"-15,20-14-5 16,-22-28-8-16,22 8 0 16,0-19-1-16,0-2-1 15,7-16 1-15,1-1-1 16,6-12 0-16,-1 2 1 15,2 1-1-15,2 5 0 16,-4 6 0-16,2 11 1 16,-9 10-1-16,8 14 0 15,-14 21 0-15,18-7 0 0,-11 21 1 16,6 14-1-16,-3 11 0 16,5 6 0-1,5 10 0-15,-3 7 0 16,5 1 0-16,-2 3 0 15,-2-7 0-15,-1-3-1 16,1-11 1-16,-8-8-1 0,0 2-2 16,-17-18-5-16,7-4-4 15,0-17-10-15,-21 17-34 16</inkml:trace>
          <inkml:trace contextRef="#ctx0" brushRef="#br0" timeOffset="10169.4649">635-675 185 0,'-10'-14'27'16,"10"14"-14"-16,0-16-3 16,14 16-8-16,3-4-2 0,14-2 0 15,11 12-6-15,3-6-5 16,3-6-6-16,8 6-21 16</inkml:trace>
          <inkml:trace contextRef="#ctx0" brushRef="#br0" timeOffset="10669.4658">1888-407 175 0,'0'-17'31'0,"0"-4"-15"16,3-11-6-16,-6-6-9 15,13-3 0-15,-7-15 0 16,12 4 0-16,-12-9-1 15,11-3 1-15,-4-2 0 16,4 4 0-16,-3 3-1 16,9 10 0-16,-5 8 1 15,1 9-1-15,1 11 0 0,5 15 1 16,-2 12-1-16,1 15 0 16,-4 11 0-16,1 9 1 15,-1 11-1-15,5 4 0 16,-5 6 0-16,-1 1 0 15,2 4 0 1,-4-9-1-16,0-7 1 0,-3-5-1 16,6 2-1-16,-17-27-2 15,10 10-6-15,-10-20-6 16,0-11-16-16,-17 0-69 16</inkml:trace>
          <inkml:trace contextRef="#ctx0" brushRef="#br0" timeOffset="10825.7163">2075-698 180 0,'-10'-14'29'16,"10"14"-14"-16,0 0-5 15,0-18-8-15,21 18-1 16,6 0-1-16,4-7 0 16,18 14-3-16,-7-7-6 0,13 5-5 15,8-5-13-15,2 6-53 16</inkml:trace>
        </inkml:traceGroup>
        <inkml:traceGroup>
          <inkml:annotationXML>
            <emma:emma xmlns:emma="http://www.w3.org/2003/04/emma" version="1.0">
              <emma:interpretation id="{3C8C4370-F393-45BD-A3E7-EF9E2DB81495}" emma:medium="tactile" emma:mode="ink">
                <msink:context xmlns:msink="http://schemas.microsoft.com/ink/2010/main" type="inkWord" rotatedBoundingBox="13084,15864 13293,16669 12881,16775 12672,15970"/>
              </emma:interpretation>
            </emma:emma>
          </inkml:annotationXML>
          <inkml:trace contextRef="#ctx0" brushRef="#br0" timeOffset="11313.3149">3715-553 173 0,'-16'7'34'16,"16"-7"-19"-16,-17-24-4 15,9-4-9-15,19-3-1 16,-8-10 0-16,11-8 0 0,-1-14-1 15,5 1 1 1,-1-7-1-16,5 6 1 16,-12 0-1-16,7 11 0 0,1 4 1 15,-8 9-1-15,3 22 0 16,2 10 1-16,-1 18-1 16,-1 13 0-16,2 18 1 15,2 13-1-15,0 4 0 16,1 18 0-16,2-1 0 15,-2 0 0-15,2 1 0 16,-2-4 0-16,2-11-1 16,-6-10 1-16,0-7-1 0,-3-17 1 15,-5 0-2-15,-6-28 0 16,0 13-4-16,-6-23-6 16,-11-7-7-16,-11-11-30 15</inkml:trace>
          <inkml:trace contextRef="#ctx0" brushRef="#br0" timeOffset="11469.4946">3715-730 191 0,'-13'-17'24'0,"13"17"-10"15,18-11-5-15,19 15-6 16,1-11-2-16,11 7-1 16,4-4 1-16,-5-2-2 15,4 6 0-15,-27 0-9 16,5 0-2-16,-15-7-8 0,-15 7-37 15</inkml:trace>
        </inkml:traceGroup>
      </inkml:traceGroup>
      <inkml:traceGroup>
        <inkml:annotationXML>
          <emma:emma xmlns:emma="http://www.w3.org/2003/04/emma" version="1.0">
            <emma:interpretation id="{6F7E6AF5-6C3B-46D6-8A9D-6BF41E022E4A}" emma:medium="tactile" emma:mode="ink">
              <msink:context xmlns:msink="http://schemas.microsoft.com/ink/2010/main" type="line" rotatedBoundingBox="9136,17070 12514,17128 12506,17588 9128,17530"/>
            </emma:interpretation>
          </emma:emma>
        </inkml:annotationXML>
        <inkml:traceGroup>
          <inkml:annotationXML>
            <emma:emma xmlns:emma="http://www.w3.org/2003/04/emma" version="1.0">
              <emma:interpretation id="{B281C2E4-194E-4619-943E-05B9A19D73EC}" emma:medium="tactile" emma:mode="ink">
                <msink:context xmlns:msink="http://schemas.microsoft.com/ink/2010/main" type="inkWord" rotatedBoundingBox="9136,17089 9163,17090 9156,17531 9128,17530"/>
              </emma:interpretation>
            </emma:emma>
          </inkml:annotationXML>
          <inkml:trace contextRef="#ctx0" brushRef="#br1" timeOffset="-24035.8497">14 26 15 0,'0'0'4'0,"0"0"6"16,0 0 0-16,0 0 4 16,0 0 4-16,0 0-1 15,0 0 6-15,0 0-3 16,0 0 0-16,0 0-2 16,-3-13-6-16,3 13-1 15,0 0-3-15,0 0-2 31,0 0 0-31,0 0-2 0,0-14-1 16,0 14 1-16,0 0-2 16,0 0 0-16,0 0 0 0,0 0-1 15,0 0 0-15,0 0 0 16,0 0 0-16,0 0 0 16,0 0-1-16,0 0 1 15,0 0-1-15,0 17 1 0,0-17-1 16,0 14 1-1,0-14-1-15,0 28 0 16,-7-10 1-16,7 3-1 16,0 2 0-16,-4 2 0 0,4 3 0 15,0-1 0-15,0 1 0 0,0 0 0 16,0-7 0-16,0-1 0 16,4-2 0-16,-4-1 1 15,0 1-1-15,3-8 0 16,-3-10 0-16,0 20 0 15,0-20 0-15,7 22 0 16,-7-22 0-16,0 14 0 16,0-14 0-16,0 0 0 15,0 14 0-15,0-14-1 16,0 0 1-16,0 0-1 31,8 10-1-31,-8-10-8 0,0 0-3 16,0 0-13-16,0 0-45 15</inkml:trace>
        </inkml:traceGroup>
        <inkml:traceGroup>
          <inkml:annotationXML>
            <emma:emma xmlns:emma="http://www.w3.org/2003/04/emma" version="1.0">
              <emma:interpretation id="{6C1A4C9F-3D49-4431-9191-90E9B040B96A}" emma:medium="tactile" emma:mode="ink">
                <msink:context xmlns:msink="http://schemas.microsoft.com/ink/2010/main" type="inkWord" rotatedBoundingBox="10765,17139 10805,17139 10800,17482 10759,17481"/>
              </emma:interpretation>
            </emma:emma>
          </inkml:annotationXML>
          <inkml:trace contextRef="#ctx0" brushRef="#br1" timeOffset="-22001.1279">1631 48 100 0,'0'0'58'0,"0"0"-32"0,0 0-11 15,0 0-8-15,0 0-1 16,0 0-2-1,0 0-1-15,0 0-1 0,0 0 0 16,0 0 0-16,0 0-1 16,0 0 1-16,0 0-1 15,0 0 0-15,0 0 0 16,0 14 0-16,0-14 0 16,0 0-1-16,0 9 1 15,0-9-1 1,0 18 0-16,0-4 1 15,0-1-1-15,7 6 0 16,-7 1 0-16,0-2 1 16,3 6-1-16,-3 0 0 15,0 0 0-15,4 1 0 16,-4-8 0-16,0 0 0 16,3 1 0-16,-3-4 0 0,0-14 0 15,8 17 0-15,-8-17 0 16,0 0-1-16,10 24-1 0,-10-24-6 15,0 14-5-15,0-14-11 16,0 0-42-16</inkml:trace>
        </inkml:traceGroup>
        <inkml:traceGroup>
          <inkml:annotationXML>
            <emma:emma xmlns:emma="http://www.w3.org/2003/04/emma" version="1.0">
              <emma:interpretation id="{33DEA210-78F8-4701-8F9A-E9BA13EA1F47}" emma:medium="tactile" emma:mode="ink">
                <msink:context xmlns:msink="http://schemas.microsoft.com/ink/2010/main" type="inkWord" rotatedBoundingBox="12442,17575 12474,17126 12514,17129 12482,17578"/>
              </emma:interpretation>
            </emma:emma>
          </inkml:annotationXML>
          <inkml:trace contextRef="#ctx0" brushRef="#br1" timeOffset="-20298.1885">-6126 756 100 0,'0'-15'58'0,"0"15"-29"0,0 0-13 15,0 0-6-15,-8-20-3 32,8 20-2-32,-13 3-2 0,13-3-1 0,-24 17 0 31,13 1-2-31,-3-4 1 15,4 6-1-15,-1 1 0 0,8 3 0 0,3-6 0 0,0 6 0 16,14-11 0-16,0 2 0 16,3-1 1-16,8-7-1 31,-5-4 0-31,8-3 0 0,-7-10 0 0,6 0 0 31,-5-9 0-31,-5 3 0 0,-4-11 0 0,-2-2 0 31,-4 1 0-31,-3 5 0 0,-4-6 1 0,-7 9-1 16,0-1 0-16,-1 4 0 31,8 17 0-31,-17-14 0 0,17 14 0 0,-20-15-3 32,20 15-6-32,0 0-6 0,-11 15-13 15,11-15-56-15</inkml:trace>
        </inkml:traceGroup>
      </inkml:traceGroup>
      <inkml:traceGroup>
        <inkml:annotationXML>
          <emma:emma xmlns:emma="http://www.w3.org/2003/04/emma" version="1.0">
            <emma:interpretation id="{77138518-27C6-4175-9F74-A25CE3B68AFF}" emma:medium="tactile" emma:mode="ink">
              <msink:context xmlns:msink="http://schemas.microsoft.com/ink/2010/main" type="line" rotatedBoundingBox="303,16762 13183,17523 13118,18620 238,17859"/>
            </emma:interpretation>
          </emma:emma>
        </inkml:annotationXML>
        <inkml:traceGroup>
          <inkml:annotationXML>
            <emma:emma xmlns:emma="http://www.w3.org/2003/04/emma" version="1.0">
              <emma:interpretation id="{A179400D-A5DE-4D8C-A331-EA3DE4480E15}" emma:medium="tactile" emma:mode="ink">
                <msink:context xmlns:msink="http://schemas.microsoft.com/ink/2010/main" type="inkWord" rotatedBoundingBox="295,16900 1437,16967 1389,17778 247,17710"/>
              </emma:interpretation>
            </emma:emma>
          </inkml:annotationXML>
          <inkml:trace contextRef="#ctx0" brushRef="#br1" timeOffset="-41560.1089">-6435 69 48 0,'0'0'74'16,"0"0"-33"-16,0 0-19 16,0-14-9-16,0 14-5 15,0 0-2-15,0 0-1 0,0 0 0 16,0 0-2-16,0 0 0 15,18 10 0-15,-18-10-1 16,0 0 0-16,0 0-1 16,3 17 0-1,-3-17 0-15,0 15-1 16,0-2 1-16,7 3-1 0,-7 6 0 16,0 3 1-16,0 2-1 15,0 4 0-15,0-3 0 16,0 0 0-16,0 0 0 15,-7 0 1-15,7-11-1 16,0-4 0-16,0-13 0 16,-3 18 0-16,3-18 0 15,0 0 0-15,0 0 0 0,0 0 0 16,0 0 0-16,0 0 0 16,0 0 0-16,0 0 0 15,0 0 0-15,0 0 0 16,0 0 0-16,0 0 0 15,0 0 0-15,0 0 0 16,3 14-1-16,-3-14 1 16,0 0-1-16,0 0 1 15,0 0-2-15,0 0-7 16,0 0-4-16,0 0-10 16,0 0-41-16</inkml:trace>
          <inkml:trace contextRef="#ctx0" brushRef="#br1" timeOffset="-40092.7599">-4166 37 136 0,'0'0'48'0,"0"0"-27"16,0 0-11-16,0-14-2 15,0 14-4 17,0 0 0-32,0 0-2 0,0 0 0 15,0 0-1-15,0 0 0 16,-10 19 0-16,10-19 0 0,-7 13-1 16,7-3 0-1,-4 7 1-15,4-2-1 0,0 4 0 16,-3 7 0-16,3-6 0 15,0 4 0-15,0 1 0 16,0-5 0-16,0 1 0 16,0-3 0-16,3-5 0 15,-3 1 0-15,0 0 0 16,0-14 0-16,7 17 0 0,-7-17 0 16,0 15 0-1,0-15 0-15,0 0 0 0,7 14 0 16,-7-14 0-16,0 0 0 15,0 0-1 1,0 0 0-16,0 0-4 0,0 0-6 16,-3-14-5-16,3 14-18 15,-7-28-76-15</inkml:trace>
        </inkml:traceGroup>
        <inkml:traceGroup>
          <inkml:annotationXML>
            <emma:emma xmlns:emma="http://www.w3.org/2003/04/emma" version="1.0">
              <emma:interpretation id="{3B1059E5-0DF9-47D9-8621-464ECA492E58}" emma:medium="tactile" emma:mode="ink">
                <msink:context xmlns:msink="http://schemas.microsoft.com/ink/2010/main" type="inkWord" rotatedBoundingBox="2698,17146 3194,17175 3143,18031 2648,18001"/>
              </emma:interpretation>
            </emma:emma>
          </inkml:annotationXML>
          <inkml:trace contextRef="#ctx0" brushRef="#br1" timeOffset="-3322.7171">-8770 575 170 0,'-17'10'34'16,"17"-10"-18"-16,-7 25-6 16,7-25-8-16,24 10 0 15,1-10-1-15,23 11 1 16,4-11-1-16,21 7 0 16,3-7 0-1,11 3 0-15,-1-3-1 0,5 0 1 0,-4-3-1 16,-11 3 0-16,-7-7 0 15,-13 7 0-15,-8 7 0 16,-10-7 0-16,-10 10-1 16,-7-10 0-16,4 28-4 15,-12-21-6-15,2-4-4 16,-15-3-18-16,13-25-76 16</inkml:trace>
          <inkml:trace contextRef="#ctx0" brushRef="#br1" timeOffset="-38162.7365">-1890 82 100 0,'0'0'79'0,"0"0"-51"0,-17 7-13 15,17-7-10-15,0 0-2 16,0 14 0 0,0-14-2-16,0 0 0 0,0 13 0 15,6 2 0 1,-6-4-1-16,0 9 1 0,4-3-1 16,-4 4 0-16,3 0 1 31,-3 3-1-31,7-5 0 0,-7 4 0 15,3-6 0-15,-3 1 0 16,7-2 0-16,-3-1 0 16,-4-1 0-16,7-4 0 15,-7-10 0-15,4 21 0 16,-4-21-1-16,0 11 1 16,0-11-1-16,0 0-1 15,0 0-5-15,0 0-6 16,0 0-9-16,0-18-37 15</inkml:trace>
        </inkml:traceGroup>
        <inkml:traceGroup>
          <inkml:annotationXML>
            <emma:emma xmlns:emma="http://www.w3.org/2003/04/emma" version="1.0">
              <emma:interpretation id="{CA74F60E-4F60-4A87-B819-5700AB1C0D54}" emma:medium="tactile" emma:mode="ink">
                <msink:context xmlns:msink="http://schemas.microsoft.com/ink/2010/main" type="inkWord" rotatedBoundingBox="4996,16837 8125,17304 7946,18510 4817,18043"/>
              </emma:interpretation>
            </emma:emma>
          </inkml:annotationXML>
          <inkml:trace contextRef="#ctx0" brushRef="#br1" timeOffset="-19654.3344">-3743 617 122 0,'0'0'65'0,"0"0"-40"15,0 0-12 1,0 9-6-16,0-9-5 0,0 0 0 15,-7 15-1-15,7-2 0 16,0 2 0-16,0 9-1 16,0 4 0-16,4 10 1 15,-4-4-1-15,0 5 0 0,3-1 0 16,-3 0 0 0,7 0-1-16,-7-10 1 15,10 6-3-15,-17-19-6 0,14 3-5 16,-7-18-10-16,0 0-47 15</inkml:trace>
          <inkml:trace contextRef="#ctx0" brushRef="#br1" timeOffset="-32609.7443">3380 48 108 0,'0'0'48'16,"0"0"-20"-16,0 0-11 16,0 0-7-16,0 0-4 15,0 0-1-15,-15-11-2 16,15 11 0-16,0 0 0 0,0 0-1 16,-10 11-1-16,10-11 0 15,0 0 0-15,-7 21 0 16,7-21 0-16,-6 23 0 15,2-5-1 1,4 7 1-16,-3-2-1 0,3 12 0 16,-8-4 0-16,8 9 0 15,-3-4 0 1,3 7 0-16,-4-9 0 0,4-6 0 16,0 0 0-16,0-8 0 15,0-2 0-15,0-18 0 16,0 14 0-16,0-14-1 15,0 0 1-15,0 0-1 16,15 0-3-16,-15 0-5 0,0-11-6 16,0 11-15-16,0-25-54 15</inkml:trace>
          <inkml:trace contextRef="#ctx0" brushRef="#br1" timeOffset="-16948.6844">3872 641 160 0,'-17'20'39'0,"-4"-5"-21"16,-6 13-7-16,-2 6-8 0,1-2-2 15,8 9 0-15,2-9 0 16,11 8 0-16,7-11 0 0,7 5-1 16,11-9 0-16,6-1 0 15,7-3 0 1,1-4 0-16,-5 0 0 0,-2 1 0 16,-5-5 0-16,-12-2 0 15,-8 7 0 1,0-4 0-16,-15-1 0 0,-5-3 0 15,-8 5 0-15,1-5 0 16,-2 0 0-16,5-6 0 16,3 3-2-16,-3-21-1 15,24 14-8-15,-17-27-4 0,10 6-20 16,4-11-64-16</inkml:trace>
          <inkml:trace contextRef="#ctx0" brushRef="#br1" timeOffset="-18834.7231">-1397 714 96 0,'-15'0'80'15,"15"0"-50"-15,-17-3-15 16,14-11-9-16,3 14-3 15,0 0-1-15,10 0-1 16,-10 0 0-16,25 20 0 16,-15-6-1-16,7 7 1 15,-4 4-1-15,5 2 1 16,-4-2-1-16,1 5 0 16,-9-9 1-16,1 4-1 15,-7-4 0-15,-10-1 0 16,-5-2 0-16,2-1 0 0,-9-3 0 15,2-1 0-15,-5-2 0 32,5-4 0-32,3-2 0 15,-1-5 0-15,18 0 0 16,-10 0 0-16,10 0 0 16,0 0 0-16,20-5 1 15,2 5-1-15,-2 0 0 0,12 0 0 16,-4 0 1-16,2 5-1 15,-2-5 0-15,0 6 0 16,-1 1 0-16,-5-1-1 16,1 9-1-1,-23-15-7-15,25 13-4 0,-25-13-10 16,25 0-44-16</inkml:trace>
        </inkml:traceGroup>
        <inkml:traceGroup>
          <inkml:annotationXML>
            <emma:emma xmlns:emma="http://www.w3.org/2003/04/emma" version="1.0">
              <emma:interpretation id="{A24F924F-24EA-48D0-936B-C81D0C63B354}" emma:medium="tactile" emma:mode="ink">
                <msink:context xmlns:msink="http://schemas.microsoft.com/ink/2010/main" type="inkWord" rotatedBoundingBox="11033,17845 11337,17863 11311,18310 11007,18292"/>
              </emma:interpretation>
            </emma:emma>
          </inkml:annotationXML>
          <inkml:trace contextRef="#ctx0" brushRef="#br1" timeOffset="-16772.6934">3705 724 175 0,'15'-17'32'16,"5"14"-16"-16,5 3-6 15,5 0-7-15,-1 0-2 16,9 0 0-16,0 0-1 16,-3 0 0-16,-1 13-2 0,-9-6-7 15,-2-7-4-15,-8 0-11 31,-15 0-41-31</inkml:trace>
          <inkml:trace contextRef="#ctx0" brushRef="#br1" timeOffset="-18155.0464">476 749 144 0,'0'0'50'16,"0"0"-30"-16,0 0-8 0,0 0-7 15,13 0-3-15,-13 0 0 16,18-11-1-16,-18 11 0 15,20 11 0-15,-20-11-1 16,15 28 0-16,-15-8 0 16,0 4 0-16,-8 1 0 15,-2 2 0-15,0-7 0 16,-4 2 0-16,8 3 0 0,-2-8 0 16,8 0 0-16,8 1 0 15,2-2 0-15,3 7 0 16,1-4 0-1,4 2 0-15,-5 0 0 16,5-3 0-16,-11-1 0 0,0 0 0 16,-7 1 0-16,0-1 1 15,-10-3-1-15,-2 0-1 16,2 3 1-16,-10-10-1 16,17 15-5-16,-15-22-4 15,4 6-7-15,1-12-20 16,1-9-77-16</inkml:trace>
          <inkml:trace contextRef="#ctx0" brushRef="#br1" timeOffset="-17647.6875">1933 773 172 0,'0'0'33'16,"-7"14"-17"-16,7-14-6 15,-10 17-7-15,-5-17-2 16,15 25 0-16,-6-16 0 16,9 17 0-16,4-3-1 15,7 2 1-15,0-1-1 16,3 4 0-16,7 0 0 16,1-8 0-16,6 1 0 15,-7-13-1-15,15 5-2 0,-19-20-6 16,8 1-4-16,-4-12-12 15,1-3-41-15</inkml:trace>
          <inkml:trace contextRef="#ctx0" brushRef="#br1" timeOffset="-17475.8118">2161 770 183 0,'-23'10'26'0,"1"14"-11"16,2 4-6-16,5 10-7 15,-5-7-1-15,10 14-1 16,-1-3 0-16,4 1 0 16,7 7-2-16,0-11-7 0,7 3-4 15,1-11-12 1,5-11-44-16</inkml:trace>
          <inkml:trace contextRef="#ctx0" brushRef="#br1" timeOffset="-3788.0322">-8738-185 147 0,'-22'0'49'15,"5"0"-30"-15,0 7-7 31,-4-14-8-31,21 7-2 16,-13 7 0-16,13-7-1 0,0 0 0 16,-12 10 0-16,12-10 0 15,15 18-1-15,2-11 1 16,11 11-1 0,4-2 0-16,13 2 0 0,10 3 1 15,10-4-1 1,8-3 0-16,7-4 0 15,-3 1 0-15,-1-4 0 0,-3-4 1 16,-10-3-1-16,-8 7 0 16,-10-7 0-16,-10 0 0 15,-8 4 0-15,-6-4 0 16,-4 0-1-16,-2 6 1 16,-15-6-1-16,20 14-2 0,-20-14-6 15,0 14-4-15,0-14-10 16,-24 18-47-16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42:36.2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603289-6328-42AB-82C6-46196B27A4F7}" emma:medium="tactile" emma:mode="ink">
          <msink:context xmlns:msink="http://schemas.microsoft.com/ink/2010/main" type="inkDrawing" rotatedBoundingBox="2327,6970 2550,10591 2495,10595 2272,6973" semanticType="callout" shapeName="Other">
            <msink:sourceLink direction="with" ref="{9DEFEA53-9FB2-44A4-A5E1-C0FF1F9B70B9}"/>
          </msink:context>
        </emma:interpretation>
      </emma:emma>
    </inkml:annotationXML>
    <inkml:trace contextRef="#ctx0" brushRef="#br0">27-3 84 0,'0'0'85'16,"-14"4"-52"-16,14-4-17 15,7 14-10-15,-7-14-2 16,0 0-2-16,-11 14 0 0,11 3 0 16,0-3-1-1,0 7 0-15,-7-1 0 0,7 4 0 16,0 1-1-16,0 3 1 15,0-3-1-15,0 2 0 16,-3 0 0-16,3 1 1 16,0 4-1-16,0-5 0 15,0 9 0-15,0-1 1 16,0-1-1-16,3 3 0 16,4-1 0-16,1 1 1 15,-1-1-1-15,-1 5 0 0,1-3 1 16,0 1-1-16,-4 1 0 15,1 3 0-15,-4-2 0 16,3 1 0-16,-3-1 0 16,4-3 0-16,-4 1 0 15,7 2 0-15,-3-2 0 16,3-9 0-16,-4 6 0 0,4-2 0 16,-7 0 0-16,3 1 0 15,-3 4 0 1,3-5 1-16,-3 1-1 0,7 0 0 15,-7 3 0 1,5-4 0-16,-5 5 0 0,3-4 0 16,-3 0 0-16,7-1 0 15,-7-3 0-15,3 0 0 16,-3 1 0-16,7 2 1 16,-7-2-1-16,3-1 0 15,-3-3 0-15,0 3 0 16,4 0 0-16,-4 0 0 15,3 0 0-15,-3 0 0 0,7-2 0 16,-4 5 0-16,-3-2 0 16,8 2 0-1,-8 1 0-15,3-4 0 16,-3 4 0-16,0-1 0 0,0-2 0 16,0-1 0-16,0-3 0 15,0 0 0-15,0-1 0 16,0 1 0-16,4-4 0 15,-4 1 0-15,7 6 0 16,-7-7 0-16,0 1 0 0,0 3 0 16,0-1 0-1,0 5 0-15,0-2 0 16,0-1 0-16,0-2 0 0,0 4 0 16,3-3 0-16,-3 3 0 15,0 1 0-15,7-5 0 16,-7 1 0-16,3-1 0 15,-3-2 0-15,4 3 0 16,-4 0 0-16,0-1 0 16,3-2 0-16,-3 2 0 15,0 1 0-15,0 0 0 16,0 3 0-16,8-3 0 16,-8-1 0-16,0 2 0 15,0 2 0-15,3-5 0 16,-3 4 0-16,0-7 0 15,7 5 0-15,-7-6 0 16,3 1 0 0,-3-1 0-16,7-3 0 15,-7 3 0-15,3-5 0 16,-3 1 0-16,0-4 0 16,0 0 0-16,0-1 0 0,0-13 0 15,0 21 0-15,0-21 0 16,0 11 0-1,0-11 0-15,0 0 0 0,0 0 0 16,0 14 0-16,0-14 0 16,0 0-1-16,0 0-1 15,0-14-7-15,-6-1-2 16,-1-9-9-16,-7-17-26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42:34.8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377D10-3032-4AF4-8AD6-47E323297666}" emma:medium="tactile" emma:mode="ink">
          <msink:context xmlns:msink="http://schemas.microsoft.com/ink/2010/main" type="writingRegion" rotatedBoundingBox="2103,6737 2643,6737 2643,7119 2103,7119"/>
        </emma:interpretation>
      </emma:emma>
    </inkml:annotationXML>
    <inkml:traceGroup>
      <inkml:annotationXML>
        <emma:emma xmlns:emma="http://www.w3.org/2003/04/emma" version="1.0">
          <emma:interpretation id="{8F5CAC3C-0407-4C01-8770-84F47DDCFC88}" emma:medium="tactile" emma:mode="ink">
            <msink:context xmlns:msink="http://schemas.microsoft.com/ink/2010/main" type="paragraph" rotatedBoundingBox="2103,6737 2643,6737 2643,7119 2103,7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7889D2-8280-4D2D-989B-698111F72D84}" emma:medium="tactile" emma:mode="ink">
              <msink:context xmlns:msink="http://schemas.microsoft.com/ink/2010/main" type="line" rotatedBoundingBox="2103,6737 2643,6737 2643,7119 2103,7119"/>
            </emma:interpretation>
          </emma:emma>
        </inkml:annotationXML>
        <inkml:traceGroup>
          <inkml:annotationXML>
            <emma:emma xmlns:emma="http://www.w3.org/2003/04/emma" version="1.0">
              <emma:interpretation id="{9DEFEA53-9FB2-44A4-A5E1-C0FF1F9B70B9}" emma:medium="tactile" emma:mode="ink">
                <msink:context xmlns:msink="http://schemas.microsoft.com/ink/2010/main" type="inkWord" rotatedBoundingBox="2103,6737 2643,6737 2643,7119 2103,7119">
                  <msink:destinationLink direction="with" ref="{E1603289-6328-42AB-82C6-46196B27A4F7}"/>
                  <msink:destinationLink direction="with" ref="{6573FDA7-19BA-4AF1-8965-560C1B1DB56F}"/>
                </msink:context>
              </emma:interpretation>
            </emma:emma>
          </inkml:annotationXML>
          <inkml:trace contextRef="#ctx0" brushRef="#br0">360 0 169 0,'0'0'34'15,"-11"21"-17"-15,0-10-7 16,-6 0-8-16,4 9 0 16,-9-3-1-16,2 8 0 0,-8-1 0 0,4 4-1 15,-7-3 1 1,3 5-1-16,1-2 0 0,-2 4 0 31,1-5 0-31,8-2 0 16,2-1 0-16,-2-11-2 15,16 8 0-15,-9-21-2 16,13 0-8-16,0 0-6 0,17-21-26 16,-4 8-78-16</inkml:trace>
          <inkml:trace contextRef="#ctx0" brushRef="#br0" timeOffset="191.3869">173 209 144 0,'23'8'50'0,"5"-2"-30"15,7 1-8 1,7 7-8-16,-8-12-2 16,11 13 0-16,-7-4-2 0,1 2 1 15,-11 1-1-15,-5-3-1 16,-1 6-1-16,-22-17-2 16,6 17-7-16,-6-17-9 15,-16 17-26-15,-2-6-76 0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42:38.1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73FDA7-19BA-4AF1-8965-560C1B1DB56F}" emma:medium="tactile" emma:mode="ink">
          <msink:context xmlns:msink="http://schemas.microsoft.com/ink/2010/main" type="inkDrawing" rotatedBoundingBox="964,8546 1064,7229 1587,7269 1486,8586" semanticType="callout" shapeName="Other">
            <msink:sourceLink direction="with" ref="{9DEFEA53-9FB2-44A4-A5E1-C0FF1F9B70B9}"/>
          </msink:context>
        </emma:interpretation>
      </emma:emma>
    </inkml:annotationXML>
    <inkml:trace contextRef="#ctx0" brushRef="#br0">324-4 175 0,'0'0'32'0,"-13"-8"-16"15,13 8-6-15,-4 22-8 16,-7 3 0-16,11 16-1 16,-7 11 0-1,-3 20 0-15,0 19 0 0,-1 13-1 16,1 11 1-16,3 6-1 16,0-3 0-1,0-3 0-15,4-8 0 0,3-16 0 16,0-15 1-16,0-13-1 15,0-18 0-15,0-10 0 16,0-15 0-16,0-20 0 16,-18 4 0-16,8-18 0 15,-7-18 0-15,-8-12 0 16,0-19-1-16,-2-13 1 16,-1-15 0-16,0-10 0 0,11-2 0 15,0-5 0-15,9 4 0 16,8 6 0-1,8 4 0-15,6 15 0 0,6 10 0 16,1 13 0-16,7 11 0 16,3 14 0-16,7 15 0 15,4 8-1-15,0 18 2 16,-1 7-1-16,8 11 0 16,-4 7 0-16,-4 2 1 15,-2 10-1-15,-8-6 0 16,-10 7 0-16,-7-2 1 15,-11 6-1-15,-6-4 0 16,-8 4 0-16,-3-3 0 16,-6-4 1-16,2-7-1 0,-2-4 0 15,2-9 0-15,4-8 0 16,-3-4-1-16,-1-13 0 16,18 0-3-16,-35 5-6 15,12-16-3-15,-9-9-12 16,-3-12-48-16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01:28:31.21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EBB56C-4F8A-45D6-BDA9-D6C30C365D6B}" emma:medium="tactile" emma:mode="ink">
          <msink:context xmlns:msink="http://schemas.microsoft.com/ink/2010/main" type="writingRegion" rotatedBoundingBox="11174,7240 11789,7240 11789,7557 11174,7557"/>
        </emma:interpretation>
      </emma:emma>
    </inkml:annotationXML>
    <inkml:traceGroup>
      <inkml:annotationXML>
        <emma:emma xmlns:emma="http://www.w3.org/2003/04/emma" version="1.0">
          <emma:interpretation id="{F68BFFDC-C62E-4B02-89FF-0621EFA3B962}" emma:medium="tactile" emma:mode="ink">
            <msink:context xmlns:msink="http://schemas.microsoft.com/ink/2010/main" type="paragraph" rotatedBoundingBox="11174,7240 11789,7240 11789,7557 11174,7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8F051-E6D6-4BC3-B72E-C96746C6FEAA}" emma:medium="tactile" emma:mode="ink">
              <msink:context xmlns:msink="http://schemas.microsoft.com/ink/2010/main" type="line" rotatedBoundingBox="11174,7240 11789,7240 11789,7557 11174,7557"/>
            </emma:interpretation>
          </emma:emma>
        </inkml:annotationXML>
        <inkml:traceGroup>
          <inkml:annotationXML>
            <emma:emma xmlns:emma="http://www.w3.org/2003/04/emma" version="1.0">
              <emma:interpretation id="{4D11421D-B1CF-45BA-8F43-87F66C7EA21B}" emma:medium="tactile" emma:mode="ink">
                <msink:context xmlns:msink="http://schemas.microsoft.com/ink/2010/main" type="inkWord" rotatedBoundingBox="11174,7240 11789,7240 11789,7557 11174,7557">
                  <msink:destinationLink direction="with" ref="{490B8070-4148-4D15-B1E7-0B82FF0C41A6}"/>
                </msink:context>
              </emma:interpretation>
            </emma:emma>
          </inkml:annotationXML>
          <inkml:trace contextRef="#ctx0" brushRef="#br0">351 0 71 0,'0'0'87'15,"0"0"-50"-15,0 0-24 32,0 0-4-32,0 0-3 0,0 0-2 0,0 0-1 15,0 0-1-15,0 0 0 16,-11 15-1-16,11-15 0 15,-10 14 0-15,10-14-1 16,-10 21 1-16,0-8-1 16,-8 1 0-16,4 7 0 15,-6 0 1-15,-5 8-1 16,-6-6 0-16,0 8 0 16,0-7 0-16,-1 1 0 15,4-5 1-15,1 1-1 0,6-10 0 16,4-1-1-1,17-10 1-15,-18 4-1 0,18-4-1 16,0 0-2-16,0 0-4 16,18-19-5 15,-8 6-12-31,8-3-39 0</inkml:trace>
          <inkml:trace contextRef="#ctx0" brushRef="#br0" timeOffset="250.0425">243 95 118 0,'0'0'65'15,"22"0"-40"-15,-9 10-14 16,1-10-4-16,14 17-3 16,-11-10-1-16,21 12-1 15,-10-10-1-15,11 9 0 16,-8-4 0-16,3 2-1 0,-6-2 1 15,-3 4-1 1,-5-7 0-16,-3-1-1 0,-2 1 0 16,-15-11-2-16,0 0-6 15,0 0-4-15,0 0-12 16,0 0-37-16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42:41.6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DF4435-6ADD-4170-AC60-97E192ABAFA6}" emma:medium="tactile" emma:mode="ink">
          <msink:context xmlns:msink="http://schemas.microsoft.com/ink/2010/main" type="inkDrawing" rotatedBoundingBox="12247,6716 12309,10596 12250,10597 12188,6717" semanticType="callout" shapeName="Other">
            <msink:sourceLink direction="with" ref="{A06D2936-0E70-48AB-9420-87ECE87F66D6}"/>
          </msink:context>
        </emma:interpretation>
      </emma:emma>
    </inkml:annotationXML>
    <inkml:trace contextRef="#ctx0" brushRef="#br0">5-4 128 0,'0'0'41'16,"0"0"-19"-16,0 0-8 15,0-14-5 1,0 14-3-16,0 0-1 0,0 0-2 16,0 0-1-16,0 0 0 15,0 0-1-15,3 17 0 16,-3-17-1-16,0 10 1 16,0-10 0-16,0 25 0 15,0-25 0-15,0 28-1 16,-3-11 1-16,3 7-1 15,0-2 0-15,0 8 1 16,0 2-1-16,-4 2 0 16,4 5 0-16,0 2 0 15,0 1 0-15,0 7 0 16,0-5 0-16,0 5 1 0,0 0-1 16,4 3 0-16,-1-4 0 15,-3 5 0-15,3-5 0 16,1 4 1-16,-4 4-1 15,0-5 0-15,3 2 0 16,-3-2 0-16,0 5 0 16,7-4 0-16,-7 7 0 15,3-3 0-15,2-1 0 0,1 8 0 16,-2-4 0 0,-4 4 0-16,3-5 0 0,-3 5 0 15,7-4 0-15,-7-1 0 31,0 2 0-31,0-1 0 0,0 0 0 0,0 0 0 0,0-1 0 16,0-2 0 0,0 3 0-16,0 1 0 0,0 2 0 15,-3-3 0 1,3 0 0-16,0-1 0 0,0 2 0 16,0-1 0-1,0-4 0-15,0 4 0 0,0-7 0 16,6 0 0-16,-6 1 0 15,7-2 0-15,-3-2 0 16,-1 2 0-16,-3-1 0 16,0-2 0-16,4 1 0 15,-4 3 0-15,0 0 0 16,-4 1 0-16,-3-5 0 0,7-3 0 16,-3-1 0-16,3-1-1 15,0-6 1 1,0-1 0-16,0-6 0 0,0 5 0 15,0-4 0 1,3 4 0-16,-3-4 0 0,0 1 0 16,0-1 0-1,0-3 0-15,-3-4 0 0,3-3 0 16,-4-4 0-16,4-7 0 16,0-10 0-16,-3 23 0 15,3-23 0-15,-7 9-1 16,7-9 0-16,0 0 0 15,0 0-7-15,0-25-4 16,-7-6-8-16,-4-15-27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1:42:42.3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23C94E-20D0-4962-B9A6-C45B40F72156}" emma:medium="tactile" emma:mode="ink">
          <msink:context xmlns:msink="http://schemas.microsoft.com/ink/2010/main" type="writingRegion" rotatedBoundingBox="11994,6616 13121,6616 13121,7783 11994,7783"/>
        </emma:interpretation>
      </emma:emma>
    </inkml:annotationXML>
    <inkml:traceGroup>
      <inkml:annotationXML>
        <emma:emma xmlns:emma="http://www.w3.org/2003/04/emma" version="1.0">
          <emma:interpretation id="{9B3E23A9-6D6F-4D1F-8688-8021B2A3C43E}" emma:medium="tactile" emma:mode="ink">
            <msink:context xmlns:msink="http://schemas.microsoft.com/ink/2010/main" type="paragraph" rotatedBoundingBox="11994,6616 13121,6616 13121,7783 11994,7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216577-FD1C-4196-8B46-4DADF9B66777}" emma:medium="tactile" emma:mode="ink">
              <msink:context xmlns:msink="http://schemas.microsoft.com/ink/2010/main" type="line" rotatedBoundingBox="11994,6616 13121,6616 13121,7783 11994,7783"/>
            </emma:interpretation>
          </emma:emma>
        </inkml:annotationXML>
        <inkml:traceGroup>
          <inkml:annotationXML>
            <emma:emma xmlns:emma="http://www.w3.org/2003/04/emma" version="1.0">
              <emma:interpretation id="{A06D2936-0E70-48AB-9420-87ECE87F66D6}" emma:medium="tactile" emma:mode="ink">
                <msink:context xmlns:msink="http://schemas.microsoft.com/ink/2010/main" type="inkWord" rotatedBoundingBox="11994,6616 13121,6616 13121,7783 11994,7783">
                  <msink:destinationLink direction="with" ref="{4CDF4435-6ADD-4170-AC60-97E192ABAFA6}"/>
                </msink:context>
              </emma:interpretation>
            </emma:emma>
          </inkml:annotationXML>
          <inkml:trace contextRef="#ctx0" brushRef="#br0">0-5 167 0,'15'0'37'0,"2"10"-20"16,3 4-6-16,8 8-7 15,-3-8-1-15,17 17-1 16,-1-7-2-16,4 7 1 16,-3 4-1-16,0-1 0 15,-2 5 0-15,-1-12-1 16,2 12-1-16,-16-11-6 16,3-4-3-16,-1-10-8 15,-5-7-24-15</inkml:trace>
          <inkml:trace contextRef="#ctx0" brushRef="#br0" timeOffset="-203.1294">147-43 169 0,'0'0'35'15,"0"0"-19"1,-15-7-5-16,15 7-7 0,-24 11-2 16,13 10 0-16,-13-4-1 15,3 11-1-15,-3 6 1 16,0 1-1-16,0 3 0 16,-1 0 0-16,8-3 0 15,-4-4 0-15,11-3-1 16,-4-11 0-16,14 8-3 15,0-25-6-15,0 0-4 16,-6-14-13-16,12-14-53 0</inkml:trace>
          <inkml:trace contextRef="#ctx0" brushRef="#br0" timeOffset="642.2198">715 183 178 0,'7'13'31'0,"7"-9"-16"15,7-4-5-15,6-21-4 16,11 14-5-16,1-10 0 16,2 3-1-16,-6 1 1 0,0 2-1 15,-11 1 0 1,-6 3 0-16,-18 7 0 0,0 0 0 16,0 0 0-16,-15 0 0 15,-2 10 0-15,-7 1 0 16,-4 2 0-16,-6 8 0 15,-1 3 0 1,0 7 1-16,1 8-1 0,-1 6 0 16,0 10 0-16,4 11 0 15,4 7 1-15,2 3-1 16,4 4 0-16,10 0 0 16,5-4 1-16,2-4-1 15,4-5 0-15,4-11 0 16,2-11 0-16,5-10 1 15,-4-11-1-15,0-6 0 16,-7-18 0-16,0 0 0 0,14-7 0 16,-14-14-1-1,-11-3 1-15,5-4 0 16,-9-7 0-16,-2-7 0 0,0 7 0 16,-1-3 0-16,1 4 0 15,4 3 0-15,8-1 0 16,5 8 0-16,12-1 0 15,4 8 0-15,16-1 0 16,6 5 0-16,4 3 1 16,3 6-1-16,0 4 0 0,-3 0 1 15,-1 0-1 1,-10 4 0-16,0 3 0 0,-13-4-1 16,-1 7 0-16,-17-10-5 15,0 0-4-15,0 0-3 16,0-26-12-1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2:07:19.4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4C79CD-F045-4ED9-9419-2FEEE4E55488}" emma:medium="tactile" emma:mode="ink">
          <msink:context xmlns:msink="http://schemas.microsoft.com/ink/2010/main" type="writingRegion" rotatedBoundingBox="834,15158 2605,15084 2634,15792 863,15867"/>
        </emma:interpretation>
      </emma:emma>
    </inkml:annotationXML>
    <inkml:traceGroup>
      <inkml:annotationXML>
        <emma:emma xmlns:emma="http://www.w3.org/2003/04/emma" version="1.0">
          <emma:interpretation id="{DBC14A41-B3D3-4BB8-B9DC-919AA789631C}" emma:medium="tactile" emma:mode="ink">
            <msink:context xmlns:msink="http://schemas.microsoft.com/ink/2010/main" type="paragraph" rotatedBoundingBox="834,15158 2605,15084 2634,15792 863,15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64F2B9-54B3-465F-B119-47C98366F603}" emma:medium="tactile" emma:mode="ink">
              <msink:context xmlns:msink="http://schemas.microsoft.com/ink/2010/main" type="line" rotatedBoundingBox="834,15158 2605,15084 2634,15792 863,15867"/>
            </emma:interpretation>
          </emma:emma>
        </inkml:annotationXML>
        <inkml:traceGroup>
          <inkml:annotationXML>
            <emma:emma xmlns:emma="http://www.w3.org/2003/04/emma" version="1.0">
              <emma:interpretation id="{E4C2BBD7-4D50-45B8-9042-7FF5A51AC9C6}" emma:medium="tactile" emma:mode="ink">
                <msink:context xmlns:msink="http://schemas.microsoft.com/ink/2010/main" type="inkWord" rotatedBoundingBox="834,15158 2605,15084 2634,15792 863,15867"/>
              </emma:interpretation>
            </emma:emma>
          </inkml:annotationXML>
          <inkml:trace contextRef="#ctx0" brushRef="#br0">-1666 3717 190 0,'-7'32'24'16,"4"-11"-11"-16,0 16-3 16,-12 5-9-16,15 10 0 15,-3 11 0-15,3 3-1 16,0-1 1-16,7-6-1 16,-3-3 0-16,3-11 0 0,-1-7-1 15,-6-17 0 1,14 0-1-16,-14-21-2 0,7-14-7 15,4-3-6-15,-1-11-19 16,4-10-71-16</inkml:trace>
          <inkml:trace contextRef="#ctx0" brushRef="#br0" timeOffset="355.9952">-1479 3849 173 0,'11'-5'34'0,"6"13"-18"16,-3-1-6-16,14 14-7 15,-15-7-1-15,15 14-1 16,-6 0 0-16,-2 9 0 16,-3 2-1-16,-6-1 0 15,-4 7 0-15,-7 5 1 16,-10-5-1-16,-5-4 0 0,-5 0 0 16,-1-6 0-16,-3-4 0 15,-4-3 0-15,7-8 0 16,4-6 0-16,0-10 0 31,17-4 0-31,-15 0 0 16,15 0 0-16,0 0 0 0,21-7 0 15,-7 0 0 1,11 3 0-16,2-2 0 0,4 2 0 16,1 4-1-1,-1-3 0-15,11 6-1 0,-18-20-5 16,14 7-5-1,-3-15-7-15,3 4-27 0</inkml:trace>
          <inkml:trace contextRef="#ctx0" brushRef="#br0" timeOffset="1198.7475">-906 3950 180 0,'-18'30'28'16,"1"13"-12"-16,0-2-7 15,-7 4-7-15,17 7-1 16,0-3 0-16,10-8 0 16,1-6-1-16,13-7 1 15,1-11-1-15,5-10 0 0,6-10 0 16,-1-11 0-16,-1-3 0 16,1-15 0-16,-1-2 0 15,-6-5 0-15,-4 1 0 16,-6 0 0-16,-7 3 0 15,-4 7 1-15,-8 1-1 0,1 13 0 16,0 0 1-16,7 14-1 16,-13-13 0-16,13 13 0 15,0 0 0-15,20-15 0 16,-2 8 0-16,9 1 0 16,5-1 0-16,-4 0 0 15,7 7-1-15,-8 3 1 16,-2 14 0-16,-8 5 0 15,-7 5 0-15,1 10 0 16,-11 2-1-16,3-1 1 16,-3 4 1-16,4-7-1 15,2-7 0-15,5-5 0 16,-5-8 0-16,12-8 0 16,-4-7 0-16,-1-11 0 15,5-3 0-15,-4-6 0 0,-4-8 0 16,-6-4 0-16,-4 1 0 15,0 0 0-15,0 3 0 16,-11 4 0-16,5 3 0 16,-5 4 1-16,-2 7-1 15,13 10 0-15,-21-15 0 16,21 15 0-16,-14-7 0 0,14 7 0 16,0 0 0-16,0 0 0 15,20-10 0-15,-2 10 0 16,3 3 0-16,3 4 0 15,3 8-1 1,1 2 1-16,-4 7 0 0,4 7 0 16,-3 7 0-16,-1 4 0 15,0 1 0-15,-3-2 0 16,4-3 0-16,3-7 0 16,-5-10 0-16,9-8 0 15,-5-13 0-15,8-13 0 16,-7-11 0-16,0-11 0 15,-4-10 1-15,-11-4-1 0,-5-7 0 16,-8 1 0 0,-14 3 0-16,-3 6 0 0,-11 5 0 15,-7 10 0-15,1 14 0 16,-8 3-1 0,7 17-1-16,-6-3-8 0,12 0-3 15,-1-3-11-15,5-4-49 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2:06:57.3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4B88CB9-73AC-4D09-8FA0-63C7B78E91DA}" emma:medium="tactile" emma:mode="ink">
          <msink:context xmlns:msink="http://schemas.microsoft.com/ink/2010/main" type="writingRegion" rotatedBoundingBox="1159,11464 1661,11464 1661,14765 1159,14765"/>
        </emma:interpretation>
      </emma:emma>
    </inkml:annotationXML>
    <inkml:traceGroup>
      <inkml:annotationXML>
        <emma:emma xmlns:emma="http://www.w3.org/2003/04/emma" version="1.0">
          <emma:interpretation id="{90732C8A-4655-4C68-9CFB-86CCF9C9D56B}" emma:medium="tactile" emma:mode="ink">
            <msink:context xmlns:msink="http://schemas.microsoft.com/ink/2010/main" type="paragraph" rotatedBoundingBox="1159,11464 1661,11464 1661,14765 1159,14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011D38-3CB0-48D0-A101-81731ADBA596}" emma:medium="tactile" emma:mode="ink">
              <msink:context xmlns:msink="http://schemas.microsoft.com/ink/2010/main" type="line" rotatedBoundingBox="1159,11464 1661,11464 1661,14765 1159,14765"/>
            </emma:interpretation>
          </emma:emma>
        </inkml:annotationXML>
        <inkml:traceGroup>
          <inkml:annotationXML>
            <emma:emma xmlns:emma="http://www.w3.org/2003/04/emma" version="1.0">
              <emma:interpretation id="{C74E2E8C-EF7D-4276-99B1-7AD4F3325795}" emma:medium="tactile" emma:mode="ink">
                <msink:context xmlns:msink="http://schemas.microsoft.com/ink/2010/main" type="inkWord" rotatedBoundingBox="1159,11464 1661,11464 1661,14765 1159,14765"/>
              </emma:interpretation>
            </emma:emma>
          </inkml:annotationXML>
          <inkml:trace contextRef="#ctx0" brushRef="#br0">-1374 24 134 0,'0'0'54'0,"0"0"-30"15,0 0-11-15,0 0-9 16,0 0-2-16,10 18 0 16,-10-18 0-16,7 17-1 15,-7-3 0-15,3 7 0 16,-3 3 0-16,8 8-1 0,-8-5 1 15,0 7-1 1,0 1 1-16,0 0-1 16,0-7 0-16,0 0 0 15,0-4 0 1,3-7 0-16,-3-3 0 16,0-14 0-16,10 18-1 15,-10-18 0-15,7 13-3 16,-7-13-6-16,0 0-3 15,0 0-14-15,-10 11-50 0</inkml:trace>
          <inkml:trace contextRef="#ctx0" brushRef="#br0" timeOffset="19895.5223">-1364 458 58 0,'0'0'98'0,"0"0"-58"0,0 0-24 16,-14 0-9-1,14 0-1 1,0 0-3-16,0 0 0 16,0 0-2-16,0 0 1 15,0 0-1-15,14 14 0 16,-14-14 0-16,0 14-1 15,0-14 1-15,3 21-1 16,-3-3 1-16,0 1-1 16,0 3 0-16,7 9 0 15,-7-3 1-15,3 10-1 16,-3 4 0-16,8 3 0 0,-8 6 0 16,7 2 0-16,-7-1 0 15,0 0 1-15,0 0-1 16,0 0 0-16,0-3 0 15,3-5 0-15,-3-5 0 16,4-1 0-16,-4-10 0 16,3 0 0-16,-3-5 0 15,7-5 1-15,-7-18-1 0,7 18 0 16,-7-18 0-16,0 0 0 16,0 0 0-16,0 0 0 15,0 0 0-15,0 0 0 16,0 0-1-16,0 0 1 15,0 0-4-15,0 0-5 0,0 0-4 16,0 0-10-16,0 0-44 16</inkml:trace>
          <inkml:trace contextRef="#ctx0" brushRef="#br0" timeOffset="20417.3853">-1312 1683 134 0,'0'0'58'0,"0"0"-36"16,0 14-9-16,0-14-8 15,0 0-2-15,0 11-1 16,0 9-1-16,-7-6 0 0,7 7-1 16,0 0 1-1,0 3-1-15,0 1 0 0,0-5-1 16,0 1 1-1,0-2-1-15,7 4-3 0,-11-6-6 16,4-7-4-16,0-10-16 16,-6 18-54-16</inkml:trace>
          <inkml:trace contextRef="#ctx0" brushRef="#br0" timeOffset="20573.6334">-1319 2041 167 0,'0'17'33'0,"0"-17"-18"0,-3 28-8 15,3-11-19-15,0-17-9 16,0 14-29-16,0-14-74 16</inkml:trace>
          <inkml:trace contextRef="#ctx0" brushRef="#br0" timeOffset="21143.9255">-1288 2610 165 0,'14'-3'37'16,"-14"3"-20"-1,0 0-6 1,10 17-8-16,-10-17-1 0,0 27-1 15,0-6 0-15,0 14 0 16,5 7 0-16,-5 3-1 16,0 3 0-16,3 1 0 15,-3-1 0-15,0-6 0 16,0-4 0-16,0-9 0 16,0-10 0-16,0-9-1 15,0-10 0-15,0 0 0 16,10 22-4-16,-10-22-6 15,0 0-7-15,0-14-21 0,0 14-85 16</inkml:trace>
          <inkml:trace contextRef="#ctx0" brushRef="#br0" timeOffset="21456.4264">-1381 3022 185 0,'-7'22'26'0,"7"1"-12"16,0 6-5-16,7 2-7 16,3 4-1-16,4-1 0 15,7 4-1-15,-4-6 1 16,14-5-1-16,-7-9 1 16,11-4-1-16,-3-14 1 15,6-10-1-15,-7-12 1 0,8-2-1 16,-6-7 0-16,2-1 1 15,-3-2-1-15,-8-1 0 16,0 8 0-16,-7 2 0 16,1 7-1-16,-14 2 1 15,-4 16-2-15,10-25-2 16,-10 25-6-16,6-13-5 16,-6 13-15-16,-3-22-63 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2:07:42.8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F860053-8832-46DD-9E74-6631FCBB02B3}" emma:medium="tactile" emma:mode="ink">
          <msink:context xmlns:msink="http://schemas.microsoft.com/ink/2010/main" type="inkDrawing" rotatedBoundingBox="4130,11717 4133,9794 4194,9795 4190,11718" semanticType="verticalRange" shapeName="Other">
            <msink:sourceLink direction="with" ref="{9B9CF266-99A3-4719-87C2-FC38C14DF656}"/>
          </msink:context>
        </emma:interpretation>
      </emma:emma>
    </inkml:annotationXML>
    <inkml:trace contextRef="#ctx0" brushRef="#br0">1647-1645 100 0,'-13'18'76'0,"6"9"-47"16,0-6-14-16,7 3-10 15,0 21-2-15,-8-6 0 16,8 16-2-16,0 4 1 15,-7 14-1-15,4 4 0 16,3 13 0-16,-10-7-1 16,10 4 1-16,-7-4-1 0,7-7 1 15,0 1-1-15,4-11 0 16,-4-6 0-16,10-10 0 16,-7-4 0-16,0-1 0 15,-3 0 0-15,11-3 0 16,-11-4 0-16,0 0 0 15,0-4 0-15,0 5 0 16,0-5 0-16,0 5 0 16,0-5 0-16,0 5 0 15,0-5 0-15,0 8 0 16,0-7 0-16,0 3 1 16,-7-3-1-16,7-1 0 15,-4-6 0-15,4-3 0 16,-3-5 0-16,3-3 0 15,0-17 0-15,-7 22 0 16,7-22 0-16,0 0 0 0,0 10 0 16,0-10 0-16,0 0-1 15,17 0 1 1,-17 0-3-16,0 0-6 0,15-14-4 16,-8-7-10-16,-7-6-40 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2:07:44.1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9A34A5-843E-4009-BFDD-35A54E92E5C8}" emma:medium="tactile" emma:mode="ink">
          <msink:context xmlns:msink="http://schemas.microsoft.com/ink/2010/main" type="inkDrawing" rotatedBoundingBox="5507,11595 5522,9756 5570,9756 5556,11596" semanticType="callout" shapeName="Other">
            <msink:sourceLink direction="with" ref="{E5CDCE15-FEBF-426B-A2D1-19F7FB00D9EB}"/>
          </msink:context>
        </emma:interpretation>
      </emma:emma>
    </inkml:annotationXML>
    <inkml:trace contextRef="#ctx0" brushRef="#br0">59-5 115 0,'-13'7'66'0,"13"-7"-39"16,-4 24-13 0,-6-10-9-16,10 17-1 15,-11-3-2-15,11 17 0 16,-7-7 0-16,7 11-1 0,-6 0 0 15,6 6-1-15,0-3 1 16,0 8-1-16,0-9 1 16,6 5-1-16,-6 4 0 15,0-5 0-15,4 3 0 0,-4-6 0 16,0 1 0-16,0-4 0 16,0-5 0-16,0-2 1 15,0-1-1-15,0-2 0 16,0-1 0-16,-4-3 0 15,4-5 0-15,0 6 0 16,-3-6 0-16,3 2 0 16,0-5 0-16,0 1 0 15,-7-3 0-15,7 2 0 0,0 1 0 16,0 3 0-16,0-3 0 16,0 0 0-16,0-1 0 15,0 2 0 1,0-5 0-16,0 3 1 0,0 1-1 15,0-7 0-15,0 1 0 16,7 1 0-16,-7-5 0 16,7 2 0-16,-7-2 0 15,3-4 0-15,-3 3 0 16,0-3 0-16,0-1 0 16,0 2 0-16,0 0 0 15,0-15 0-15,0 19 0 16,0-19 0-16,0 0 0 15,0 0-2-15,0 0-7 0,0 0-2 16,0 0-6-16,0-34-27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2:07:46.2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0DF1E42-6BF4-4CAF-9AE3-96768368A2B8}" emma:medium="tactile" emma:mode="ink">
          <msink:context xmlns:msink="http://schemas.microsoft.com/ink/2010/main" type="writingRegion" rotatedBoundingBox="10212,9097 15237,9823 14943,11860 9918,11134"/>
        </emma:interpretation>
      </emma:emma>
    </inkml:annotationXML>
    <inkml:traceGroup>
      <inkml:annotationXML>
        <emma:emma xmlns:emma="http://www.w3.org/2003/04/emma" version="1.0">
          <emma:interpretation id="{479AFE53-2CC7-40E9-9C8F-6673BD09E367}" emma:medium="tactile" emma:mode="ink">
            <msink:context xmlns:msink="http://schemas.microsoft.com/ink/2010/main" type="paragraph" rotatedBoundingBox="10212,9097 15237,9823 14943,11860 9918,11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C9E152-EE79-47FA-B06D-14FC3FF42774}" emma:medium="tactile" emma:mode="ink">
              <msink:context xmlns:msink="http://schemas.microsoft.com/ink/2010/main" type="line" rotatedBoundingBox="10212,9097 15237,9823 14943,11860 9918,11134"/>
            </emma:interpretation>
          </emma:emma>
        </inkml:annotationXML>
        <inkml:traceGroup>
          <inkml:annotationXML>
            <emma:emma xmlns:emma="http://www.w3.org/2003/04/emma" version="1.0">
              <emma:interpretation id="{973CFFD1-2371-41B1-AEB1-F35267F5EE57}" emma:medium="tactile" emma:mode="ink">
                <msink:context xmlns:msink="http://schemas.microsoft.com/ink/2010/main" type="inkWord" rotatedBoundingBox="10212,9097 15237,9823 14943,11860 9918,11134"/>
              </emma:interpretation>
            </emma:emma>
          </inkml:annotationXML>
          <inkml:trace contextRef="#ctx0" brushRef="#br0">295 0 189 0,'-15'24'23'15,"15"-24"-9"-15,-20 27-8 16,-5-16-3-16,15 10-1 15,-14-4-1-15,-1 4-1 16,1 3 0-16,0-3 1 16,-4 0-1-16,4-7-1 0,6 3-1 15,-5-17-4-15,8 0-5 16,15 0-6-16,-20-10-23 16</inkml:trace>
          <inkml:trace contextRef="#ctx0" brushRef="#br0" timeOffset="203.1244">138 41 187 0,'14'24'25'15,"0"8"-11"1,3-5-4-16,1-9-8 16,9 14 0-16,-5-9-2 0,13 2 0 15,-2-5-1-15,-4-12-2 16,9 5-7-16,0 1-4 15,-3-3-10-15,-5-4-49 16</inkml:trace>
          <inkml:trace contextRef="#ctx0" brushRef="#br0" timeOffset="23932.7861">-1624 454 167 0,'0'0'35'0,"0"0"-17"15,21-13-7-15,-1 19-8 16,-20-6 0-16,25 10-1 16,-25-10-1-16,31 35 0 15,-20-14-1-15,2 10 0 16,-9 4 1-16,-4 3-1 15,-4 4 0-15,-9 3-1 16,-2-4 1-16,-8 5 1 16,-2-5-1-16,1-2 0 15,-1-8 0-15,5 0 0 16,2-11 0-16,5-5 1 0,13-15-1 16,0 0 0-1,0 0 0-15,17-4 0 16,7-7 1-16,3-2-1 15,8 3 0-15,4-8 0 0,6 4 0 16,-7 0-1-16,7 1 1 16,-10-7-2-16,6 5 0 15,-17-13-2-15,14 11 0 0,-20-18 0 16,17 14 0-16,-21-17 0 16,6 13 0-16,-9-5 3 15,-4 5 2-15,0 11 1 16,-14-3 2-16,7 17-1 15,-18 0 1 1,11 13-1-16,-13-5-1 0,13 16 0 16,-11-6 0-16,18 5-1 15,-13-1 0-15,13 2 0 32,3 0 0-32,11 0-1 15,0-2 1-15,7-2-1 16,3 4 0-16,3-3 0 0,2 0 1 15,-1 1-1-15,-5-6 0 16,-1 2 0-16,-5-1 0 16,-11 0 0-1,-2 1 0-15,-4-4 0 0,-7 3 0 16,-7-3 0-16,0 3-1 16,-6-6 1-16,6 3-1 15,-11-14-1-15,12 0-1 16,-15-18-5-16,11-6-5 15,2-7-11-15,2-8-39 0</inkml:trace>
          <inkml:trace contextRef="#ctx0" brushRef="#br0" timeOffset="24550.0789">-1211 718 160 0,'10'-24'39'0,"11"2"-21"0,3 12-9 16,1-13-5-16,17 5-1 15,-15-4 0-15,21 5-2 16,-10 0 0-16,8 3 0 15,-12 7-1-15,1 7 1 16,-14 0-1-16,0 14 0 16,-11 0 0-16,-6 6 0 15,-4 9 1-15,-7 6-1 16,0-1 0-16,-3 8 0 16,2-1 0-16,1 1 1 0,7 0-1 15,4-11 0 1,10-7 0-16,3-11 0 15,8-13 0-15,5-10 0 0,5-7 0 16,0-14 0 0,-3-4 0-16,-5 1 0 15,-3-6 0-15,-13 7-1 16,-8 2 1-16,-10 3 0 0,-13 7 0 16,-12 7 0-16,1 0 1 15,4 11-1-15,-8 3 0 16,14 0 0-16,4 0 0 0,17 0 0 15,0 0 0-15,17 0 0 16,11-11 0-16,0 7 0 0,2 1 0 16,2 3 0-1,-1 0 0-15,-4 7 0 16,-5 7 0-16,-5 8 0 0,-7 1 0 16,-2 5 0-16,-5 4 0 15,4-6 0 1,6-1 0-16,5-7 0 0,3-8 0 15,7-10 0-15,7-10 0 16,-2-8 0-16,-1-7 0 16,-1-1 0-16,-10-2 0 15,-3-4 0-15,-15 5 0 16,-10-5 1-16,-7 5-2 16,-13 2 1-16,2 15-3 15,-17-4-6-15,1 0-2 0,2 4-8 16,1-4-32-16</inkml:trace>
          <inkml:trace contextRef="#ctx0" brushRef="#br0" timeOffset="25419.5931">610 627 158 0,'21'-3'42'16,"-21"3"-24"-16,21 0-6 15,3 7-9-15,-24-7 0 16,31 14-1 0,-17-7-1-16,3 10-1 0,-6-2 1 15,-5 2-1-15,-6 0 1 16,0 7-1-16,-13 0 0 16,-4 1 0-16,-8-1 0 15,1 0 0-15,0-2 0 16,3-6 0-16,0-2 1 15,7 1-1-15,14-15 0 16,0 0 1 0,0 0-1-16,11 6 0 15,6-6 0-15,7 0 0 16,1-6 0-16,2-2 0 16,1 1 0-16,-4-13-2 0,11 6-6 15,-10-7-3-15,-5-7-7 16,-2 0-21-16</inkml:trace>
          <inkml:trace contextRef="#ctx0" brushRef="#br0" timeOffset="25784.5567">919 572 167 0,'-21'18'36'0,"3"9"-19"0,-2 1-6 15,6-11-7-15,3 7-2 16,1-6-1-16,14 7 0 15,2-9-1-15,12 2 1 16,3-4-1-16,7 0 1 16,-5-4-1-16,9 0 0 15,-7 1 0-15,-2-1 1 16,-1-3-1-16,-12 5 0 16,-10-12 0-16,7 16 0 15,-7-16 0-15,-11 24 0 16,-2-13 0-16,-5 2 0 15,-2-3 0-15,2 2 0 0,1-2 0 16,0 0 0-16,2-3 0 16,2-3 0-16,13-4 0 15,-22 7-1-15,22-7 0 16,-20 0 0-16,20 0-2 0,-25-11-2 16,12-3-6-16,3-3-8 15,-5-10-22-15,8-5-80 16</inkml:trace>
          <inkml:trace contextRef="#ctx0" brushRef="#br0" timeOffset="837.1504">1849 93 165 0,'13'-13'37'15,"-13"13"-20"-15,0 0-9 16,4-22-3-16,-4 22-1 16,0 0-1-16,0 0-2 15,-17 11 0-15,7 3 0 16,-8 3 0-16,-9 0-1 16,-2 8 0-16,-5-1 0 15,-1 3 0-15,1-2 0 16,2-1-1-16,-3-10-1 15,15 4-1-15,-5-11-6 16,25-7-4-16,-13-7-11 16,13-11-39-16</inkml:trace>
          <inkml:trace contextRef="#ctx0" brushRef="#br0" timeOffset="1009.0255">1696 121 134 0,'24'0'56'0,"4"14"-34"16,-4-7-9-1,4-4-7-15,7 18-4 16,-14-11 0-16,7 7-2 0,-1-2 0 16,-9-5-1-16,5 4-1 15,-23-14-2-15,25 0-8 16,-25 0-7-16,0 0-22 16,0 0-76-16</inkml:trace>
          <inkml:trace contextRef="#ctx0" brushRef="#br0" timeOffset="26432.0261">818 662 183 0,'7'-13'27'15,"7"9"-12"-15,0 4-8 16,-7-18-4-16,21 18-1 16,-8-17 0-16,12 10-2 15,-2 0 1-15,2-3-1 16,-1 0 0-16,-2 6 0 15,-6-3 1-15,-1 7-1 0,-12 0 0 16,-10 0 0-16,10 17 0 16,-10-3 0-1,-10 7 1-15,3 4-1 16,0 5 0-16,-1 2 1 16,2 2-1-16,6 1 0 15,0-4 0-15,3-3 0 0,12-7 0 16,2-7 0-16,-1-10 0 31,6-4 0-31,3-14 0 0,-5-4 0 0,0-3 0 16,-2-6 0-16,-4 2 0 0,-4-6 0 15,-10 0 0-15,0 6-1 16,-7 2 1-16,-10 6 0 16,4 2 0-16,-9 5 0 15,9 6 1-15,-5 4-1 16,18 0 0-16,-21 0 0 15,21 0 0-15,0 0 0 16,17 4 0-16,-2-4 0 16,5 0 0-16,5 0 0 15,-5 0 0-15,5 0 0 16,-5 7 0-16,-6 3 0 16,4 4 0-16,-11 0 0 0,-1 6 0 15,1-2 0-15,-3 7 0 31,3-2 0-31,4-2 0 16,2-7 0-16,8-6 0 16,0-8 0-16,3-4 0 15,-3-10 0-15,0-4 0 0,-1-5 0 16,-9-5 0-16,-4-1 0 16,-7 6 0-16,-11 1 0 15,-2 9-1-15,-15-2-1 16,4 15-7-16,-11 0-3 15,-3 8-9-15,-1-1-33 16</inkml:trace>
          <inkml:trace contextRef="#ctx0" brushRef="#br0" timeOffset="-331.5329">193 139 88 0,'0'0'79'0,"0"0"-46"0,0 0-16 16,-10 0-12-16,10 0-1 15,0 0-1-15,7 17-1 16,-7-17 0-16,0 18 0 16,0-18 0-16,-10 27 0 15,0-10-1-15,10 11 0 16,-14-4-1-16,10 11 1 0,-3 3-1 15,4 10 0-15,3 2 1 32,0 5-1-32,0 0 0 15,6 8 0 1,-6-1 0-16,8 7 0 0,-8 1 0 16,4-4 0-16,-4-4 0 15,3 5 0-15,-3-5 0 16,10-3 0-16,-7-8 0 15,1 6 0-15,-1-9 0 0,-3 1 0 16,7-8 0-16,-7 5 0 16,0-2 0-16,-3 1 0 15,-1 1 0-15,-3-8 0 16,4 4 0-16,3-7 0 16,-7-1 0-16,7-4 0 15,0-4 0-15,0-6 0 16,0-3 0-16,0 1 0 15,0-4 0-15,0 0 0 16,-3-1 1-16,3-13-1 16,-3 21 0-16,3-21-1 15,0 11 1-15,0-11 0 0,0 0-1 16,0 0-1-16,6-14-4 16,-2-10-4-16,2-11-6 15,-2-10-17 1</inkml:trace>
          <inkml:trace contextRef="#ctx0" brushRef="#br0" timeOffset="1544.4559">1842 203 170 0,'0'0'34'16,"-15"19"-18"-16,9-5-7 16,-8-4-5-16,14 14-2 15,-10-3 0-15,10 10-1 16,-11 4 0-16,11 10 0 15,-7-3 0-15,7 10-1 16,-10-7 0-16,10 6 0 16,-4 2 1-16,4-1-1 15,-6-4 0-15,6-2 0 16,0 6 0-16,0-4 0 16,0 1 0-16,0 0 0 0,0-1 0 15,3-3 1 1,0-3-1-16,1 3 0 0,-4-7 0 15,0 0 0-15,7 1 0 16,-7-1 0-16,0-3 0 16,0-1 0-1,0-2 0-15,0 2 0 0,0-3 0 16,0 4 0-16,0-7 0 16,0 6 0-16,0 1 0 15,0 0 0-15,-7 0 0 16,3-1 0-16,-2-3 0 15,2-6 1-15,4-5-1 16,-7-2 0-16,7-4 0 0,0-14 0 16,4 18 0-1,-4-18 0-15,10 9 0 0,-10-9-1 16,7 14 1-16,-7-14 0 16,13 14-2-1,-13-14-7-15,0 0-1 0,0 0-9 16,-13-14-24-16</inkml:trace>
          <inkml:trace contextRef="#ctx0" brushRef="#br0" timeOffset="29279.677">2077 645 156 0,'0'0'43'16,"0"0"-24"-16,0 0-7 15,-17 0-8-15,17 0-1 16,0 0-2-16,0 14 1 15,-13-11-2-15,13-3 1 16,-21 17-1-16,7-6 0 16,3 3 1-16,-3-3-1 15,4 3-1-15,-3-5 1 16,5 5-2-16,-9-8 0 16,17 16-3-16,-14-14-5 0,14-8-8 15,-14 3-19-15,14-3-77 16</inkml:trace>
          <inkml:trace contextRef="#ctx0" brushRef="#br0" timeOffset="29482.8047">1987 631 186 0,'14'0'26'0,"-14"0"-12"0,14 18-4 15,3-5-8-15,-17-13-1 16,25 22 0-16,-5-9-1 15,5 1 0-15,2 0 0 16,-2-4-1-16,13 13-5 16,-14-11-4-16,1-2-7 0,-4 1-17 15,-7-4-76-15</inkml:trace>
          <inkml:trace contextRef="#ctx0" brushRef="#br0" timeOffset="28820.5334">2001 690 88 0,'0'0'63'0,"0"0"-31"15,0 0-15-15,0 0-6 16,0 0-4-16,0 0-2 16,0 0 0-16,0 0-2 15,0 0-1-15,0 0 0 16,0 0 0-16,0 0-1 16,0 0 0-16,0 18 0 15,0-18-1-15,11 10 1 16,-11-10-1-1,3 24 0-15,4-10 1 0,-3 3-1 16,-4 1 1-16,0 6-1 16,0 0 0-16,0 1 0 15,0 2 0-15,-4 5 0 16,4-2 0-16,-7 2 0 16,7-4 0-16,0 6 0 15,0-5 0-15,0 1 1 16,0-2-1-16,0 3 0 15,0-4 0-15,7-1 0 0,-7 1 0 16,4-2 0 0,-4-1 0-16,0-4 0 15,0 5 0-15,0 0 0 16,0-2 0-16,0-1 0 0,0 2 0 16,0-4 0-16,-4 5 0 15,4-4 0-15,0-4 0 0,0 4 0 16,-3 0 0-1,3 0 0-15,0-1 0 16,-4 1 0-16,4 0 0 0,0 3 0 16,0-3 0-16,0 4 0 15,0-2 0 1,0-2 0-16,4 1 0 0,-4-2 0 16,3 1 0-16,-3-4 0 15,7 1 0-15,-7-1 0 16,0-7 0-16,0 8 0 15,-7-8 0-15,7 4 0 16,0-14 0-16,-7 21 0 16,7-21 0-16,-3 21 0 15,3-21 0-15,0 14 0 0,0-14 0 16,0 0 0-16,0 10 0 16,0-10-1-16,0 0 1 15,-7-14-2-15,7 14-7 16,7-31-3-16,-7 2-6 15,-11-8-30-15</inkml:trace>
          <inkml:trace contextRef="#ctx0" brushRef="#br0" timeOffset="30014.0518">2299 1058 151 0,'0'0'47'0,"0"0"-28"16,0 0-7-16,11 18-6 0,-11-18-4 15,28 16-1 1,-11-5 0-16,4 13 0 0,0 1 0 16,-1 2-1-1,-6 1 0-15,-3 4 1 0,-7-1-1 16,-4-4 1-16,-7 6-1 15,-11-6 0-15,-2-4 0 16,-12 6 0-16,-6-5 0 16,-4 0 0-16,-3-1 0 15,3-4 0-15,4-6 0 0,8-2 0 16,5-8 0 0,8 1 0-16,17-4 0 0,0 0 0 15,0 0 1-15,30-11-1 16,-5 4 0-16,2 4 1 15,8-4-1 1,0 4 0-16,0-4 0 0,3 0 0 16,0 0-1-16,-10-7-1 15,10 14-1-15,-13-13-7 16,-2 2-3-16,-1-10-12 16,5 0-41-16</inkml:trace>
          <inkml:trace contextRef="#ctx0" brushRef="#br0" timeOffset="30972.9044">2612 1204 180 0,'-14'0'29'16,"0"14"-14"-16,-3 3-5 15,14 14-7-15,-15-3-1 16,18 10 0 0,-7-6-2-16,17 2 1 0,0-6-1 15,8-3 1-15,3-9-1 16,3-5 0-16,0-11 0 15,4-14 0-15,-6 1 0 16,-2-12 0-16,-7-3-1 16,2 0 1-16,-8 1 0 15,-7-5 0-15,0 5 0 16,-10 6 0-16,-5 3 1 16,1 1-1-16,-6 7 0 0,6 3 0 15,0 0 0-15,14 7 0 16,0 0 0-16,0-14 0 15,10 14 0-15,12-8 0 16,-2 8 0-16,5 0 0 16,2 0 0-16,-3 0 0 15,0 8 0-15,-6-1 0 16,-4 7 0-16,-4 3 0 16,-2 0 0-16,-2 8 0 0,-6 6 0 15,4 0 0 1,3 1 0-16,3-2 0 15,4-5 0-15,0-4 0 0,10-4 0 16,0-10 0-16,4-14 0 16,-1-4 0-16,2-5 0 15,-9-8 0-15,-2-2 0 16,-5-1 1-16,-6-4-1 16,-7-4 0-16,-10 7 0 0,-4 0-1 15,-7 1 1-15,-3 5 1 16,-7 9-1-1,3-1 0-15,-3 11 0 0,0 3 0 16,6 0 0-16,5 6 0 16,2-2 0-16,8 3 0 15,10-7 1-15,0 0-1 16,-7 17 0-16,7-17 0 16,25 4 0-16,-8-4 0 15,3 0 0-15,8 0 0 16,3 0 0-16,-3-8 0 15,6 8 0-15,-2-3 0 16,-4 3 0-16,-4 0 0 16,0 0 0-16,-3 0 0 15,-7 0 0-15,-14 0 0 0,21 18 0 16,-15-4 0-16,-2 3 0 16,3 0 0-1,0 8 0-15,0-1 1 16,3-4-1-16,1 9 0 0,6-15 0 15,-3-1 0 1,0-10 0-16,4-3 0 0,-2-3 0 16,2-8 0-16,-1 1 0 15,-3-14 0-15,-4 6 0 16,-2-2 0-16,-5-1 0 16,-3 0 0-16,-7 1 0 15,-4 2 0-15,-6 1 0 16,-7 3 0-16,0 3 0 15,-4-2 0-15,1 13-2 0,-19-10-7 16,19 2-1-16,-5-8-7 16,4-6-21-16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2:07:41.4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9C499F9-78DD-4FB6-89B9-D053015AACDF}" emma:medium="tactile" emma:mode="ink">
          <msink:context xmlns:msink="http://schemas.microsoft.com/ink/2010/main" type="inkDrawing" rotatedBoundingBox="2685,11595 2692,9739 2734,9740 2726,11596" semanticType="verticalRange" shapeName="Line">
            <msink:sourceLink direction="with" ref="{0E347FF9-4EDB-4A84-A565-277C934D27BA}"/>
          </msink:context>
        </emma:interpretation>
      </emma:emma>
    </inkml:annotationXML>
    <inkml:trace contextRef="#ctx0" brushRef="#br0">187-1700 125 0,'-17'10'61'16,"17"-10"-37"-16,-15 17-10 15,15-17-10-15,0 32-1 16,-10-11-1-16,10 9-1 15,0 5 0-15,7 10 0 16,-7 4-1-16,3 7 1 0,-3-1-1 16,8 7 1-16,-8 1-1 15,0 5 0 1,0-1 1-16,0 4-1 16,0-7 0-16,0 6 0 0,0-1 0 15,0 1 1-15,-4-4-1 16,4 3 0-16,-7-3 0 15,7-3 0-15,-4-4 0 16,4 3 1-16,-3-10-1 16,3 3 0-16,0-5 0 0,3-2 0 15,-3-3 0-15,4 1 0 16,-4-5 0-16,0-3 0 16,0 0 0-16,0-6 0 15,0-9 0-15,-4-1 0 16,4-8 0-16,0-14 0 15,0 13 0 1,0-13 0-16,0 0 0 0,0 0 0 16,0 0 0-16,11-13-1 15,-11 13 0-15,0-21-5 16,0 6-4-16,0-8-6 16,0-9-18-16,0-9-72 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2:08:02.3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E347FF9-4EDB-4A84-A565-277C934D27BA}" emma:medium="tactile" emma:mode="ink">
          <msink:context xmlns:msink="http://schemas.microsoft.com/ink/2010/main" type="writingRegion" rotatedBoundingBox="1162,9286 6359,9030 6396,9777 1198,10033">
            <msink:destinationLink direction="with" ref="{09C499F9-78DD-4FB6-89B9-D053015AACDF}"/>
          </msink:context>
        </emma:interpretation>
      </emma:emma>
    </inkml:annotationXML>
    <inkml:traceGroup>
      <inkml:annotationXML>
        <emma:emma xmlns:emma="http://www.w3.org/2003/04/emma" version="1.0">
          <emma:interpretation id="{0B639149-C5C4-4E77-B44A-6E1760862270}" emma:medium="tactile" emma:mode="ink">
            <msink:context xmlns:msink="http://schemas.microsoft.com/ink/2010/main" type="paragraph" rotatedBoundingBox="1162,9286 6359,9030 6396,9777 1198,10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E2E2F5-9B6B-4B66-8664-959CAFEDF0DD}" emma:medium="tactile" emma:mode="ink">
              <msink:context xmlns:msink="http://schemas.microsoft.com/ink/2010/main" type="line" rotatedBoundingBox="1162,9286 6359,9030 6396,9777 1198,10033"/>
            </emma:interpretation>
          </emma:emma>
        </inkml:annotationXML>
        <inkml:traceGroup>
          <inkml:annotationXML>
            <emma:emma xmlns:emma="http://www.w3.org/2003/04/emma" version="1.0">
              <emma:interpretation id="{D1A40445-CEE1-4477-AF9C-19B4CF55A124}" emma:medium="tactile" emma:mode="ink">
                <msink:context xmlns:msink="http://schemas.microsoft.com/ink/2010/main" type="inkWord" rotatedBoundingBox="1162,9289 2848,9206 2878,9823 1192,9906"/>
              </emma:interpretation>
            </emma:emma>
          </inkml:annotationXML>
          <inkml:trace contextRef="#ctx0" brushRef="#br0">-1371-1986 62 0,'0'0'98'16,"-7"-20"-60"-16,21 8-19 16,4 9-14-1,-5-18-1-15,11 21-1 16,-3-14-1-16,11 21 0 0,-12-7-1 16,8 14 0-16,-11 3 0 15,5 8 0-15,-9 6-1 0,-6 4 0 16,-7 7 0-1,0 3 0-15,-10 1 0 16,-4 4 1-16,-4-9-1 0,-2 2 0 16,-5-5 0-16,5-10 0 15,-1-4 0-15,4-7 0 16,2-3 0-16,15-14 0 31,-17 11 0-31,17-11 0 16,20 0 0-16,-2-7 1 15,6 0-1-15,11 0 0 16,3-3 0-16,7-1 1 16,0-4-1-16,0 6 0 15,1-5-1-15,-8-4 0 16,7 11-1-16,-17-17-4 16,3 2-6-16,-3 1-8 0,-4-6-29 15</inkml:trace>
          <inkml:trace contextRef="#ctx0" brushRef="#br0" timeOffset="384.3465">-781-2053 122 0,'-31'-10'59'0,"17"14"-33"16,-4-4-13-16,-2 0-10 15,20 0-1-15,-25 17-1 0,18-3 0 16,1 0 0-16,6 7-1 15,6-5 1-15,4 6 0 0,8-1-1 16,6 1 1 0,1-5 0-16,6 1-1 0,3-5 1 15,5 1-1-15,-5 4 0 16,-5-8 1-16,-6 8-1 16,-1-1 0-16,-9 1 0 15,-6 7 0-15,-7-5 1 16,-7 4-1-16,-3-3 0 15,-5 1 1-15,2-5-1 16,-7 1 0-16,2-4 1 16,1 0-1-16,3-7 0 0,-4 0 0 15,18-7-1-15,-24 0 0 16,24 0-1 0,-18-21-6-16,12 0-5 0,2-4-12 15,-6-10-40-15</inkml:trace>
          <inkml:trace contextRef="#ctx0" brushRef="#br0" timeOffset="1109.4989">-788-2119 172 0,'0'0'32'16,"11"14"-15"-16,-11-14-7 15,16 6-8-15,2-6-1 16,6 0-1-16,8 0 0 15,-1-2 1-15,6-2-1 0,5-3 0 32,0 0 0-32,-4-4 0 0,-6 8 0 0,-4-4 1 15,-5 7-1-15,-8-4 0 16,-15 4 0-16,10 14 0 0,-17 0 0 16,0 11 0-16,-4 3 0 15,1 4 0-15,3 6 1 16,1 0-1-16,6 1 0 15,-7-4 0 1,7-8 0-16,10-1 0 0,4-13 0 16,-4-6 0-16,11-7 0 15,-4-17 0-15,4-8 0 16,3-10 0-16,-3 1 0 16,0-9 0-16,-3 5 0 15,-12 0 0-15,1 3 0 16,-7 9 0-16,-13 6 0 15,1 6 0-15,-4 3 0 16,-1 4 0-16,2 7 0 0,5-3 0 16,10 3 0-16,-14 0 0 15,14 0 0 17,14-10 0-32,-1 3 0 0,5 0 0 15,6 0 0-15,4 0 0 16,-3 0 0-16,2 7 0 15,-6 0 0-15,0 14 0 16,-3 0 0-16,-5 6 0 16,-3 1 0-16,1 8 0 15,0-5 0-15,-1 0 0 16,0-2 0-16,4-5 0 0,7-3 0 16,-1-10 0-16,5-8 0 15,-1-7 0-15,0-6 0 16,1-4 0-1,-1-3 1-15,-6-2-1 0,-8 2 0 16,-10 3 0-16,0 1 0 16,-10 6 0-16,-12 0-1 15,2 14 0-15,-18-7-4 16,6 14-6-16,-3 7-5 16,-3-7-23-16,8 0-73 15</inkml:trace>
          <inkml:trace contextRef="#ctx0" brushRef="#br0" timeOffset="-21574.2186">170-1867 122 0,'0'0'65'15,"13"-8"-40"1,-13 8-13-16,0 0-6 16,0 0-2-16,0 0-2 0,0 18 0 15,-13-8-1-15,-5 12 0 16,-3-1-1-16,-3 3 1 16,-7 3-1-16,3 2 0 15,-3-1 0-15,3-4-1 0,10 1 0 16,-5-18-2-1,23 4-5-15,0-11-5 0,0 0-10 16,0 0-38-16</inkml:trace>
          <inkml:trace contextRef="#ctx0" brushRef="#br0" timeOffset="-21417.973">45-1744 88 0,'20'0'84'0,"8"0"-53"16,0 0-15-16,-4 0-11 15,11 17-1-15,-11-14-3 16,4 8-1-16,0-1-1 16,-11-7-2-16,1 4-9 15,2 0-9-15,-20-7-27 0,13 0-72 16</inkml:trace>
        </inkml:traceGroup>
        <inkml:traceGroup>
          <inkml:annotationXML>
            <emma:emma xmlns:emma="http://www.w3.org/2003/04/emma" version="1.0">
              <emma:interpretation id="{8D8ACA9F-4FD5-4552-8D2D-BDFF57909F47}" emma:medium="tactile" emma:mode="ink">
                <msink:context xmlns:msink="http://schemas.microsoft.com/ink/2010/main" type="inkWord" rotatedBoundingBox="3274,9182 4611,9116 4642,9747 3305,9813"/>
              </emma:interpretation>
            </emma:emma>
          </inkml:annotationXML>
          <inkml:trace contextRef="#ctx0" brushRef="#br0" timeOffset="-20172.8029">1620-1843 136 0,'14'-11'55'0,"-14"11"-33"15,0 0-10-15,0 0-7 16,-11 0-2-16,11 14 0 16,-18-6-2-16,8 2 0 15,-11 4 0-15,1 7-1 0,-2-3 0 16,-1-2 0-1,-2 7 0-15,1-10-2 16,10 8 0-16,-10-14-6 0,24-7-5 16,-17 7-10-16,17-7-37 15</inkml:trace>
          <inkml:trace contextRef="#ctx0" brushRef="#br0" timeOffset="-20000.9258">1522-1763 144 0,'15'15'49'0,"5"6"-29"16,-6-11-8-16,10-3-10 0,1 14 0 15,-5-14-2 1,5 3 0-16,2-3-2 16,-12-7-2-16,5-7-8 0,-3 7-10 15,-17 0-31-15,0 0-73 16</inkml:trace>
          <inkml:trace contextRef="#ctx0" brushRef="#br0" timeOffset="2814.4876">728-2234 62 0,'0'0'94'16,"17"0"-54"-16,-17 0-22 15,28-4-12-15,-7 18-1 16,-4-9-2-16,11 11-1 16,-7-5 0-16,3 10-1 15,-6-8 0 1,-1 8 0-16,-11 4-1 0,-2 0 1 0,-11 3-1 15,-3 0 0-15,-7 3 0 32,-1-8 0-32,-2 4 0 0,2-4 0 15,1-8 0-15,3-1 0 16,14-14 0-16,0 0 0 16,0 0 0-16,0 0 1 15,14 7-1-15,3-7 0 16,7-7 0-16,8 0 0 15,6 7 0-15,-7-22-3 16,10 8-6-16,-2-3-4 0,-8-11-13 16,4-4-45-1</inkml:trace>
          <inkml:trace contextRef="#ctx0" brushRef="#br0" timeOffset="3142.5467">1200-2231 167 0,'-18'25'35'0,"11"3"-18"16,1-11-7-16,2 0-8 15,11 8-1-15,0-7-1 16,11-1 1-16,-1 1 0 16,7-1-1-16,3-3 0 15,-2 0 0-15,-1 1 0 0,-3-2 1 16,-1-3-1-16,-8 1 0 15,-12-11 0-15,6 22 0 16,-6-22 0-16,-24 23 0 16,3-5 0-16,-3 0 0 15,-3-2 1-15,-2 2-1 16,1-1-1-16,1-5 1 16,6 1-1-16,-3-20-2 15,24 7-5-15,-21-25-5 16,11-3-14-16,3-9-45 15</inkml:trace>
          <inkml:trace contextRef="#ctx0" brushRef="#br0" timeOffset="3751.9189">1144-2196 144 0,'14'-7'49'0,"3"-3"-28"0,5-1-11 16,8 11-6-16,-9-10-1 15,18 10-1-15,-9-7 0 16,8 7-2-16,-3-4 1 15,0 4-1 1,-3 7 1-16,-5 0-1 0,-2 5 0 16,-8 1 0-16,-6 8 0 15,-1 0 0-15,-3 6 0 16,-4 5 1-16,0-7-1 16,8 2 0-16,-4-2 0 15,4-11 0-15,5-4 0 0,2-6 0 16,6-8 0-1,-3-6 0-15,3-4 0 16,1-7 0-16,-8-3 0 16,-4 3 0-16,-5-4 0 0,-8 7 0 15,-11-3 0-15,-3 8 1 16,1-1-1 0,-2 3 0-16,-2 8 0 0,7-4 0 15,10 7 0-15,0 0 0 16,0 0 0-16,10-13 0 15,7 8 0-15,8-2 0 16,0 7 0-16,-2-3 0 16,6 3 0-16,-6 10 0 15,2 5 0-15,-5 2 0 16,-2 4 0-16,-4-1 0 16,4 1 0-16,-5 0 0 15,-2 1 0-15,5-12 0 16,2-6 0-16,-1-4 0 15,5-11 0-15,-5-4 0 0,1-5 0 16,-8-1 1 0,-3-3-1-16,-7 3 0 0,-7 3 0 15,-3 4-1-15,-8 4 0 16,-14-11-3-16,12 10-5 16,-8 1-6-16,7-8-15 15,3-3-58-15</inkml:trace>
        </inkml:traceGroup>
        <inkml:traceGroup>
          <inkml:annotationXML>
            <emma:emma xmlns:emma="http://www.w3.org/2003/04/emma" version="1.0">
              <emma:interpretation id="{E5CDCE15-FEBF-426B-A2D1-19F7FB00D9EB}" emma:medium="tactile" emma:mode="ink">
                <msink:context xmlns:msink="http://schemas.microsoft.com/ink/2010/main" type="inkWord" rotatedBoundingBox="4973,9138 6361,9070 6396,9777 5007,9845">
                  <msink:destinationLink direction="with" ref="{779A34A5-843E-4009-BFDD-35A54E92E5C8}"/>
                </msink:context>
              </emma:interpretation>
            </emma:emma>
          </inkml:annotationXML>
          <inkml:trace contextRef="#ctx0" brushRef="#br0" timeOffset="-18922.5717">2976-1832 169 0,'0'0'35'16,"10"-8"-18"-16,-10 8-6 15,0 0-8-15,0 0-1 16,0 0 0-16,-17 12-2 16,10 1 1-16,-7 1 0 15,0 11-1-15,-3-2 0 16,-4 3 0-16,-3 5 0 15,0-7-1-15,3 5 0 16,-10-15-2-16,17 3-7 16,-4-6-4-16,8-11-11 15,10 0-47-15</inkml:trace>
          <inkml:trace contextRef="#ctx0" brushRef="#br0" timeOffset="-18765.8847">2931-1753 128 0,'25'0'58'15,"2"16"-35"-15,-3-9-10 16,4-7-9-16,3 17-2 16,-6-14 0-1,-2 4-3-15,-1 0 0 0,-9-7-2 16,1-7-8-16,-14 7-8 16,0 0-22-16,0 0-70 15</inkml:trace>
          <inkml:trace contextRef="#ctx0" brushRef="#br0" timeOffset="5269.4792">2525-2291 111 0,'0'0'69'15,"0"0"-41"-15,0 0-14 0,7 22-8 16,-7-22-3-16,17 14-1 15,-17-14-1 1,25 21 1-16,-25-21-1 16,24 28 0-16,-18-11 0 15,2 4-1-15,-8 3 0 16,-8-3 0-16,-2 3 1 16,-7 2-1-16,-4-2 0 0,1-3 0 15,-5 1 0-15,5-9 0 16,2-3 0-1,4 1 0-15,14-11 0 0,-17 3 0 16,17-3 0 0,0 0 0-16,20-3 1 15,-2 3-1-15,3-7 0 0,7 0 0 16,6 0 0-16,1-6 0 16,10-2-1-16,-7-17-1 15,14 12-1-15,-14-23-3 16,15 12-4-16,-16-14-7 15,13 13-10-15,-23-6-23 16,11 13 0-16,-21 0 28 16,-6 15 36-16,-11 10 44 0,0 0-5 15,-11 17-27-15,-9 1-12 16,6 14-7 0,-11-11-2-16,18 14-2 0,-6-14-1 15,20 6 0-15,3-6-1 16,10-3 0-16,5 0-1 15,6-4 0-15,1 0 0 16,-5-1 0-16,1 2 1 16,-8-1-1-16,-5 4 0 15,-8-5 0-15,-7 3 0 16,-15 3 0-16,-2-5 0 16,-3-1 0-16,-5 6-1 0,-3-12 0 15,8 0-1-15,-15-14-2 16,18 7-1-16,-11-26-4 15,14 7-6-15,-7-21-10 16,18 9-11-16,-8-18 2 16,11 14 18-16,0 0 35 15,7-3 19-15,3 17-2 16,5 1-14-16,2 8-11 16,3 2-4-16,12 10-3 0,-8-7-1 15,18 14-1 1,-7-7-1-16,7 7 0 0,-5 0-1 15,1 7 1-15,-6 0-1 16,-8 3 0 0,-3 4 0-16,-8 3 0 0,-2 1 1 15,-4 0-1-15,-3-4 0 16,-1 0 0-16,0-7 1 16,4-1-1-16,11-9 0 15,-4-4 0-15,6-7 0 16,5-3 0-16,-1-8 0 15,0-3 0-15,-6 0 0 16,-4-4 0-16,-11 1-1 16,-3 0 1-16,-10 3 0 0,-8 3 0 15,-6 4 1 1,-1 4-1-16,2 3 0 16,1 7 0-16,5-4 0 15,17 4 0-15,0 0 1 0,0 0-1 16,17 0 0-16,8 0 0 15,2-3 0 1,5 3 0-16,-1 0 0 0,0 7 0 16,0 0 0-16,-3 3 0 15,-7 8 0-15,0 3 0 16,-4-1 0-16,-2 5 0 16,-5-4 0-16,3 4 0 15,1-11 0-15,4 0 0 16,2-14 0-16,1 0 1 15,0-14-1-15,0-4 0 0,-4-3 0 16,-2-4 0-16,-5-2 0 16,-10 2 0-16,-7 5 0 15,-11 2 0-15,-2 7 0 16,-5 1 0-16,1 10-2 16,-17 0-6-1,12 0-4-15,1 7-7 0,1-7-30 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0-30T12:07:09.4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EE8AE02-824E-440D-8259-0CF7898A5FA5}" emma:medium="tactile" emma:mode="ink">
          <msink:context xmlns:msink="http://schemas.microsoft.com/ink/2010/main" type="writingRegion" rotatedBoundingBox="691,11269 14339,10989 14369,12470 721,12750"/>
        </emma:interpretation>
      </emma:emma>
    </inkml:annotationXML>
    <inkml:traceGroup>
      <inkml:annotationXML>
        <emma:emma xmlns:emma="http://www.w3.org/2003/04/emma" version="1.0">
          <emma:interpretation id="{1337F076-8E65-40A1-8DD0-3C1544E9C398}" emma:medium="tactile" emma:mode="ink">
            <msink:context xmlns:msink="http://schemas.microsoft.com/ink/2010/main" type="paragraph" rotatedBoundingBox="691,11269 14339,10989 14369,12470 721,12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9CF266-99A3-4719-87C2-FC38C14DF656}" emma:medium="tactile" emma:mode="ink">
              <msink:context xmlns:msink="http://schemas.microsoft.com/ink/2010/main" type="line" rotatedBoundingBox="691,11269 14339,10989 14369,12470 721,12750">
                <msink:destinationLink direction="with" ref="{FF860053-8832-46DD-9E74-6631FCBB02B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3DDEA2E-52BC-4BB0-9D0D-8D0F80A756B5}" emma:medium="tactile" emma:mode="ink">
                <msink:context xmlns:msink="http://schemas.microsoft.com/ink/2010/main" type="inkWord" rotatedBoundingBox="7455,12093 9014,12060 9016,12143 7456,12175"/>
              </emma:interpretation>
            </emma:emma>
          </inkml:annotationXML>
          <inkml:trace contextRef="#ctx0" brushRef="#br0">4908 659 170 0,'0'0'34'15,"0"0"-17"-15,10 14-8 16,-10-14-6-16,0 0-1 16,0 0-1-16,0 0-1 15,0 0 0-15,18 3-1 16,-4 8-1-16,-14-11-2 16,14 0-7-16,0 0-7 15,-4 0-24-15,7 3-77 16</inkml:trace>
          <inkml:trace contextRef="#ctx0" brushRef="#br0" timeOffset="216.6783">5498 704 160 0,'0'0'38'15,"21"18"-21"-15,-21-18-6 0,0 0-11 16,0 0-1-16,28 0-1 16,-28 0-4-16,13-10-11 15,5 10-18-15,-18 0-55 16,17 0 20-16</inkml:trace>
          <inkml:trace contextRef="#ctx0" brushRef="#br0" timeOffset="408.7299">5800 690 75 0,'14'22'85'0,"-14"-22"-50"16,17 6-19-16,-17-6-13 15,18 0-6-15,-8 0-7 16,-10 0-16-16,28-3-38 0,-28 3-42 15</inkml:trace>
          <inkml:trace contextRef="#ctx0" brushRef="#br0" timeOffset="585.0039">6150 690 92 0,'0'0'71'15,"17"12"-40"-15,-17-12-19 16,0 0-16-16,25 13-15 16,-25-13-25-16,17 0-52 15,-17 0 58-15</inkml:trace>
          <inkml:trace contextRef="#ctx0" brushRef="#br0" timeOffset="741.2534">6431 648 165 0,'11'21'35'0,"-11"-21"-19"0,10 21-7 16,-10-21-16-16,0 0-7 16,17 7-14-16,-17-7-48 15</inkml:trace>
          <inkml:trace contextRef="#ctx0" brushRef="#br0" timeOffset="-9661.6085">-1718 809 115 0,'-13'-11'66'16,"13"11"-39"-16,-22-7-15 0,22 7-7 16,-28 0-2-1,28 0-1-15,-27 21 0 0,17 1-1 16,-1-5 0-16,7 7-1 16,4-3 1-16,0 11-1 15,11-8 1-15,7 0-1 16,2-7 0-16,5-2 0 15,3-5 0-15,-1-6 1 16,4-4-1-16,-3-11 0 16,-4-3 0-16,1-7 0 15,-8-3 0-15,1-3 0 16,-11-2 1-16,-4-3-1 16,-3 9 0-16,-7-6 0 15,-1 5 0-15,-5 2 0 16,-4 9 0-16,-1-1 0 15,1 6 0-15,0-1 0 16,2 9-2-16,-8-7-5 0,12 7-4 16,11 0-8-16,-21-11-26 15</inkml:trace>
          <inkml:trace contextRef="#ctx0" brushRef="#br0" timeOffset="-8530.2752">0 150 19 0,'0'0'5'0,"0"0"-5"16,3-14 0-16,-3 14 0 0,0 0 5 31,10-18 9-31,-10 18 1 16,4-10 2-16,-4 10-4 15,0 0 3-15,6-18 2 16,-6 18-6-16,0 0-2 15,0-13-3-15,0 13 0 0,0 0-3 16,0-18-1-16,0 18 2 16,0 0 0-1,4-14 0-15,-4 14 1 0,0 0 0 16,7-17 0 0,-7 17 0-16,0 0 0 0,0 0-2 15,0-22 1-15,0 22-2 16,0 0 0-16,0 0 0 15,0 0-1-15,0 0 0 16,0 0 0-16,0 0-1 16,4 14 1-16,3 1-1 15,-7-15 0-15,3 31-1 16,-3-10 1-16,3 6 0 16,-3 3-1-16,4-1 0 15,-4 0 0-15,7-1 0 0,-7 0 0 16,3 0 0-16,-3-3 0 15,0-9 0 1,3 5-1-16,-3-21 0 0,5 28-1 16,-5-28-3-16,0 0-5 15,-5 15-6-15,5-15-21 16,0 0-70-16</inkml:trace>
          <inkml:trace contextRef="#ctx0" brushRef="#br0" timeOffset="2602.0591">9380-105 125 0,'0'0'54'0,"0"0"-31"16,0 0-12-16,10 7-3 16,-10-7-2-16,0 10-2 15,0-10-2-15,0 32 0 16,0-7 0-16,7 12 0 16,-7 8-2-16,0 8 1 15,0 3-1-15,0 7 1 16,0 0-1-16,0-1 0 15,0-9 0-15,-7-5 0 16,7-8 0-16,0-13-1 16,7-3 0-16,-7-24 0 15,15 21-3-15,-15-21-5 0,17-14-6 16,-11 1-14-16,1-5-56 16</inkml:trace>
          <inkml:trace contextRef="#ctx0" brushRef="#br0" timeOffset="1799.5586">11004-136 84 0,'0'0'88'0,"0"0"-56"16,0 0-16-16,0 0-9 0,-15 0-3 15,15 0-2 1,0 0 0-16,0 0 0 0,0 13-1 16,0 1 0-1,0-14 0-15,0 25-1 0,0-4 1 16,0 7-1-16,-6 6 0 15,6 5 1-15,-7 3-1 16,7 7 0-16,-4-5 1 16,4 2-1-16,-3-1 0 15,3-9 0-15,0-5 0 16,0-7 0-16,0-3 0 16,0-6 0-16,0-15 0 0,7 17 0 15,-7-17-1-15,0 0 1 16,0 0-1-16,0 0-1 15,13-7-7-15,-13 7-4 16,0-25-8-16,-3 8-33 16</inkml:trace>
          <inkml:trace contextRef="#ctx0" brushRef="#br0" timeOffset="-2275.839">457 624 34 0,'0'0'113'0,"0"0"-66"16,0 0-27-16,-17-7-12 16,17 7-3-16,0 0-1 15,7 21-2 1,-7-21 0-16,0 31-1 16,-10-10 0-16,6 11 0 0,-6-5 0 15,3 8-1-15,-4 0 0 16,4-3 1-16,0-4-2 0,4-11 1 15,3 4 0-15,0-21 0 16,0 25-1-16,0-25 0 16,0 0-2-16,0 0-7 15,14 10-4-15,-14-10-13 16,21 0-52-16</inkml:trace>
          <inkml:trace contextRef="#ctx0" brushRef="#br0" timeOffset="3335.2155">9820 492 111 0,'0'-18'67'0,"0"18"-39"16,0-14-17-16,-13 0-5 15,13 14-2-15,-25-18-2 16,25 18 0-16,-41 0 0 15,17 15 0-15,-8-5-1 0,4 7 0 16,-6 2 0 0,10 8 0-16,0-3-1 15,6 4 0-15,8-3 0 0,10-4 0 16,3-1 0-16,11-6 1 16,7-3-2-16,3-11 1 15,4 0 0-15,3-11 0 0,3 1 0 16,-2-7 0-16,-4 3 0 15,-4-4 0 1,-3 4 0-16,-8 0 0 16,-13 14 0-16,22-11 0 0,-22 11 0 0,0 18 0 15,0 0 1-15,-4 10-1 16,-3 3 0-16,3 14 0 16,-3 4 1-16,4 3-1 15,-4 1 0-15,-3 1 0 16,3-3 0-16,0-11 0 15,7 0 0 1,-7-16 0-16,7 0-2 16,0-24-5-16,0 0-3 0,0 0-8 15,25-24-19-15</inkml:trace>
          <inkml:trace contextRef="#ctx0" brushRef="#br0" timeOffset="3772.7145">11284 536 178 0,'7'14'30'15,"-7"-14"-15"-15,-7 22-7 0,7 5-5 16,-13-2-1-16,6 13 0 16,-7-3-2-16,0 11 1 15,0-5-1-15,1 9 0 16,2-9 0-16,1-6 0 16,10-1-2-16,0-34-1 15,6 22-6-15,9-22-5 16,-2-10-14-16,11-12-59 15</inkml:trace>
          <inkml:trace contextRef="#ctx0" brushRef="#br0" timeOffset="-7564.6293">1560-18 125 0,'0'0'63'0,"0"0"-39"0,11 7-10 16,-11 10-9-16,0-17-2 31,0 18 0-31,0-18-2 0,7 32 0 16,-7-11-1-1,4 2 1-15,-4 6-1 16,0-1 0-16,0 3 1 0,0-3-2 15,7 7 1-15,-14-7-2 16,17 6-4-16,-10-7-5 16,0-5-6-16,0-4-22 15</inkml:trace>
          <inkml:trace contextRef="#ctx0" brushRef="#br0" timeOffset="-1568.9126">1876 676 108 0,'0'0'70'0,"0"0"-42"16,0 0-18-16,0 0-4 15,-10-14-1-15,10 14-2 16,10 0-1-16,8 11-1 0,-18-11 1 15,20 17-2 1,-20-17 1-16,28 25 0 16,-18-15-1-16,5 8 0 0,-8 2 0 15,-7 1 0-15,0 4 0 16,-15 0 0-16,2 2 0 16,-11 1 0-16,2 0 0 15,-6-3 0-15,1-1-1 0,-1-7 1 16,4-7 0-1,6 1 0-15,5-11 0 0,13 0 1 16,0 0-1-16,0 0 0 16,27-7 1-16,1 3-1 15,4-3 0-15,3 7 1 16,3 0-1-16,2 0 0 31,-5 0 0-31,0 0 0 0,0 11 0 16,-7-11 0-16,-1 11-1 15,-16-15-3-15,6 4-5 16,0 4-6-16,-5-4-12 16,1-4-60-16</inkml:trace>
          <inkml:trace contextRef="#ctx0" brushRef="#br0" timeOffset="-3440.6333">2948-109 39 0,'0'0'108'0,"0"0"-62"15,0 0-26-15,0 0-13 16,0 0-2-16,0 0-1 15,0 0-1-15,14 18-2 16,-14-18 1-16,4 32-1 16,-4-8 0-16,0 7-1 0,0 1 1 15,0 6-1-15,0 0 1 0,0-3-1 16,0-1 0-16,0-5 0 16,3-5 0-16,-3-3-1 15,4 4 1-15,-4-11-1 0,10 7-1 16,-10-21-2-16,0 0-7 15,3 17-5-15,-3-17-19 16,0 0-67-16</inkml:trace>
          <inkml:trace contextRef="#ctx0" brushRef="#br0" timeOffset="-935.0497">3274 520 92 0,'0'0'83'16,"0"0"-53"-16,14 6-14 0,4 2-11 15,-18-8-1 1,30 10-2-16,-19-10 0 0,13 17 0 16,-2-10-1-16,-2 7-1 15,-2-7 1-15,-5 11-1 32,-6-1 1-32,-7 0-1 15,0 1 0-15,-7 3 0 0,-3-4 0 16,-1 4 0-1,1-8 0-15,3 5 0 16,0-4 0-16,7-1 0 0,0 6 0 16,10 2 0-16,1 4 0 15,3-2 1-15,-4 9-1 0,4 0 0 16,-3-4 0 0,-1 2 0-16,-6-1 0 0,-4-5 0 15,0 1 0-15,-11-8 0 16,-6-4 0-16,-4-2 0 15,0 0-1-15,-11-18-1 16,9 7-7-16,-5-11-3 16,0-3-11-16,4-6-42 15</inkml:trace>
          <inkml:trace contextRef="#ctx0" brushRef="#br0" timeOffset="4085.2218">11551 697 169 0,'0'32'35'0,"-10"-4"-19"0,10 6-5 16,10 9-8-16,-10-16-1 15,15 8-1 1,-5-14 0-16,15-4-1 0,-1-17 1 16,7 0-1-16,-3-13 0 15,6-10 0-15,-6-6 0 16,0-3 0-16,-7-7 0 16,-8 1 0-16,-5 0 0 15,-12 3 0-15,-10 4 1 0,-10 9-1 16,-7 9 0-16,-8 6 0 15,1 7 0 1,-7 0 0-16,0 14-1 0,3-11 0 16,19 4-8-16,-2-4-4 15,8-10-9-15,9-6-38 16</inkml:trace>
          <inkml:trace contextRef="#ctx0" brushRef="#br0" timeOffset="15213.4908">10997-412 15 0,'0'0'9'16,"0"0"-4"-16,0 0 0 15,0 0 0-15,0 0-1 16,-3-14 15-16,3 14 15 16,0 0 4-16,0 0-7 15,0 0-10-15,0 0-7 0,0 0-4 16,0 0-3-16,0 0-2 15,0 0-2-15,0 0 0 16,0 0-2 0,-5 14 1-16,5-14-1 0,0 0 0 15,0 11 0-15,0-11 0 16,8 24 0-16,-8-6-1 16,4-5 1-16,-4 12-1 15,0-1 0-15,0 1 1 16,0 3-1-16,3-1 0 15,-3 1 0-15,0 4 0 16,3-8 0-16,-3 0 0 0,7-3 0 16,-3-2 0-16,-4-2 1 15,3-7-1-15,-3 4 0 16,0-14 0-16,0 14 0 16,0-14 0-16,0 0 0 15,0 0 0-15,0 10 0 16,0-10 0-16,0 0 0 0,0 0 0 15,0 0 0-15,0 0 0 16,0 0-2-16,0 0-4 16,-3-10-4-16,3 10-7 15,0-28-20-15,0 7-72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6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7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0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086F-31E5-439A-AC14-83E83000E13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33C5-67C6-42B2-AF4E-C1C86BD1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6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.xml"/><Relationship Id="rId18" Type="http://schemas.openxmlformats.org/officeDocument/2006/relationships/image" Target="../media/image22.emf"/><Relationship Id="rId26" Type="http://schemas.openxmlformats.org/officeDocument/2006/relationships/image" Target="../media/image37.emf"/><Relationship Id="rId39" Type="http://schemas.openxmlformats.org/officeDocument/2006/relationships/customXml" Target="../ink/ink69.xml"/><Relationship Id="rId21" Type="http://schemas.openxmlformats.org/officeDocument/2006/relationships/customXml" Target="../ink/ink60.xml"/><Relationship Id="rId34" Type="http://schemas.openxmlformats.org/officeDocument/2006/relationships/image" Target="../media/image41.emf"/><Relationship Id="rId42" Type="http://schemas.openxmlformats.org/officeDocument/2006/relationships/image" Target="../media/image45.emf"/><Relationship Id="rId47" Type="http://schemas.openxmlformats.org/officeDocument/2006/relationships/image" Target="../media/image48.png"/><Relationship Id="rId50" Type="http://schemas.openxmlformats.org/officeDocument/2006/relationships/image" Target="../media/image25.emf"/><Relationship Id="rId55" Type="http://schemas.openxmlformats.org/officeDocument/2006/relationships/customXml" Target="../ink/ink76.xml"/><Relationship Id="rId7" Type="http://schemas.openxmlformats.org/officeDocument/2006/relationships/customXml" Target="../ink/ink53.xml"/><Relationship Id="rId12" Type="http://schemas.openxmlformats.org/officeDocument/2006/relationships/image" Target="../media/image19.emf"/><Relationship Id="rId17" Type="http://schemas.openxmlformats.org/officeDocument/2006/relationships/customXml" Target="../ink/ink58.xml"/><Relationship Id="rId25" Type="http://schemas.openxmlformats.org/officeDocument/2006/relationships/customXml" Target="../ink/ink62.xml"/><Relationship Id="rId33" Type="http://schemas.openxmlformats.org/officeDocument/2006/relationships/customXml" Target="../ink/ink66.xml"/><Relationship Id="rId38" Type="http://schemas.openxmlformats.org/officeDocument/2006/relationships/image" Target="../media/image43.emf"/><Relationship Id="rId46" Type="http://schemas.openxmlformats.org/officeDocument/2006/relationships/image" Target="../media/image47.emf"/><Relationship Id="rId59" Type="http://schemas.openxmlformats.org/officeDocument/2006/relationships/customXml" Target="../ink/ink78.xml"/><Relationship Id="rId2" Type="http://schemas.openxmlformats.org/officeDocument/2006/relationships/image" Target="../media/image3.png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29" Type="http://schemas.openxmlformats.org/officeDocument/2006/relationships/customXml" Target="../ink/ink64.xml"/><Relationship Id="rId41" Type="http://schemas.openxmlformats.org/officeDocument/2006/relationships/customXml" Target="../ink/ink70.xml"/><Relationship Id="rId5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emf"/><Relationship Id="rId11" Type="http://schemas.openxmlformats.org/officeDocument/2006/relationships/customXml" Target="../ink/ink55.xml"/><Relationship Id="rId24" Type="http://schemas.openxmlformats.org/officeDocument/2006/relationships/image" Target="../media/image36.emf"/><Relationship Id="rId32" Type="http://schemas.openxmlformats.org/officeDocument/2006/relationships/image" Target="../media/image40.emf"/><Relationship Id="rId37" Type="http://schemas.openxmlformats.org/officeDocument/2006/relationships/customXml" Target="../ink/ink68.xml"/><Relationship Id="rId40" Type="http://schemas.openxmlformats.org/officeDocument/2006/relationships/image" Target="../media/image44.emf"/><Relationship Id="rId45" Type="http://schemas.openxmlformats.org/officeDocument/2006/relationships/customXml" Target="../ink/ink72.xml"/><Relationship Id="rId53" Type="http://schemas.openxmlformats.org/officeDocument/2006/relationships/customXml" Target="../ink/ink75.xml"/><Relationship Id="rId58" Type="http://schemas.openxmlformats.org/officeDocument/2006/relationships/image" Target="../media/image49.emf"/><Relationship Id="rId5" Type="http://schemas.openxmlformats.org/officeDocument/2006/relationships/customXml" Target="../ink/ink52.xml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28" Type="http://schemas.openxmlformats.org/officeDocument/2006/relationships/image" Target="../media/image38.emf"/><Relationship Id="rId36" Type="http://schemas.openxmlformats.org/officeDocument/2006/relationships/image" Target="../media/image42.emf"/><Relationship Id="rId49" Type="http://schemas.openxmlformats.org/officeDocument/2006/relationships/customXml" Target="../ink/ink73.xml"/><Relationship Id="rId57" Type="http://schemas.openxmlformats.org/officeDocument/2006/relationships/customXml" Target="../ink/ink77.xml"/><Relationship Id="rId10" Type="http://schemas.openxmlformats.org/officeDocument/2006/relationships/image" Target="../media/image180.emf"/><Relationship Id="rId19" Type="http://schemas.openxmlformats.org/officeDocument/2006/relationships/customXml" Target="../ink/ink59.xml"/><Relationship Id="rId31" Type="http://schemas.openxmlformats.org/officeDocument/2006/relationships/customXml" Target="../ink/ink65.xml"/><Relationship Id="rId44" Type="http://schemas.openxmlformats.org/officeDocument/2006/relationships/image" Target="../media/image46.emf"/><Relationship Id="rId52" Type="http://schemas.openxmlformats.org/officeDocument/2006/relationships/image" Target="../media/image26.emf"/><Relationship Id="rId60" Type="http://schemas.openxmlformats.org/officeDocument/2006/relationships/image" Target="../media/image50.emf"/><Relationship Id="rId4" Type="http://schemas.openxmlformats.org/officeDocument/2006/relationships/image" Target="../media/image140.emf"/><Relationship Id="rId9" Type="http://schemas.openxmlformats.org/officeDocument/2006/relationships/customXml" Target="../ink/ink54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63.xml"/><Relationship Id="rId30" Type="http://schemas.openxmlformats.org/officeDocument/2006/relationships/image" Target="../media/image39.emf"/><Relationship Id="rId35" Type="http://schemas.openxmlformats.org/officeDocument/2006/relationships/customXml" Target="../ink/ink67.xml"/><Relationship Id="rId43" Type="http://schemas.openxmlformats.org/officeDocument/2006/relationships/customXml" Target="../ink/ink71.xml"/><Relationship Id="rId48" Type="http://schemas.openxmlformats.org/officeDocument/2006/relationships/image" Target="../media/image49.png"/><Relationship Id="rId56" Type="http://schemas.openxmlformats.org/officeDocument/2006/relationships/image" Target="../media/image48.emf"/><Relationship Id="rId8" Type="http://schemas.openxmlformats.org/officeDocument/2006/relationships/image" Target="../media/image170.emf"/><Relationship Id="rId51" Type="http://schemas.openxmlformats.org/officeDocument/2006/relationships/customXml" Target="../ink/ink74.xml"/><Relationship Id="rId3" Type="http://schemas.openxmlformats.org/officeDocument/2006/relationships/customXml" Target="../ink/ink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84.xml"/><Relationship Id="rId18" Type="http://schemas.openxmlformats.org/officeDocument/2006/relationships/image" Target="../media/image51.emf"/><Relationship Id="rId26" Type="http://schemas.openxmlformats.org/officeDocument/2006/relationships/image" Target="../media/image55.emf"/><Relationship Id="rId3" Type="http://schemas.openxmlformats.org/officeDocument/2006/relationships/customXml" Target="../ink/ink79.xml"/><Relationship Id="rId21" Type="http://schemas.openxmlformats.org/officeDocument/2006/relationships/customXml" Target="../ink/ink88.xml"/><Relationship Id="rId7" Type="http://schemas.openxmlformats.org/officeDocument/2006/relationships/customXml" Target="../ink/ink81.xml"/><Relationship Id="rId12" Type="http://schemas.openxmlformats.org/officeDocument/2006/relationships/image" Target="../media/image5.emf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2" Type="http://schemas.openxmlformats.org/officeDocument/2006/relationships/image" Target="../media/image50.png"/><Relationship Id="rId16" Type="http://schemas.openxmlformats.org/officeDocument/2006/relationships/image" Target="../media/image7.emf"/><Relationship Id="rId20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83.xml"/><Relationship Id="rId24" Type="http://schemas.openxmlformats.org/officeDocument/2006/relationships/image" Target="../media/image54.emf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56.emf"/><Relationship Id="rId10" Type="http://schemas.openxmlformats.org/officeDocument/2006/relationships/image" Target="../media/image4.emf"/><Relationship Id="rId19" Type="http://schemas.openxmlformats.org/officeDocument/2006/relationships/customXml" Target="../ink/ink87.xml"/><Relationship Id="rId4" Type="http://schemas.openxmlformats.org/officeDocument/2006/relationships/image" Target="../media/image1.emf"/><Relationship Id="rId9" Type="http://schemas.openxmlformats.org/officeDocument/2006/relationships/customXml" Target="../ink/ink82.xml"/><Relationship Id="rId14" Type="http://schemas.openxmlformats.org/officeDocument/2006/relationships/image" Target="../media/image6.emf"/><Relationship Id="rId22" Type="http://schemas.openxmlformats.org/officeDocument/2006/relationships/image" Target="../media/image53.emf"/><Relationship Id="rId27" Type="http://schemas.openxmlformats.org/officeDocument/2006/relationships/customXml" Target="../ink/ink9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63.emf"/><Relationship Id="rId18" Type="http://schemas.openxmlformats.org/officeDocument/2006/relationships/image" Target="../media/image66.png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12" Type="http://schemas.openxmlformats.org/officeDocument/2006/relationships/customXml" Target="../ink/ink97.xml"/><Relationship Id="rId17" Type="http://schemas.openxmlformats.org/officeDocument/2006/relationships/image" Target="../media/image65.emf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5" Type="http://schemas.openxmlformats.org/officeDocument/2006/relationships/image" Target="../media/image64.emf"/><Relationship Id="rId10" Type="http://schemas.openxmlformats.org/officeDocument/2006/relationships/customXml" Target="../ink/ink96.xml"/><Relationship Id="rId19" Type="http://schemas.openxmlformats.org/officeDocument/2006/relationships/image" Target="../media/image67.png"/><Relationship Id="rId4" Type="http://schemas.openxmlformats.org/officeDocument/2006/relationships/customXml" Target="../ink/ink93.xml"/><Relationship Id="rId9" Type="http://schemas.openxmlformats.org/officeDocument/2006/relationships/image" Target="../media/image61.emf"/><Relationship Id="rId14" Type="http://schemas.openxmlformats.org/officeDocument/2006/relationships/customXml" Target="../ink/ink9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6.xml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customXml" Target="../ink/ink1.xml"/><Relationship Id="rId21" Type="http://schemas.openxmlformats.org/officeDocument/2006/relationships/image" Target="../media/image9.emf"/><Relationship Id="rId7" Type="http://schemas.openxmlformats.org/officeDocument/2006/relationships/customXml" Target="../ink/ink3.xml"/><Relationship Id="rId12" Type="http://schemas.openxmlformats.org/officeDocument/2006/relationships/image" Target="../media/image5.emf"/><Relationship Id="rId17" Type="http://schemas.openxmlformats.org/officeDocument/2006/relationships/image" Target="../media/image8.png"/><Relationship Id="rId25" Type="http://schemas.openxmlformats.org/officeDocument/2006/relationships/image" Target="../media/image11.emf"/><Relationship Id="rId2" Type="http://schemas.openxmlformats.org/officeDocument/2006/relationships/image" Target="../media/image1.png"/><Relationship Id="rId16" Type="http://schemas.openxmlformats.org/officeDocument/2006/relationships/image" Target="../media/image7.emf"/><Relationship Id="rId20" Type="http://schemas.openxmlformats.org/officeDocument/2006/relationships/customXml" Target="../ink/ink9.xml"/><Relationship Id="rId29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24" Type="http://schemas.openxmlformats.org/officeDocument/2006/relationships/customXml" Target="../ink/ink11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10.emf"/><Relationship Id="rId28" Type="http://schemas.openxmlformats.org/officeDocument/2006/relationships/customXml" Target="../ink/ink13.xml"/><Relationship Id="rId10" Type="http://schemas.openxmlformats.org/officeDocument/2006/relationships/image" Target="../media/image4.emf"/><Relationship Id="rId19" Type="http://schemas.openxmlformats.org/officeDocument/2006/relationships/image" Target="../media/image8.emf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customXml" Target="../ink/ink10.xml"/><Relationship Id="rId27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6.emf"/><Relationship Id="rId18" Type="http://schemas.openxmlformats.org/officeDocument/2006/relationships/customXml" Target="../ink/ink22.xml"/><Relationship Id="rId26" Type="http://schemas.openxmlformats.org/officeDocument/2006/relationships/image" Target="../media/image14.png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19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5.emf"/><Relationship Id="rId24" Type="http://schemas.openxmlformats.org/officeDocument/2006/relationships/customXml" Target="../ink/ink25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26.xml"/><Relationship Id="rId10" Type="http://schemas.openxmlformats.org/officeDocument/2006/relationships/customXml" Target="../ink/ink18.xml"/><Relationship Id="rId19" Type="http://schemas.openxmlformats.org/officeDocument/2006/relationships/image" Target="../media/image9.emf"/><Relationship Id="rId4" Type="http://schemas.openxmlformats.org/officeDocument/2006/relationships/customXml" Target="../ink/ink15.xml"/><Relationship Id="rId9" Type="http://schemas.openxmlformats.org/officeDocument/2006/relationships/image" Target="../media/image4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32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" Type="http://schemas.openxmlformats.org/officeDocument/2006/relationships/customXml" Target="../ink/ink27.xml"/><Relationship Id="rId21" Type="http://schemas.openxmlformats.org/officeDocument/2006/relationships/customXml" Target="../ink/ink36.xml"/><Relationship Id="rId7" Type="http://schemas.openxmlformats.org/officeDocument/2006/relationships/customXml" Target="../ink/ink29.xml"/><Relationship Id="rId12" Type="http://schemas.openxmlformats.org/officeDocument/2006/relationships/image" Target="../media/image5.emf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2" Type="http://schemas.openxmlformats.org/officeDocument/2006/relationships/image" Target="../media/image17.png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31.xml"/><Relationship Id="rId24" Type="http://schemas.openxmlformats.org/officeDocument/2006/relationships/image" Target="../media/image11.emf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19.png"/><Relationship Id="rId10" Type="http://schemas.openxmlformats.org/officeDocument/2006/relationships/image" Target="../media/image4.emf"/><Relationship Id="rId19" Type="http://schemas.openxmlformats.org/officeDocument/2006/relationships/customXml" Target="../ink/ink35.xml"/><Relationship Id="rId31" Type="http://schemas.openxmlformats.org/officeDocument/2006/relationships/image" Target="../media/image22.png"/><Relationship Id="rId4" Type="http://schemas.openxmlformats.org/officeDocument/2006/relationships/image" Target="../media/image1.emf"/><Relationship Id="rId9" Type="http://schemas.openxmlformats.org/officeDocument/2006/relationships/customXml" Target="../ink/ink30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.xml"/><Relationship Id="rId18" Type="http://schemas.openxmlformats.org/officeDocument/2006/relationships/image" Target="../media/image32.emf"/><Relationship Id="rId26" Type="http://schemas.openxmlformats.org/officeDocument/2006/relationships/image" Target="../media/image37.png"/><Relationship Id="rId3" Type="http://schemas.openxmlformats.org/officeDocument/2006/relationships/customXml" Target="../ink/ink39.xml"/><Relationship Id="rId21" Type="http://schemas.openxmlformats.org/officeDocument/2006/relationships/customXml" Target="../ink/ink47.xml"/><Relationship Id="rId7" Type="http://schemas.openxmlformats.org/officeDocument/2006/relationships/customXml" Target="../ink/ink41.xml"/><Relationship Id="rId12" Type="http://schemas.openxmlformats.org/officeDocument/2006/relationships/image" Target="../media/image29.emf"/><Relationship Id="rId17" Type="http://schemas.openxmlformats.org/officeDocument/2006/relationships/customXml" Target="../ink/ink45.xml"/><Relationship Id="rId25" Type="http://schemas.openxmlformats.org/officeDocument/2006/relationships/image" Target="../media/image36.png"/><Relationship Id="rId2" Type="http://schemas.openxmlformats.org/officeDocument/2006/relationships/image" Target="../media/image24.png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29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42.xml"/><Relationship Id="rId24" Type="http://schemas.openxmlformats.org/officeDocument/2006/relationships/image" Target="../media/image35.emf"/><Relationship Id="rId5" Type="http://schemas.openxmlformats.org/officeDocument/2006/relationships/customXml" Target="../ink/ink40.xml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17.emf"/><Relationship Id="rId10" Type="http://schemas.openxmlformats.org/officeDocument/2006/relationships/image" Target="../media/image28.emf"/><Relationship Id="rId19" Type="http://schemas.openxmlformats.org/officeDocument/2006/relationships/customXml" Target="../ink/ink46.xml"/><Relationship Id="rId4" Type="http://schemas.openxmlformats.org/officeDocument/2006/relationships/image" Target="../media/image14.emf"/><Relationship Id="rId14" Type="http://schemas.openxmlformats.org/officeDocument/2006/relationships/image" Target="../media/image30.emf"/><Relationship Id="rId22" Type="http://schemas.openxmlformats.org/officeDocument/2006/relationships/image" Target="../media/image34.emf"/><Relationship Id="rId27" Type="http://schemas.openxmlformats.org/officeDocument/2006/relationships/customXml" Target="../ink/ink49.xml"/><Relationship Id="rId30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Worth and Annual Worth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Jung-woo Sohn (jzs177@psu.edu)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worth (AW):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1220"/>
          </a:xfrm>
        </p:spPr>
        <p:txBody>
          <a:bodyPr>
            <a:normAutofit/>
          </a:bodyPr>
          <a:lstStyle/>
          <a:p>
            <a:r>
              <a:rPr lang="en-US" dirty="0" smtClean="0"/>
              <a:t>Annual Equivalence (AE)</a:t>
            </a:r>
          </a:p>
          <a:p>
            <a:r>
              <a:rPr lang="en-US" dirty="0" smtClean="0"/>
              <a:t>Meaning of AW:</a:t>
            </a:r>
          </a:p>
          <a:p>
            <a:pPr lvl="1"/>
            <a:r>
              <a:rPr lang="en-US" dirty="0" smtClean="0"/>
              <a:t>The equivalence net cash inflow </a:t>
            </a:r>
            <a:r>
              <a:rPr lang="en-US" i="1" u="sng" dirty="0" smtClean="0"/>
              <a:t>each year</a:t>
            </a:r>
            <a:r>
              <a:rPr lang="en-US" dirty="0" smtClean="0"/>
              <a:t> over the useful life</a:t>
            </a:r>
          </a:p>
          <a:p>
            <a:r>
              <a:rPr lang="en-US" dirty="0" smtClean="0"/>
              <a:t>Why AW analysis?</a:t>
            </a:r>
          </a:p>
          <a:p>
            <a:pPr lvl="1"/>
            <a:r>
              <a:rPr lang="en-US" dirty="0" smtClean="0"/>
              <a:t>Benefits/costs </a:t>
            </a:r>
            <a:r>
              <a:rPr lang="en-US" i="1" u="sng" dirty="0" smtClean="0"/>
              <a:t>per year </a:t>
            </a:r>
            <a:r>
              <a:rPr lang="en-US" i="1" dirty="0" smtClean="0"/>
              <a:t>(or per unit period)</a:t>
            </a:r>
          </a:p>
          <a:p>
            <a:pPr lvl="2"/>
            <a:r>
              <a:rPr lang="en-US" dirty="0" smtClean="0"/>
              <a:t>Example) $10,000 value right now vs. $1,200 value per year over 10 years</a:t>
            </a:r>
          </a:p>
          <a:p>
            <a:pPr lvl="1"/>
            <a:r>
              <a:rPr lang="en-US" dirty="0" smtClean="0"/>
              <a:t>Good for planning</a:t>
            </a:r>
          </a:p>
          <a:p>
            <a:pPr lvl="2"/>
            <a:r>
              <a:rPr lang="en-US" dirty="0" smtClean="0"/>
              <a:t>Most organizations operate with annual plans</a:t>
            </a:r>
          </a:p>
          <a:p>
            <a:pPr lvl="2"/>
            <a:r>
              <a:rPr lang="en-US" dirty="0" smtClean="0"/>
              <a:t>Example) Based on the annual revenue of $10,000, $1,300 can be allocated annually for the project investment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6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worth: simple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5715" y="2725943"/>
                <a:ext cx="2843736" cy="492274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5715" y="2725943"/>
                <a:ext cx="2843736" cy="492274"/>
              </a:xfrm>
              <a:blipFill rotWithShape="0">
                <a:blip r:embed="rId2"/>
                <a:stretch>
                  <a:fillRect b="-843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1206620" y="2536166"/>
            <a:ext cx="2407848" cy="78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06620" y="4152181"/>
            <a:ext cx="2407848" cy="78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06620" y="5768197"/>
            <a:ext cx="2407848" cy="78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53891" y="2526673"/>
            <a:ext cx="2779535" cy="173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53891" y="4108137"/>
            <a:ext cx="2779535" cy="345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85715" y="5758704"/>
            <a:ext cx="2647711" cy="173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9" name="Ink 48"/>
              <p14:cNvContentPartPr/>
              <p14:nvPr/>
            </p14:nvContentPartPr>
            <p14:xfrm>
              <a:off x="1233618" y="1602897"/>
              <a:ext cx="32760" cy="8510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9578" y="1593897"/>
                <a:ext cx="6120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6" name="Ink 55"/>
              <p14:cNvContentPartPr/>
              <p14:nvPr/>
            </p14:nvContentPartPr>
            <p14:xfrm>
              <a:off x="1154058" y="1535577"/>
              <a:ext cx="153000" cy="975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0378" y="1521897"/>
                <a:ext cx="177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0" name="Ink 59"/>
              <p14:cNvContentPartPr/>
              <p14:nvPr/>
            </p14:nvContentPartPr>
            <p14:xfrm>
              <a:off x="3517098" y="3218217"/>
              <a:ext cx="154080" cy="975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4498" y="3204177"/>
                <a:ext cx="179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2" name="Ink 61"/>
              <p14:cNvContentPartPr/>
              <p14:nvPr/>
            </p14:nvContentPartPr>
            <p14:xfrm>
              <a:off x="2528178" y="4045497"/>
              <a:ext cx="1110960" cy="2224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4138" y="4031817"/>
                <a:ext cx="1134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" name="Ink 62"/>
              <p14:cNvContentPartPr/>
              <p14:nvPr/>
            </p14:nvContentPartPr>
            <p14:xfrm>
              <a:off x="3607458" y="3291657"/>
              <a:ext cx="19440" cy="8164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3058" y="3278697"/>
                <a:ext cx="4788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Ink 64"/>
              <p14:cNvContentPartPr/>
              <p14:nvPr/>
            </p14:nvContentPartPr>
            <p14:xfrm>
              <a:off x="634938" y="1565457"/>
              <a:ext cx="236880" cy="4050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898" y="1551417"/>
                <a:ext cx="26496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Ink 66"/>
              <p14:cNvContentPartPr/>
              <p14:nvPr/>
            </p14:nvContentPartPr>
            <p14:xfrm>
              <a:off x="3768018" y="3233697"/>
              <a:ext cx="180720" cy="4608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3978" y="3219297"/>
                <a:ext cx="2088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2" name="Ink 71"/>
              <p14:cNvContentPartPr/>
              <p14:nvPr/>
            </p14:nvContentPartPr>
            <p14:xfrm>
              <a:off x="1239378" y="5134857"/>
              <a:ext cx="27720" cy="6267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25698" y="5126937"/>
                <a:ext cx="5544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" name="Ink 74"/>
              <p14:cNvContentPartPr/>
              <p14:nvPr/>
            </p14:nvContentPartPr>
            <p14:xfrm>
              <a:off x="1909698" y="5826777"/>
              <a:ext cx="14400" cy="4003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99618" y="5813097"/>
                <a:ext cx="381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4" name="Ink 83"/>
              <p14:cNvContentPartPr/>
              <p14:nvPr/>
            </p14:nvContentPartPr>
            <p14:xfrm>
              <a:off x="1922658" y="2434857"/>
              <a:ext cx="1671120" cy="2206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08618" y="2421537"/>
                <a:ext cx="16992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5" name="Ink 84"/>
              <p14:cNvContentPartPr/>
              <p14:nvPr/>
            </p14:nvContentPartPr>
            <p14:xfrm>
              <a:off x="1230738" y="2460057"/>
              <a:ext cx="15480" cy="1267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19218" y="2446017"/>
                <a:ext cx="41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6" name="Ink 85"/>
              <p14:cNvContentPartPr/>
              <p14:nvPr/>
            </p14:nvContentPartPr>
            <p14:xfrm>
              <a:off x="1185378" y="4093377"/>
              <a:ext cx="13320" cy="1875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71338" y="4083297"/>
                <a:ext cx="36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7" name="Ink 86"/>
              <p14:cNvContentPartPr/>
              <p14:nvPr/>
            </p14:nvContentPartPr>
            <p14:xfrm>
              <a:off x="1165938" y="5023617"/>
              <a:ext cx="150480" cy="1116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54418" y="5010657"/>
                <a:ext cx="171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8" name="Ink 87"/>
              <p14:cNvContentPartPr/>
              <p14:nvPr/>
            </p14:nvContentPartPr>
            <p14:xfrm>
              <a:off x="2511978" y="5097057"/>
              <a:ext cx="167040" cy="1029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00098" y="5086977"/>
                <a:ext cx="1875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9" name="Ink 88"/>
              <p14:cNvContentPartPr/>
              <p14:nvPr/>
            </p14:nvContentPartPr>
            <p14:xfrm>
              <a:off x="1226778" y="5688177"/>
              <a:ext cx="678600" cy="1616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13098" y="5675217"/>
                <a:ext cx="702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0" name="Ink 89"/>
              <p14:cNvContentPartPr/>
              <p14:nvPr/>
            </p14:nvContentPartPr>
            <p14:xfrm>
              <a:off x="1843818" y="5694297"/>
              <a:ext cx="1802880" cy="5144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30498" y="5683857"/>
                <a:ext cx="182952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1" name="Ink 90"/>
              <p14:cNvContentPartPr/>
              <p14:nvPr/>
            </p14:nvContentPartPr>
            <p14:xfrm>
              <a:off x="2582898" y="5195697"/>
              <a:ext cx="14760" cy="5619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68858" y="5187417"/>
                <a:ext cx="4068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" name="Ink 91"/>
              <p14:cNvContentPartPr/>
              <p14:nvPr/>
            </p14:nvContentPartPr>
            <p14:xfrm>
              <a:off x="3103818" y="5844417"/>
              <a:ext cx="244800" cy="6210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93378" y="5832537"/>
                <a:ext cx="26316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3" name="Ink 92"/>
              <p14:cNvContentPartPr/>
              <p14:nvPr/>
            </p14:nvContentPartPr>
            <p14:xfrm>
              <a:off x="1861098" y="4061697"/>
              <a:ext cx="9720" cy="1663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50658" y="4048017"/>
                <a:ext cx="34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4" name="Ink 93"/>
              <p14:cNvContentPartPr/>
              <p14:nvPr/>
            </p14:nvContentPartPr>
            <p14:xfrm>
              <a:off x="3510618" y="5203257"/>
              <a:ext cx="170280" cy="53352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96938" y="5189577"/>
                <a:ext cx="1962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1" name="Ink 110"/>
              <p14:cNvContentPartPr/>
              <p14:nvPr/>
            </p14:nvContentPartPr>
            <p14:xfrm>
              <a:off x="4415298" y="1765617"/>
              <a:ext cx="3735360" cy="41907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01258" y="1751217"/>
                <a:ext cx="3762000" cy="42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7" name="Ink 136"/>
              <p14:cNvContentPartPr/>
              <p14:nvPr/>
            </p14:nvContentPartPr>
            <p14:xfrm>
              <a:off x="4383978" y="2391297"/>
              <a:ext cx="283680" cy="2163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69938" y="2377257"/>
                <a:ext cx="3117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Content Placeholder 2"/>
              <p:cNvSpPr txBox="1">
                <a:spLocks/>
              </p:cNvSpPr>
              <p:nvPr/>
            </p:nvSpPr>
            <p:spPr>
              <a:xfrm>
                <a:off x="5285715" y="4341160"/>
                <a:ext cx="2843736" cy="492274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15" y="4341160"/>
                <a:ext cx="2843736" cy="492274"/>
              </a:xfrm>
              <a:prstGeom prst="rect">
                <a:avLst/>
              </a:prstGeom>
              <a:blipFill rotWithShape="0">
                <a:blip r:embed="rId47"/>
                <a:stretch>
                  <a:fillRect b="-843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Content Placeholder 2"/>
              <p:cNvSpPr txBox="1">
                <a:spLocks/>
              </p:cNvSpPr>
              <p:nvPr/>
            </p:nvSpPr>
            <p:spPr>
              <a:xfrm>
                <a:off x="5285715" y="5991793"/>
                <a:ext cx="2843736" cy="4922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15" y="5991793"/>
                <a:ext cx="2843736" cy="492274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" name="Ink 11"/>
              <p14:cNvContentPartPr/>
              <p14:nvPr/>
            </p14:nvContentPartPr>
            <p14:xfrm>
              <a:off x="1095378" y="2692739"/>
              <a:ext cx="177840" cy="1873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1338" y="2678699"/>
                <a:ext cx="205920" cy="19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" name="Ink 14"/>
              <p14:cNvContentPartPr/>
              <p14:nvPr/>
            </p14:nvContentPartPr>
            <p14:xfrm>
              <a:off x="1120578" y="5970539"/>
              <a:ext cx="127800" cy="129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12298" y="5956499"/>
                <a:ext cx="150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Ink 20"/>
              <p14:cNvContentPartPr/>
              <p14:nvPr/>
            </p14:nvContentPartPr>
            <p14:xfrm>
              <a:off x="3468498" y="2467977"/>
              <a:ext cx="1823040" cy="3730802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456618" y="2457897"/>
                <a:ext cx="1848960" cy="3754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/>
              <p14:cNvContentPartPr/>
              <p14:nvPr/>
            </p14:nvContentPartPr>
            <p14:xfrm>
              <a:off x="8048418" y="2550179"/>
              <a:ext cx="189000" cy="106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035098" y="2536139"/>
                <a:ext cx="216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" name="Ink 26"/>
              <p14:cNvContentPartPr/>
              <p14:nvPr/>
            </p14:nvContentPartPr>
            <p14:xfrm>
              <a:off x="8068578" y="4165139"/>
              <a:ext cx="228600" cy="85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54538" y="4151099"/>
                <a:ext cx="255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8" name="Ink 27"/>
              <p14:cNvContentPartPr/>
              <p14:nvPr/>
            </p14:nvContentPartPr>
            <p14:xfrm>
              <a:off x="8062458" y="5879819"/>
              <a:ext cx="283320" cy="1047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48418" y="5865779"/>
                <a:ext cx="30708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6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92" grpId="0" animBg="1"/>
      <p:bldP spid="1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worth and the equivalence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00965" y="1663014"/>
                <a:ext cx="4243035" cy="4992303"/>
              </a:xfrm>
            </p:spPr>
            <p:txBody>
              <a:bodyPr/>
              <a:lstStyle/>
              <a:p>
                <a:r>
                  <a:rPr lang="en-US" dirty="0" smtClean="0"/>
                  <a:t>Two-step process:</a:t>
                </a:r>
              </a:p>
              <a:p>
                <a:pPr lvl="1"/>
                <a:r>
                  <a:rPr lang="en-US" dirty="0" smtClean="0"/>
                  <a:t>Conversion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first</a:t>
                </a:r>
              </a:p>
              <a:p>
                <a:pPr lvl="1"/>
                <a:r>
                  <a:rPr lang="en-US" dirty="0" smtClean="0"/>
                  <a:t>Then conversion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In this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=−181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=−243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How do you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,6%,5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−181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2374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,6%,5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−243×0.1774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-42.9694 vs. -</a:t>
                </a:r>
                <a:r>
                  <a:rPr lang="en-US" dirty="0" smtClean="0"/>
                  <a:t>42.9308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0965" y="1663014"/>
                <a:ext cx="4243035" cy="4992303"/>
              </a:xfrm>
              <a:blipFill rotWithShape="0">
                <a:blip r:embed="rId2"/>
                <a:stretch>
                  <a:fillRect l="-2586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47226" y="2177927"/>
            <a:ext cx="3972960" cy="3412440"/>
            <a:chOff x="453928" y="2764523"/>
            <a:chExt cx="3972960" cy="34124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8650" y="4417899"/>
              <a:ext cx="3517837" cy="1810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623488" y="4466963"/>
                <a:ext cx="43200" cy="125928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9448" y="4456883"/>
                  <a:ext cx="6732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3464968" y="2764523"/>
                <a:ext cx="133200" cy="15908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50928" y="2751563"/>
                  <a:ext cx="160920" cy="16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453928" y="3475883"/>
                <a:ext cx="3702240" cy="27010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2408" y="3463643"/>
                  <a:ext cx="3725640" cy="27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/>
                <p14:cNvContentPartPr/>
                <p14:nvPr/>
              </p14:nvContentPartPr>
              <p14:xfrm>
                <a:off x="4132048" y="4454003"/>
                <a:ext cx="52200" cy="10558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18008" y="4440323"/>
                  <a:ext cx="78120" cy="10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/>
                <p14:cNvContentPartPr/>
                <p14:nvPr/>
              </p14:nvContentPartPr>
              <p14:xfrm>
                <a:off x="3936568" y="4618883"/>
                <a:ext cx="490320" cy="13068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22888" y="4607363"/>
                  <a:ext cx="51804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/>
                <p14:cNvContentPartPr/>
                <p14:nvPr/>
              </p14:nvContentPartPr>
              <p14:xfrm>
                <a:off x="2733808" y="4497203"/>
                <a:ext cx="475920" cy="12319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9779" y="4483163"/>
                  <a:ext cx="503979" cy="12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/>
                <p14:cNvContentPartPr/>
                <p14:nvPr/>
              </p14:nvContentPartPr>
              <p14:xfrm>
                <a:off x="2801461" y="2890575"/>
                <a:ext cx="523440" cy="36936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7421" y="2881935"/>
                  <a:ext cx="551520" cy="392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17053" y="1663014"/>
            <a:ext cx="4300004" cy="50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annual interest rate of 6%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60704" y="6236132"/>
            <a:ext cx="3514322" cy="7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/>
              <p14:cNvContentPartPr/>
              <p14:nvPr/>
            </p14:nvContentPartPr>
            <p14:xfrm>
              <a:off x="106098" y="5707739"/>
              <a:ext cx="4654800" cy="8982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058" y="5693699"/>
                <a:ext cx="4682880" cy="9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/>
          <p:cNvGrpSpPr/>
          <p:nvPr/>
        </p:nvGrpSpPr>
        <p:grpSpPr>
          <a:xfrm>
            <a:off x="368178" y="2384579"/>
            <a:ext cx="4356000" cy="1430640"/>
            <a:chOff x="368178" y="2384579"/>
            <a:chExt cx="4356000" cy="14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/>
                <p14:cNvContentPartPr/>
                <p14:nvPr/>
              </p14:nvContentPartPr>
              <p14:xfrm>
                <a:off x="828618" y="2510579"/>
                <a:ext cx="78120" cy="1303920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4578" y="2499059"/>
                  <a:ext cx="106560" cy="13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0" name="Ink 89"/>
                <p14:cNvContentPartPr/>
                <p14:nvPr/>
              </p14:nvContentPartPr>
              <p14:xfrm>
                <a:off x="758778" y="2425619"/>
                <a:ext cx="192600" cy="13752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5458" y="2413379"/>
                  <a:ext cx="218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1" name="Ink 90"/>
                <p14:cNvContentPartPr/>
                <p14:nvPr/>
              </p14:nvContentPartPr>
              <p14:xfrm>
                <a:off x="368178" y="2614619"/>
                <a:ext cx="191880" cy="468720"/>
              </p14:xfrm>
            </p:contentPart>
          </mc:Choice>
          <mc:Fallback xmlns="">
            <p:pic>
              <p:nvPicPr>
                <p:cNvPr id="91" name="Ink 90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4138" y="2600939"/>
                  <a:ext cx="2199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5" name="Ink 94"/>
                <p14:cNvContentPartPr/>
                <p14:nvPr/>
              </p14:nvContentPartPr>
              <p14:xfrm>
                <a:off x="4399818" y="2424899"/>
                <a:ext cx="26640" cy="139032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85778" y="2411219"/>
                  <a:ext cx="54720" cy="14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7" name="Ink 96"/>
                <p14:cNvContentPartPr/>
                <p14:nvPr/>
              </p14:nvContentPartPr>
              <p14:xfrm>
                <a:off x="4319178" y="2384579"/>
                <a:ext cx="405000" cy="417960"/>
              </p14:xfrm>
            </p:contentPart>
          </mc:Choice>
          <mc:Fallback xmlns="">
            <p:pic>
              <p:nvPicPr>
                <p:cNvPr id="97" name="Ink 96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07298" y="2370899"/>
                  <a:ext cx="430920" cy="446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871651" y="5672837"/>
            <a:ext cx="557756" cy="457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lotto vs. salary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Judy has won $400,000 in a lottery. Compare this windfall with her husband’s annual salary of $40,000, if he expects to continue in his job for the next 25 years. Assume 6% of annual interest rate</a:t>
                </a:r>
                <a:endParaRPr lang="en-US" dirty="0"/>
              </a:p>
              <a:p>
                <a:pPr lvl="1"/>
                <a:r>
                  <a:rPr lang="en-US" dirty="0" smtClean="0"/>
                  <a:t>Annual Worth of the lottery?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=400000⋅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,6%,25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=400,000⋅0.0782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$31,280</a:t>
                </a:r>
              </a:p>
              <a:p>
                <a:pPr lvl="1"/>
                <a:r>
                  <a:rPr lang="en-US" dirty="0" smtClean="0"/>
                  <a:t>Who is making more money?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06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AW benefit and AW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8669"/>
            <a:ext cx="7886700" cy="15559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the annual worth of a 10-year project whose first cost is $12,000, annual benefit is $2,500, and salvage value is $2,000. Assume an annual interest of 8% per year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49089" y="4262596"/>
            <a:ext cx="4469561" cy="27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123664" y="5535604"/>
              <a:ext cx="640800" cy="2527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24" y="5524084"/>
                <a:ext cx="6688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236704" y="4206124"/>
              <a:ext cx="179640" cy="11887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024" y="4192444"/>
                <a:ext cx="205920" cy="12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1306264" y="3605284"/>
              <a:ext cx="23040" cy="692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2224" y="3598084"/>
                <a:ext cx="4428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/>
              <p14:cNvContentPartPr/>
              <p14:nvPr/>
            </p14:nvContentPartPr>
            <p14:xfrm>
              <a:off x="1803424" y="3593404"/>
              <a:ext cx="23400" cy="6573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9384" y="3583684"/>
                <a:ext cx="453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" name="Ink 68"/>
              <p14:cNvContentPartPr/>
              <p14:nvPr/>
            </p14:nvContentPartPr>
            <p14:xfrm>
              <a:off x="3429904" y="3508084"/>
              <a:ext cx="1824840" cy="7160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5864" y="3496564"/>
                <a:ext cx="185328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4" name="Ink 73"/>
              <p14:cNvContentPartPr/>
              <p14:nvPr/>
            </p14:nvContentPartPr>
            <p14:xfrm>
              <a:off x="787504" y="3586204"/>
              <a:ext cx="16200" cy="6678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3464" y="3577204"/>
                <a:ext cx="3852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/>
              <p14:cNvContentPartPr/>
              <p14:nvPr/>
            </p14:nvContentPartPr>
            <p14:xfrm>
              <a:off x="243544" y="3366604"/>
              <a:ext cx="1869120" cy="2782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1664" y="3355804"/>
                <a:ext cx="18950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" name="Ink 89"/>
              <p14:cNvContentPartPr/>
              <p14:nvPr/>
            </p14:nvContentPartPr>
            <p14:xfrm>
              <a:off x="76144" y="4043404"/>
              <a:ext cx="4913640" cy="5518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464" y="4030084"/>
                <a:ext cx="494136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5430011" y="3063353"/>
                <a:ext cx="3713990" cy="15319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Consider AW benefits and AW costs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011" y="3063353"/>
                <a:ext cx="3713990" cy="1531931"/>
              </a:xfrm>
              <a:prstGeom prst="rect">
                <a:avLst/>
              </a:prstGeom>
              <a:blipFill rotWithShape="0">
                <a:blip r:embed="rId18"/>
                <a:stretch>
                  <a:fillRect l="-2956" t="-6773" r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/>
              <p:cNvSpPr txBox="1">
                <a:spLocks/>
              </p:cNvSpPr>
              <p:nvPr/>
            </p:nvSpPr>
            <p:spPr>
              <a:xfrm>
                <a:off x="2700068" y="4895998"/>
                <a:ext cx="6443932" cy="15319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=2500+2000⋅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−12000⋅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=2500+2000×0.0690−12000×0.1490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2500+138-1788 = 850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68" y="4895998"/>
                <a:ext cx="6443932" cy="1531931"/>
              </a:xfrm>
              <a:prstGeom prst="rect">
                <a:avLst/>
              </a:prstGeom>
              <a:blipFill rotWithShape="0">
                <a:blip r:embed="rId19"/>
                <a:stretch>
                  <a:fillRect l="-1514" t="-4781" b="-7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5954" cy="1325563"/>
          </a:xfrm>
        </p:spPr>
        <p:txBody>
          <a:bodyPr/>
          <a:lstStyle/>
          <a:p>
            <a:r>
              <a:rPr lang="en-US" dirty="0" smtClean="0"/>
              <a:t>Example: Purchasing a car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755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Harry is buying a new car. He is considering Honda Accord, Chevy Prizm, and Plymouth Acclaim, each with a seven-year useful life. Given the following data, which one should he buy if the decision criterion is annual worth? Assume an annually compounded interest rate of 9% per year.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16048" y="4199942"/>
          <a:ext cx="7772968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3242"/>
                <a:gridCol w="1943242"/>
                <a:gridCol w="1943242"/>
                <a:gridCol w="194324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Salvage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Honda Accord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Chevy Prizm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Plymouth</a:t>
                      </a:r>
                      <a:r>
                        <a:rPr lang="en-US" baseline="0" dirty="0" smtClean="0"/>
                        <a:t> acclaim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5954" cy="1325563"/>
          </a:xfrm>
        </p:spPr>
        <p:txBody>
          <a:bodyPr/>
          <a:lstStyle/>
          <a:p>
            <a:r>
              <a:rPr lang="en-US" dirty="0" smtClean="0"/>
              <a:t>Example: Purchasing a car revisited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55275" y="1825625"/>
                <a:ext cx="8988725" cy="12712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𝑎𝑐𝑐𝑜𝑟𝑑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−20000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−300=3000×0.1087−20000×0.1987−300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326-3974-300 = </a:t>
                </a:r>
                <a:r>
                  <a:rPr lang="en-US" smtClean="0"/>
                  <a:t>-3948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275" y="1825625"/>
                <a:ext cx="8988725" cy="1271258"/>
              </a:xfrm>
              <a:blipFill rotWithShape="0">
                <a:blip r:embed="rId2"/>
                <a:stretch>
                  <a:fillRect b="-8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155274" y="3228732"/>
                <a:ext cx="8988725" cy="12712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𝑝𝑟𝑖𝑧𝑚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000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000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000×0.1087−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000×0.1987−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217 – 3577 – 500 = -3860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4" y="3228732"/>
                <a:ext cx="8988725" cy="1271258"/>
              </a:xfrm>
              <a:prstGeom prst="rect">
                <a:avLst/>
              </a:prstGeom>
              <a:blipFill rotWithShape="0">
                <a:blip r:embed="rId3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155275" y="4634292"/>
                <a:ext cx="8988725" cy="12712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𝑎𝑐𝑐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𝑙𝑎𝑖𝑚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𝐴𝐹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175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,9%,7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00×0.1087−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175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00×0.1987−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163 – 3477 – 750 = -4064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5" y="4634292"/>
                <a:ext cx="8988725" cy="1271258"/>
              </a:xfrm>
              <a:prstGeom prst="rect">
                <a:avLst/>
              </a:prstGeom>
              <a:blipFill rotWithShape="0">
                <a:blip r:embed="rId4"/>
                <a:stretch>
                  <a:fillRect b="-8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4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purchasing a car revisited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8650" y="1921628"/>
                <a:ext cx="8420459" cy="1537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𝑐𝑜𝑠𝑡𝑠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𝑎𝑐𝑐𝑜𝑟𝑑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=20000+300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,9%,7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−3000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,9%,7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=2000+300⋅5.033−3000⋅0.5470=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𝟏𝟗𝟖𝟔𝟗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𝑐𝑜𝑠𝑡𝑠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𝑝𝑟𝑖𝑧𝑚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=18000+500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,9%,7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−2000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,9%,7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𝟏𝟗𝟒𝟐𝟑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𝑐𝑜𝑠𝑡𝑠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𝑎𝑐𝑐𝑙𝑎𝑖𝑚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=17500+750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,9%,7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−1500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,9%,7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𝟐𝟎𝟒𝟓𝟒</m:t>
                      </m:r>
                    </m:oMath>
                  </m:oMathPara>
                </a14:m>
                <a:endParaRPr lang="en-US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21628"/>
                <a:ext cx="8420459" cy="15378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5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Worth and analysis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AW analysis needs equal analysis periods between projects?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AW is already converted to </a:t>
            </a:r>
            <a:r>
              <a:rPr lang="en-US" b="1" dirty="0" smtClean="0"/>
              <a:t>*annual* </a:t>
            </a:r>
            <a:r>
              <a:rPr lang="en-US" dirty="0" err="1" smtClean="0"/>
              <a:t>cashflow</a:t>
            </a:r>
            <a:endParaRPr lang="en-US" dirty="0" smtClean="0"/>
          </a:p>
          <a:p>
            <a:pPr lvl="1"/>
            <a:r>
              <a:rPr lang="en-US" dirty="0" smtClean="0"/>
              <a:t>No need for LCM-based analysis period calibration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4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Annual Worth and analysis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99804"/>
            <a:ext cx="7886700" cy="15096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854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Which choice will be the best option in terms of AW analysis? Assume yearly interest rate of 9%.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03308"/>
              </p:ext>
            </p:extLst>
          </p:nvPr>
        </p:nvGraphicFramePr>
        <p:xfrm>
          <a:off x="628650" y="2814762"/>
          <a:ext cx="8080785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6157"/>
                <a:gridCol w="1616157"/>
                <a:gridCol w="1616157"/>
                <a:gridCol w="1616157"/>
                <a:gridCol w="1616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Fist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operating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Useful</a:t>
                      </a:r>
                      <a:r>
                        <a:rPr lang="en-US" baseline="0" dirty="0" smtClean="0"/>
                        <a:t> life in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Salvage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93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worth (FW)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Decision-makings </a:t>
            </a:r>
            <a:r>
              <a:rPr lang="en-US" i="1" u="sng" dirty="0" smtClean="0"/>
              <a:t>in the future</a:t>
            </a:r>
            <a:endParaRPr lang="en-US" u="sng" dirty="0" smtClean="0"/>
          </a:p>
          <a:p>
            <a:pPr lvl="1"/>
            <a:r>
              <a:rPr lang="en-US" dirty="0" smtClean="0"/>
              <a:t>Value analysis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for conversion of </a:t>
            </a:r>
            <a:r>
              <a:rPr lang="en-US" dirty="0" smtClean="0"/>
              <a:t>money values </a:t>
            </a:r>
            <a:r>
              <a:rPr lang="en-US" dirty="0"/>
              <a:t>into </a:t>
            </a:r>
            <a:r>
              <a:rPr lang="en-US" dirty="0" smtClean="0"/>
              <a:t>the future</a:t>
            </a:r>
            <a:endParaRPr lang="en-US" dirty="0"/>
          </a:p>
          <a:p>
            <a:pPr lvl="1"/>
            <a:r>
              <a:rPr lang="en-US" dirty="0" smtClean="0"/>
              <a:t>Again, this is about comparison!</a:t>
            </a:r>
          </a:p>
          <a:p>
            <a:r>
              <a:rPr lang="en-US" dirty="0" smtClean="0"/>
              <a:t>Definition</a:t>
            </a:r>
          </a:p>
          <a:p>
            <a:pPr lvl="1"/>
            <a:r>
              <a:rPr lang="en-US" dirty="0"/>
              <a:t>The </a:t>
            </a:r>
            <a:r>
              <a:rPr lang="en-US" i="1" u="sng" dirty="0" smtClean="0"/>
              <a:t>future value </a:t>
            </a:r>
            <a:r>
              <a:rPr lang="en-US" dirty="0"/>
              <a:t>of all the </a:t>
            </a:r>
            <a:r>
              <a:rPr lang="en-US" dirty="0" err="1"/>
              <a:t>cashflows</a:t>
            </a:r>
            <a:r>
              <a:rPr lang="en-US" dirty="0"/>
              <a:t> pertaining to the </a:t>
            </a:r>
            <a:r>
              <a:rPr lang="en-US" dirty="0" smtClean="0"/>
              <a:t>project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worth and analysis period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Machine 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,9%,2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+200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=250×0.4785−3000×0.5685−200</m:t>
                      </m:r>
                    </m:oMath>
                  </m:oMathPara>
                </a14:m>
                <a:endParaRPr lang="en-US" b="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=120−1706−200=−1786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Machine 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−{8000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+100}</m:t>
                    </m:r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=500×0.2187−8000×0.3087−100 </m:t>
                      </m:r>
                    </m:oMath>
                  </m:oMathPara>
                </a14:m>
                <a:endParaRPr lang="en-US" b="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=109−2470−100=−2461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Machine 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,9%,3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5000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,9%,3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+150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=300×0.3051−5000×0.3951−150</m:t>
                      </m:r>
                    </m:oMath>
                  </m:oMathPara>
                </a14:m>
                <a:endParaRPr lang="en-US" b="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=92−1976−150=−2034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716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lives: PW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PW analysis results: Over 12 years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=−12788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=−17615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=−14563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0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worth: What is it good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Decision-makings </a:t>
            </a:r>
            <a:r>
              <a:rPr lang="en-US" i="1" u="sng" dirty="0"/>
              <a:t>in the future</a:t>
            </a:r>
            <a:endParaRPr lang="en-US" u="sng" dirty="0"/>
          </a:p>
          <a:p>
            <a:pPr lvl="1"/>
            <a:r>
              <a:rPr lang="en-US" dirty="0" smtClean="0"/>
              <a:t>Financial decision-makings rather than engineering (or project-based) decision-makings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Retirement planning:</a:t>
            </a:r>
          </a:p>
          <a:p>
            <a:pPr lvl="2"/>
            <a:r>
              <a:rPr lang="en-US" dirty="0" smtClean="0"/>
              <a:t>Savings of $10,000 needed after 5 years</a:t>
            </a:r>
          </a:p>
          <a:p>
            <a:pPr lvl="1"/>
            <a:r>
              <a:rPr lang="en-US" dirty="0" smtClean="0"/>
              <a:t>Financial planning:</a:t>
            </a:r>
          </a:p>
          <a:p>
            <a:pPr lvl="2"/>
            <a:r>
              <a:rPr lang="en-US" dirty="0" smtClean="0"/>
              <a:t>Firm A needs a capital pool of $1,000,000 after 10 years</a:t>
            </a:r>
          </a:p>
          <a:p>
            <a:r>
              <a:rPr lang="en-US" dirty="0" smtClean="0"/>
              <a:t>Simply, FW is the dollar amounts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1597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worth and the equivalence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37826" y="2720099"/>
                <a:ext cx="3477524" cy="539836"/>
              </a:xfrm>
            </p:spPr>
            <p:txBody>
              <a:bodyPr/>
              <a:lstStyle/>
              <a:p>
                <a:r>
                  <a:rPr lang="en-US" dirty="0" smtClean="0"/>
                  <a:t>How do you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7826" y="2720099"/>
                <a:ext cx="3477524" cy="539836"/>
              </a:xfrm>
              <a:blipFill rotWithShape="0">
                <a:blip r:embed="rId2"/>
                <a:stretch>
                  <a:fillRect l="-3152" t="-17978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53928" y="2764523"/>
            <a:ext cx="3972960" cy="3412440"/>
            <a:chOff x="453928" y="2764523"/>
            <a:chExt cx="3972960" cy="341244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28650" y="4417899"/>
              <a:ext cx="3517837" cy="1810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/>
                <p14:cNvContentPartPr/>
                <p14:nvPr/>
              </p14:nvContentPartPr>
              <p14:xfrm>
                <a:off x="623488" y="4466963"/>
                <a:ext cx="43200" cy="125928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9448" y="4456883"/>
                  <a:ext cx="6732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/>
                <p14:cNvContentPartPr/>
                <p14:nvPr/>
              </p14:nvContentPartPr>
              <p14:xfrm>
                <a:off x="3464968" y="2764523"/>
                <a:ext cx="133200" cy="15908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50928" y="2751563"/>
                  <a:ext cx="160920" cy="16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/>
                <p14:cNvContentPartPr/>
                <p14:nvPr/>
              </p14:nvContentPartPr>
              <p14:xfrm>
                <a:off x="453928" y="3475883"/>
                <a:ext cx="3702240" cy="27010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2408" y="3463643"/>
                  <a:ext cx="3725640" cy="27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4132048" y="4454003"/>
                <a:ext cx="52200" cy="10558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18008" y="4440323"/>
                  <a:ext cx="78120" cy="10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3936568" y="4618883"/>
                <a:ext cx="490320" cy="13068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22888" y="4607363"/>
                  <a:ext cx="51804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2733808" y="4497203"/>
                <a:ext cx="475920" cy="12319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9779" y="4483163"/>
                  <a:ext cx="503979" cy="12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2801461" y="2890575"/>
                <a:ext cx="523440" cy="36936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7421" y="2881935"/>
                  <a:ext cx="551520" cy="39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28650" y="1825626"/>
                <a:ext cx="7886700" cy="806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Finding the future value (or future sum)</a:t>
                </a:r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from a </a:t>
                </a:r>
                <a:r>
                  <a:rPr lang="en-US" dirty="0" err="1" smtClean="0"/>
                  <a:t>cashflow</a:t>
                </a:r>
                <a:r>
                  <a:rPr lang="en-US" dirty="0" smtClean="0"/>
                  <a:t> diagram/table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6"/>
                <a:ext cx="7886700" cy="806058"/>
              </a:xfrm>
              <a:prstGeom prst="rect">
                <a:avLst/>
              </a:prstGeom>
              <a:blipFill rotWithShape="0">
                <a:blip r:embed="rId17"/>
                <a:stretch>
                  <a:fillRect l="-1391" t="-16541" b="-18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023978" y="2603099"/>
            <a:ext cx="517680" cy="1724760"/>
            <a:chOff x="4023978" y="2603099"/>
            <a:chExt cx="517680" cy="17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/>
                <p14:cNvContentPartPr/>
                <p14:nvPr/>
              </p14:nvContentPartPr>
              <p14:xfrm>
                <a:off x="4111458" y="2644499"/>
                <a:ext cx="34200" cy="73260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97418" y="2634419"/>
                  <a:ext cx="5832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/>
                <p14:cNvContentPartPr/>
                <p14:nvPr/>
              </p14:nvContentPartPr>
              <p14:xfrm>
                <a:off x="4023978" y="2606699"/>
                <a:ext cx="220680" cy="11340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09938" y="2593019"/>
                  <a:ext cx="248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/>
                <p14:cNvContentPartPr/>
                <p14:nvPr/>
              </p14:nvContentPartPr>
              <p14:xfrm>
                <a:off x="4355538" y="2603099"/>
                <a:ext cx="186120" cy="46512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41498" y="2589059"/>
                  <a:ext cx="2142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/>
                <p14:cNvContentPartPr/>
                <p14:nvPr/>
              </p14:nvContentPartPr>
              <p14:xfrm>
                <a:off x="4110378" y="3485459"/>
                <a:ext cx="14400" cy="4453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7058" y="3472139"/>
                  <a:ext cx="417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/>
                <p14:cNvContentPartPr/>
                <p14:nvPr/>
              </p14:nvContentPartPr>
              <p14:xfrm>
                <a:off x="4127658" y="4054619"/>
                <a:ext cx="25560" cy="27324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3618" y="4042019"/>
                  <a:ext cx="5364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/>
              <p14:cNvContentPartPr/>
              <p14:nvPr/>
            </p14:nvContentPartPr>
            <p14:xfrm>
              <a:off x="5074098" y="3326699"/>
              <a:ext cx="3301560" cy="32173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60058" y="3314819"/>
                <a:ext cx="3330000" cy="32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4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worth and the equivalence analysis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3928" y="2764523"/>
            <a:ext cx="3972960" cy="3412440"/>
            <a:chOff x="453928" y="2764523"/>
            <a:chExt cx="3972960" cy="34124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8650" y="4417899"/>
              <a:ext cx="3517837" cy="1810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623488" y="4466963"/>
                <a:ext cx="43200" cy="125928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448" y="4456883"/>
                  <a:ext cx="6732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3464968" y="2764523"/>
                <a:ext cx="133200" cy="15908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50928" y="2751563"/>
                  <a:ext cx="160920" cy="16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453928" y="3475883"/>
                <a:ext cx="3702240" cy="27010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2408" y="3463643"/>
                  <a:ext cx="3725640" cy="27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/>
                <p14:cNvContentPartPr/>
                <p14:nvPr/>
              </p14:nvContentPartPr>
              <p14:xfrm>
                <a:off x="4132048" y="4454003"/>
                <a:ext cx="52200" cy="10558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8008" y="4440323"/>
                  <a:ext cx="78120" cy="10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/>
                <p14:cNvContentPartPr/>
                <p14:nvPr/>
              </p14:nvContentPartPr>
              <p14:xfrm>
                <a:off x="3936568" y="4618883"/>
                <a:ext cx="490320" cy="13068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22888" y="4607363"/>
                  <a:ext cx="51804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/>
                <p14:cNvContentPartPr/>
                <p14:nvPr/>
              </p14:nvContentPartPr>
              <p14:xfrm>
                <a:off x="2733808" y="4497203"/>
                <a:ext cx="475920" cy="12319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19779" y="4483163"/>
                  <a:ext cx="503979" cy="12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/>
                <p14:cNvContentPartPr/>
                <p14:nvPr/>
              </p14:nvContentPartPr>
              <p14:xfrm>
                <a:off x="2801461" y="2890575"/>
                <a:ext cx="523440" cy="36936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7421" y="2881935"/>
                  <a:ext cx="55152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023978" y="2603099"/>
            <a:ext cx="517680" cy="1724760"/>
            <a:chOff x="4023978" y="2603099"/>
            <a:chExt cx="517680" cy="17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/>
                <p14:cNvContentPartPr/>
                <p14:nvPr/>
              </p14:nvContentPartPr>
              <p14:xfrm>
                <a:off x="4111458" y="2644499"/>
                <a:ext cx="34200" cy="73260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7418" y="2634419"/>
                  <a:ext cx="5832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/>
                <p14:cNvContentPartPr/>
                <p14:nvPr/>
              </p14:nvContentPartPr>
              <p14:xfrm>
                <a:off x="4023978" y="2606699"/>
                <a:ext cx="220680" cy="1134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09938" y="2593019"/>
                  <a:ext cx="248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/>
                <p14:cNvContentPartPr/>
                <p14:nvPr/>
              </p14:nvContentPartPr>
              <p14:xfrm>
                <a:off x="4355538" y="2603099"/>
                <a:ext cx="186120" cy="46512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41498" y="2589059"/>
                  <a:ext cx="2142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/>
                <p14:cNvContentPartPr/>
                <p14:nvPr/>
              </p14:nvContentPartPr>
              <p14:xfrm>
                <a:off x="4110378" y="3485459"/>
                <a:ext cx="14400" cy="44532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97058" y="3472139"/>
                  <a:ext cx="417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/>
                <p14:cNvContentPartPr/>
                <p14:nvPr/>
              </p14:nvContentPartPr>
              <p14:xfrm>
                <a:off x="4127658" y="4054619"/>
                <a:ext cx="25560" cy="2732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13618" y="4042019"/>
                  <a:ext cx="5364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623488" y="1704508"/>
            <a:ext cx="7886700" cy="52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Benefit and cost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948888" y="2066838"/>
                <a:ext cx="3705332" cy="662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Benefit: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88" y="2066838"/>
                <a:ext cx="3705332" cy="662928"/>
              </a:xfrm>
              <a:prstGeom prst="rect">
                <a:avLst/>
              </a:prstGeom>
              <a:blipFill rotWithShape="0">
                <a:blip r:embed="rId26"/>
                <a:stretch>
                  <a:fillRect l="-2961" t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948888" y="3644912"/>
                <a:ext cx="3705332" cy="662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Costs: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88" y="3644912"/>
                <a:ext cx="3705332" cy="662928"/>
              </a:xfrm>
              <a:prstGeom prst="rect">
                <a:avLst/>
              </a:prstGeom>
              <a:blipFill rotWithShape="0">
                <a:blip r:embed="rId27"/>
                <a:stretch>
                  <a:fillRect l="-2961" t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4948888" y="5394779"/>
            <a:ext cx="4195112" cy="662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Future worth (net benefit):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5004978" y="2567337"/>
              <a:ext cx="3600360" cy="38070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91298" y="2553297"/>
                <a:ext cx="3628440" cy="38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7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In-class exercise: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𝐹𝑊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9807" y="2341829"/>
            <a:ext cx="3972960" cy="3412440"/>
            <a:chOff x="453928" y="2764523"/>
            <a:chExt cx="3972960" cy="34124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8650" y="4417899"/>
              <a:ext cx="3517837" cy="1810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623488" y="4466963"/>
                <a:ext cx="43200" cy="125928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9448" y="4456883"/>
                  <a:ext cx="6732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3464968" y="2764523"/>
                <a:ext cx="133200" cy="15908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50928" y="2751563"/>
                  <a:ext cx="160920" cy="16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453928" y="3475883"/>
                <a:ext cx="3702240" cy="27010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2408" y="3463643"/>
                  <a:ext cx="3725640" cy="27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/>
                <p14:cNvContentPartPr/>
                <p14:nvPr/>
              </p14:nvContentPartPr>
              <p14:xfrm>
                <a:off x="4132048" y="4454003"/>
                <a:ext cx="52200" cy="10558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18008" y="4440323"/>
                  <a:ext cx="78120" cy="10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/>
                <p14:cNvContentPartPr/>
                <p14:nvPr/>
              </p14:nvContentPartPr>
              <p14:xfrm>
                <a:off x="3936568" y="4618883"/>
                <a:ext cx="490320" cy="13068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22888" y="4607363"/>
                  <a:ext cx="51804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/>
                <p14:cNvContentPartPr/>
                <p14:nvPr/>
              </p14:nvContentPartPr>
              <p14:xfrm>
                <a:off x="2733808" y="4497203"/>
                <a:ext cx="475920" cy="12319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9779" y="4483163"/>
                  <a:ext cx="503979" cy="12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/>
                <p14:cNvContentPartPr/>
                <p14:nvPr/>
              </p14:nvContentPartPr>
              <p14:xfrm>
                <a:off x="2801461" y="2890575"/>
                <a:ext cx="523440" cy="36936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7421" y="2881935"/>
                  <a:ext cx="55152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049857" y="2180405"/>
            <a:ext cx="517680" cy="1724760"/>
            <a:chOff x="4023978" y="2603099"/>
            <a:chExt cx="517680" cy="17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4111458" y="2644499"/>
                <a:ext cx="34200" cy="73260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97418" y="2634419"/>
                  <a:ext cx="5832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4023978" y="2606699"/>
                <a:ext cx="220680" cy="1134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09938" y="2593019"/>
                  <a:ext cx="248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4355538" y="2603099"/>
                <a:ext cx="186120" cy="46512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41498" y="2589059"/>
                  <a:ext cx="2142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/>
                <p14:cNvContentPartPr/>
                <p14:nvPr/>
              </p14:nvContentPartPr>
              <p14:xfrm>
                <a:off x="4110378" y="3485459"/>
                <a:ext cx="14400" cy="44532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7058" y="3472139"/>
                  <a:ext cx="417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/>
                <p14:cNvContentPartPr/>
                <p14:nvPr/>
              </p14:nvContentPartPr>
              <p14:xfrm>
                <a:off x="4127658" y="4054619"/>
                <a:ext cx="25560" cy="2732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13618" y="4042019"/>
                  <a:ext cx="5364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628650" y="1549789"/>
            <a:ext cx="7886700" cy="829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Assume annual interest rate of 6%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920898" y="2174313"/>
                <a:ext cx="3705332" cy="662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898" y="2174313"/>
                <a:ext cx="3705332" cy="66292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920898" y="3658833"/>
                <a:ext cx="3705332" cy="662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898" y="3658833"/>
                <a:ext cx="3705332" cy="66292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920897" y="5011736"/>
                <a:ext cx="4350755" cy="662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Future worth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(net benefit):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897" y="5011736"/>
                <a:ext cx="4350755" cy="662928"/>
              </a:xfrm>
              <a:prstGeom prst="rect">
                <a:avLst/>
              </a:prstGeom>
              <a:blipFill rotWithShape="0">
                <a:blip r:embed="rId29"/>
                <a:stretch>
                  <a:fillRect l="-2101" t="-22936" b="-2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>
          <a:xfrm>
            <a:off x="5470805" y="2866770"/>
            <a:ext cx="2846243" cy="454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252 + 119 + 636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470805" y="4279272"/>
            <a:ext cx="2846243" cy="454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669 + 281 + 300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4617654" y="5584060"/>
                <a:ext cx="4552543" cy="4757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1250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243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654" y="5584060"/>
                <a:ext cx="4552543" cy="475717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4567537" y="6337592"/>
                <a:ext cx="4552543" cy="3454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Note: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𝑃𝑊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753−934 = −181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537" y="6337592"/>
                <a:ext cx="4552543" cy="345429"/>
              </a:xfrm>
              <a:prstGeom prst="rect">
                <a:avLst/>
              </a:prstGeom>
              <a:blipFill rotWithShape="0">
                <a:blip r:embed="rId31"/>
                <a:stretch>
                  <a:fillRect l="-1740" t="-375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college education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Jane begins her four years of college to earn a BS degree. The annual cost of education is expected to be $15,000. The BS degree is likely to enable her to earn $10,000 more (in relation to if she did not have the degree) per year during her professional career of 30 years. What will be 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𝐹𝑊</m:t>
                    </m:r>
                  </m:oMath>
                </a14:m>
                <a:r>
                  <a:rPr lang="en-US" dirty="0" smtClean="0"/>
                  <a:t> for her education and the career? Assume the interest rate of 8% per year.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7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c</a:t>
            </a:r>
            <a:r>
              <a:rPr lang="en-US" dirty="0" smtClean="0"/>
              <a:t>ollege education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4238689"/>
                <a:ext cx="7886700" cy="831431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=15000⋅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,8%,30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=15000⋅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,8%,34)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4238689"/>
                <a:ext cx="7886700" cy="831431"/>
              </a:xfrm>
              <a:blipFill rotWithShape="0">
                <a:blip r:embed="rId2"/>
                <a:stretch>
                  <a:fillRect b="-12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1276170" y="2156604"/>
            <a:ext cx="6591659" cy="423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6585378" y="1446419"/>
              <a:ext cx="1425600" cy="1177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058" y="1435259"/>
                <a:ext cx="144936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6" name="Ink 95"/>
              <p14:cNvContentPartPr/>
              <p14:nvPr/>
            </p14:nvContentPartPr>
            <p14:xfrm>
              <a:off x="3547338" y="1739459"/>
              <a:ext cx="112680" cy="4251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6178" y="1725419"/>
                <a:ext cx="135720" cy="4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/>
          <p:cNvGrpSpPr/>
          <p:nvPr/>
        </p:nvGrpSpPr>
        <p:grpSpPr>
          <a:xfrm>
            <a:off x="3123618" y="2217539"/>
            <a:ext cx="152640" cy="1034640"/>
            <a:chOff x="3123618" y="2217539"/>
            <a:chExt cx="152640" cy="10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9" name="Ink 138"/>
                <p14:cNvContentPartPr/>
                <p14:nvPr/>
              </p14:nvContentPartPr>
              <p14:xfrm>
                <a:off x="3180138" y="2217539"/>
                <a:ext cx="96120" cy="1034640"/>
              </p14:xfrm>
            </p:contentPart>
          </mc:Choice>
          <mc:Fallback xmlns="">
            <p:pic>
              <p:nvPicPr>
                <p:cNvPr id="139" name="Ink 138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66098" y="2203499"/>
                  <a:ext cx="12456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1" name="Ink 140"/>
                <p14:cNvContentPartPr/>
                <p14:nvPr/>
              </p14:nvContentPartPr>
              <p14:xfrm>
                <a:off x="3123618" y="3186659"/>
                <a:ext cx="75960" cy="50400"/>
              </p14:xfrm>
            </p:contentPart>
          </mc:Choice>
          <mc:Fallback xmlns="">
            <p:pic>
              <p:nvPicPr>
                <p:cNvPr id="141" name="Ink 14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09218" y="3172259"/>
                  <a:ext cx="1044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/>
          <p:cNvGrpSpPr/>
          <p:nvPr/>
        </p:nvGrpSpPr>
        <p:grpSpPr>
          <a:xfrm>
            <a:off x="7780578" y="470819"/>
            <a:ext cx="507960" cy="1647000"/>
            <a:chOff x="7780578" y="470819"/>
            <a:chExt cx="507960" cy="16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1" name="Ink 150"/>
                <p14:cNvContentPartPr/>
                <p14:nvPr/>
              </p14:nvContentPartPr>
              <p14:xfrm>
                <a:off x="7780578" y="470819"/>
                <a:ext cx="507960" cy="379800"/>
              </p14:xfrm>
            </p:contentPart>
          </mc:Choice>
          <mc:Fallback xmlns="">
            <p:pic>
              <p:nvPicPr>
                <p:cNvPr id="151" name="Ink 150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66538" y="456779"/>
                  <a:ext cx="5356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5" name="Ink 154"/>
                <p14:cNvContentPartPr/>
                <p14:nvPr/>
              </p14:nvContentPartPr>
              <p14:xfrm>
                <a:off x="7825938" y="551819"/>
                <a:ext cx="57240" cy="1566000"/>
              </p14:xfrm>
            </p:contentPart>
          </mc:Choice>
          <mc:Fallback xmlns="">
            <p:pic>
              <p:nvPicPr>
                <p:cNvPr id="155" name="Ink 154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12618" y="538859"/>
                  <a:ext cx="84240" cy="159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/>
          <p:cNvGrpSpPr/>
          <p:nvPr/>
        </p:nvGrpSpPr>
        <p:grpSpPr>
          <a:xfrm>
            <a:off x="7693818" y="1084259"/>
            <a:ext cx="139680" cy="1017000"/>
            <a:chOff x="7693818" y="1084259"/>
            <a:chExt cx="139680" cy="10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7" name="Ink 156"/>
                <p14:cNvContentPartPr/>
                <p14:nvPr/>
              </p14:nvContentPartPr>
              <p14:xfrm>
                <a:off x="7693818" y="1084259"/>
                <a:ext cx="91080" cy="103320"/>
              </p14:xfrm>
            </p:contentPart>
          </mc:Choice>
          <mc:Fallback xmlns="">
            <p:pic>
              <p:nvPicPr>
                <p:cNvPr id="157" name="Ink 156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79778" y="1070579"/>
                  <a:ext cx="114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9" name="Ink 158"/>
                <p14:cNvContentPartPr/>
                <p14:nvPr/>
              </p14:nvContentPartPr>
              <p14:xfrm>
                <a:off x="7751058" y="1180739"/>
                <a:ext cx="82440" cy="920520"/>
              </p14:xfrm>
            </p:contentPart>
          </mc:Choice>
          <mc:Fallback xmlns="">
            <p:pic>
              <p:nvPicPr>
                <p:cNvPr id="159" name="Ink 158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37018" y="1169219"/>
                  <a:ext cx="110520" cy="9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8" name="Ink 167"/>
              <p14:cNvContentPartPr/>
              <p14:nvPr/>
            </p14:nvContentPartPr>
            <p14:xfrm>
              <a:off x="5342298" y="2799659"/>
              <a:ext cx="752760" cy="32400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28618" y="2788139"/>
                <a:ext cx="7804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2" name="Ink 171"/>
              <p14:cNvContentPartPr/>
              <p14:nvPr/>
            </p14:nvContentPartPr>
            <p14:xfrm>
              <a:off x="7730898" y="1140779"/>
              <a:ext cx="95040" cy="3816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22618" y="1127459"/>
                <a:ext cx="1173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2"/>
              <p:cNvSpPr txBox="1">
                <a:spLocks/>
              </p:cNvSpPr>
              <p:nvPr/>
            </p:nvSpPr>
            <p:spPr>
              <a:xfrm>
                <a:off x="628649" y="3637420"/>
                <a:ext cx="7886700" cy="4827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000⋅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,8%,30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7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637420"/>
                <a:ext cx="7886700" cy="48277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ontent Placeholder 2"/>
              <p:cNvSpPr txBox="1">
                <a:spLocks/>
              </p:cNvSpPr>
              <p:nvPr/>
            </p:nvSpPr>
            <p:spPr>
              <a:xfrm>
                <a:off x="628650" y="5188617"/>
                <a:ext cx="7886700" cy="10914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=10000×113.283 −15000×4.506×10.063=1,132,830−680,119=452,711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7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188617"/>
                <a:ext cx="7886700" cy="1091413"/>
              </a:xfrm>
              <a:prstGeom prst="rect">
                <a:avLst/>
              </a:prstGeom>
              <a:blipFill rotWithShape="0">
                <a:blip r:embed="rId26"/>
                <a:stretch>
                  <a:fillRect l="-1159" t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/>
              <p14:cNvContentPartPr/>
              <p14:nvPr/>
            </p14:nvContentPartPr>
            <p14:xfrm>
              <a:off x="3536178" y="1431299"/>
              <a:ext cx="2085840" cy="446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22138" y="1418699"/>
                <a:ext cx="21132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" name="Ink 111"/>
              <p14:cNvContentPartPr/>
              <p14:nvPr/>
            </p14:nvContentPartPr>
            <p14:xfrm>
              <a:off x="1289058" y="1759979"/>
              <a:ext cx="4416840" cy="134568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75378" y="1748819"/>
                <a:ext cx="4444560" cy="13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6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worth: when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42594"/>
          </a:xfrm>
        </p:spPr>
        <p:txBody>
          <a:bodyPr>
            <a:normAutofit/>
          </a:bodyPr>
          <a:lstStyle/>
          <a:p>
            <a:r>
              <a:rPr lang="en-US" dirty="0" smtClean="0"/>
              <a:t>Note that PW analysis and FW analysis are equivalent</a:t>
            </a:r>
          </a:p>
          <a:p>
            <a:pPr lvl="1"/>
            <a:r>
              <a:rPr lang="en-US" dirty="0" smtClean="0"/>
              <a:t>When does FW analysis become useful, then?</a:t>
            </a:r>
          </a:p>
          <a:p>
            <a:r>
              <a:rPr lang="en-US" dirty="0" smtClean="0"/>
              <a:t>When </a:t>
            </a:r>
            <a:r>
              <a:rPr lang="en-US" i="1" dirty="0" smtClean="0"/>
              <a:t>future</a:t>
            </a:r>
            <a:r>
              <a:rPr lang="en-US" dirty="0" smtClean="0"/>
              <a:t> is important</a:t>
            </a:r>
          </a:p>
          <a:p>
            <a:pPr lvl="1"/>
            <a:r>
              <a:rPr lang="en-US" dirty="0" smtClean="0"/>
              <a:t>Dollar amount written in terms of the future </a:t>
            </a:r>
          </a:p>
          <a:p>
            <a:pPr lvl="1"/>
            <a:r>
              <a:rPr lang="en-US" dirty="0" smtClean="0"/>
              <a:t>Pay attention to the “time” for decision-makings</a:t>
            </a:r>
          </a:p>
          <a:p>
            <a:pPr lvl="1"/>
            <a:r>
              <a:rPr lang="en-US" dirty="0" smtClean="0"/>
              <a:t>Mostly financial planning cases</a:t>
            </a:r>
          </a:p>
          <a:p>
            <a:pPr lvl="2"/>
            <a:r>
              <a:rPr lang="en-US" dirty="0" smtClean="0"/>
              <a:t>Building a retirement equity, for example</a:t>
            </a:r>
          </a:p>
          <a:p>
            <a:pPr lvl="1"/>
            <a:r>
              <a:rPr lang="en-US" dirty="0" smtClean="0"/>
              <a:t>PW analysis is more frequently used</a:t>
            </a:r>
          </a:p>
          <a:p>
            <a:pPr lvl="2"/>
            <a:r>
              <a:rPr lang="en-US" dirty="0" smtClean="0"/>
              <a:t>Nature of future: involves uncertainty</a:t>
            </a:r>
          </a:p>
          <a:p>
            <a:pPr lvl="2"/>
            <a:r>
              <a:rPr lang="en-US" dirty="0" smtClean="0"/>
              <a:t>Comparisons of mutually exclusive projects</a:t>
            </a:r>
          </a:p>
          <a:p>
            <a:pPr lvl="3"/>
            <a:r>
              <a:rPr lang="en-US" dirty="0" smtClean="0"/>
              <a:t>The best choice will be the same whether PW or FW analysis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889</Words>
  <Application>Microsoft Office PowerPoint</Application>
  <PresentationFormat>On-screen Show (4:3)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Cambria Math</vt:lpstr>
      <vt:lpstr>Office Theme</vt:lpstr>
      <vt:lpstr>Future Worth and Annual Worth</vt:lpstr>
      <vt:lpstr>Future worth (FW)</vt:lpstr>
      <vt:lpstr>Future worth: What is it good for?</vt:lpstr>
      <vt:lpstr>Future worth and the equivalence analysis</vt:lpstr>
      <vt:lpstr>Future worth and the equivalence analysis</vt:lpstr>
      <vt:lpstr>In-class exercise: Finding FW?</vt:lpstr>
      <vt:lpstr>Example: college education</vt:lpstr>
      <vt:lpstr>Example: college education</vt:lpstr>
      <vt:lpstr>Future worth: when to use</vt:lpstr>
      <vt:lpstr>Annual worth (AW):</vt:lpstr>
      <vt:lpstr>Annual worth: simple examples</vt:lpstr>
      <vt:lpstr>Annual worth and the equivalence analysis</vt:lpstr>
      <vt:lpstr>Example: lotto vs. salary</vt:lpstr>
      <vt:lpstr>Example: AW benefit and AW cost</vt:lpstr>
      <vt:lpstr>Example: Purchasing a car revisited</vt:lpstr>
      <vt:lpstr>Example: Purchasing a car revisited</vt:lpstr>
      <vt:lpstr>Example: purchasing a car revisited</vt:lpstr>
      <vt:lpstr>Annual Worth and analysis period</vt:lpstr>
      <vt:lpstr> Annual Worth and analysis period</vt:lpstr>
      <vt:lpstr>Annual worth and analysis period</vt:lpstr>
      <vt:lpstr>Unequal lives: PW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Worth</dc:title>
  <dc:creator>Jung-woo Sohn</dc:creator>
  <cp:lastModifiedBy>Jung-woo Sohn</cp:lastModifiedBy>
  <cp:revision>88</cp:revision>
  <dcterms:created xsi:type="dcterms:W3CDTF">2014-10-25T23:50:02Z</dcterms:created>
  <dcterms:modified xsi:type="dcterms:W3CDTF">2014-11-04T21:52:40Z</dcterms:modified>
</cp:coreProperties>
</file>