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1" r:id="rId3"/>
    <p:sldId id="258" r:id="rId4"/>
    <p:sldId id="262" r:id="rId5"/>
    <p:sldId id="261" r:id="rId6"/>
    <p:sldId id="263" r:id="rId7"/>
    <p:sldId id="265" r:id="rId8"/>
    <p:sldId id="266" r:id="rId9"/>
    <p:sldId id="264" r:id="rId10"/>
    <p:sldId id="267" r:id="rId11"/>
    <p:sldId id="268" r:id="rId12"/>
    <p:sldId id="271" r:id="rId13"/>
    <p:sldId id="269" r:id="rId14"/>
    <p:sldId id="272" r:id="rId15"/>
    <p:sldId id="270" r:id="rId16"/>
    <p:sldId id="273" r:id="rId17"/>
    <p:sldId id="275" r:id="rId18"/>
    <p:sldId id="279" r:id="rId19"/>
    <p:sldId id="276" r:id="rId20"/>
    <p:sldId id="277" r:id="rId21"/>
    <p:sldId id="278" r:id="rId22"/>
    <p:sldId id="274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39:01.0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5223803-6F73-47C6-913C-1B9735A9DEB7}" emma:medium="tactile" emma:mode="ink">
          <msink:context xmlns:msink="http://schemas.microsoft.com/ink/2010/main" type="inkDrawing" rotatedBoundingBox="1707,15782 1802,12281 1855,12283 1760,15784" semanticType="callout" shapeName="Other"/>
        </emma:interpretation>
      </emma:emma>
    </inkml:annotationXML>
    <inkml:trace contextRef="#ctx0" brushRef="#br0">115 0 158 0,'-12'16'41'16,"12"-16"-23"-16,0 0-7 15,0 13-8-15,0-13 0 16,0 0-2-16,0 0 1 15,0 0-1-15,0 20 0 16,0-3 0-16,0 0 0 16,0 6 0-16,0 3-1 15,0 11 1-15,0 1-1 16,-8 3 0-16,8 5 1 16,-9 3-1-16,9 4 0 0,-4 5 0 15,4 0 0-15,-4 4 0 16,4-4 1-16,0 4-1 15,-4 0 0 1,4 0 0-16,-9-5 0 0,9 2 0 16,-8 7 0-16,4-3 0 15,0-2 0-15,-4 5 0 16,8 1 0-16,-5-6 0 16,5 6 0-16,0-6 0 15,0 1 0-15,0-4 0 16,-4-4 0-16,4 0 0 15,0 0 0-15,0-5 0 16,0 5 0-16,-8-5 0 0,8 1 0 16,0 4 0-16,-4 3 0 15,4-3 0-15,0 0 0 16,-5 4 0-16,5-4 0 16,-3 0 0-16,3-1 0 15,0 1 0-15,0-5 0 16,0 5 0-16,-9-5 0 15,9 1 0 1,0 4 0-16,0-6 0 16,0 8 0-16,0-8 0 0,0-2 0 15,0 3 0-15,0-3 0 16,0 0 0-16,0 0 0 16,0-5 0-16,0 0 0 0,0 0 0 15,0-3 0 1,9-5 0-16,-9 0 0 15,0-4 0-15,3-5 0 16,-3 1 0-16,0-4 0 0,5-4 0 16,-5-1 0-16,0-16 0 15,0 25 0 1,0-25 0-16,4 20 0 0,-4-20 0 16,0 18 0-16,0-18 0 15,0 0 0-15,0 0-1 16,5 16 1-16,-5-16-1 15,0 0-1-15,0 0-7 16,-9-21-3-16,1 0-8 16,8 1-31-16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50:23.4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5C43B7E-8C44-4BE3-9C8C-86F7275A19FA}" emma:medium="tactile" emma:mode="ink">
          <msink:context xmlns:msink="http://schemas.microsoft.com/ink/2010/main" type="writingRegion" rotatedBoundingBox="15378,9498 25119,9411 25198,18252 15456,18339"/>
        </emma:interpretation>
      </emma:emma>
    </inkml:annotationXML>
    <inkml:traceGroup>
      <inkml:annotationXML>
        <emma:emma xmlns:emma="http://www.w3.org/2003/04/emma" version="1.0">
          <emma:interpretation id="{50BDA526-20ED-47C1-9A93-A9D93C4CBB83}" emma:medium="tactile" emma:mode="ink">
            <msink:context xmlns:msink="http://schemas.microsoft.com/ink/2010/main" type="paragraph" rotatedBoundingBox="15357,9510 20948,9257 21009,10612 15418,10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D608FD-1036-4B03-BB91-61B3937CA787}" emma:medium="tactile" emma:mode="ink">
              <msink:context xmlns:msink="http://schemas.microsoft.com/ink/2010/main" type="line" rotatedBoundingBox="15357,9510 20948,9257 21009,10612 15418,10865"/>
            </emma:interpretation>
          </emma:emma>
        </inkml:annotationXML>
        <inkml:traceGroup>
          <inkml:annotationXML>
            <emma:emma xmlns:emma="http://www.w3.org/2003/04/emma" version="1.0">
              <emma:interpretation id="{1E345776-E5BC-4CAA-BB0E-24070540FB6F}" emma:medium="tactile" emma:mode="ink">
                <msink:context xmlns:msink="http://schemas.microsoft.com/ink/2010/main" type="inkWord" rotatedBoundingBox="15357,9510 20948,9257 21009,10612 15418,10865"/>
              </emma:interpretation>
            </emma:emma>
          </inkml:annotationXML>
          <inkml:trace contextRef="#ctx0" brushRef="#br0">327-1 134 0,'0'0'53'0,"0"0"-29"16,0 0-11-16,0 0-9 15,-21-5 0-15,30 22-2 16,-9-17 0-16,0 37 0 16,-9-7-1-16,14 19 0 15,-5 1 0-15,0 24-1 16,0 9 1-16,0 15-1 15,8 10 0-15,-4 8 1 16,0-4-1-16,1-5 0 16,2-4 0-16,-2-7 0 0,-5-14 0 15,4-14 0 1,-4-16 0-16,-9-16 0 16,-3-10 0-16,-4-13 0 15,-4-13 0-15,-6-13 0 0,-7-16 0 16,0-16 0-16,0-13 0 15,-3-17 0-15,3-12 0 16,-1-8 0-16,9-5 0 16,9-2 0-16,-1-1 0 15,14 8 0-15,3 4 0 16,7 9 0-16,14 2 0 16,12 18 0-16,4 5 1 0,8 12-1 15,5 7 0 1,8 9 0-16,4 17 0 0,0 12 0 15,4 12 0-15,0 4 0 16,-4 17 0-16,-3 5 0 16,-6 3 0-16,-8 13 0 15,-8 0 0-15,-8 3 1 16,-17 6-1-16,-7 2 0 16,-10-7 0-16,-11-5 0 15,-9 1 0-15,-3-7 0 16,-10-11 0-16,-7-6 0 15,3-14 0-15,-3-8 0 16,0-8 0-16,-1-12-1 16,18 12-3-16,-6-25-5 0,13 0-2 15,5-12-7-15,16-1-28 16</inkml:trace>
          <inkml:trace contextRef="#ctx0" brushRef="#br0" timeOffset="551.9168">1175 379 183 0,'-17'0'28'0,"17"0"-14"0,-16 4-4 15,16-4-6 1,20 0-2-16,13 0 0 15,0-7-1-15,12 7 0 16,9-9-1-16,0 6 1 0,4 3-1 16,-4-9 0-16,-4 9 0 15,-5 0 0-15,-8 0 0 16,-8 0-1-16,-5 12 0 16,-24-12-1-16,26 12-4 15,-26-12-3-15,-21 12-6 16,0-12-11-16,-4 8-56 15</inkml:trace>
          <inkml:trace contextRef="#ctx0" brushRef="#br0" timeOffset="781.3267">1208 628 190 0,'-4'19'24'15,"8"-1"-11"1,16-10-3-16,-20-8-7 0,54 16-1 15,-16-16 0-15,10 9-1 16,-6-2-1-16,8-2 1 16,-5-1-1-16,-4-1 0 15,1 6 0-15,-9-9-1 16,-4 21-1-16,-8-21-6 0,-5 8-3 16,-16-8-5-16,0 0-20 15</inkml:trace>
          <inkml:trace contextRef="#ctx0" brushRef="#br0" timeOffset="2423.9054">2860 342 163 0,'-12'16'41'16,"12"-16"-23"-16,0 0-7 15,0 0-5-15,12 18-4 16,-12-18 0-16,29 7-1 16,-5 1-1-16,6 9 1 15,3-9-1-15,4 0 0 16,0 0 0-16,4-8 0 16,5 5-1-16,-12-13-4 0,11 8-4 15,-4-13-4 1,1-4-8-16,-1-11-39 0</inkml:trace>
          <inkml:trace contextRef="#ctx0" brushRef="#br0" timeOffset="2935.47">4141 65 194 0,'0'0'21'0,"-29"13"-8"15,17-5-4-15,-9 20-7 16,0-2-1-16,6 11 0 15,-6 0 0-15,7 3-1 16,-1 2 1-16,11-1-1 16,4-2 1-16,12-7-1 15,12-8 1-15,9-3-1 16,9-8 0-16,12 4 0 16,-1-9 0-16,1 4 0 15,-1 5 0-15,-11-1 0 16,-9 10 0-16,-12 2 0 15,-21 10 0-15,-13-1 0 16,-16 8 0-16,-7-4 0 0,-11 4 0 16,-2-7 1-1,-4-1-1-15,6-12 0 16,7-8-1-16,6-9 1 0,6-8 0 16,11-13-1-16,8-3 0 15,-3-22-2-15,29 1-6 16,-8-4-2-16,3-4-8 15,4-9-26-15</inkml:trace>
          <inkml:trace contextRef="#ctx0" brushRef="#br0" timeOffset="3687.3914">4104 193 188 0,'-25'-12'25'15,"25"12"-12"-15,0 0-3 16,21-4-7-16,12 4-2 15,8-9 0-15,13 6 0 16,8-10 0-16,8 1-1 16,0-5 0-16,5 5 0 15,-13 3 1-15,-5 1-1 16,-15 8 0-16,-9 4 0 16,-16 12 0-16,-14 13 0 15,-6 9 0-15,-14 11 0 0,-4 9 1 16,-4 4-1-1,-4 4 0-15,8-4 0 16,6 0 0-16,6-12 1 16,9-5-1-16,12-12 0 0,14-12 0 15,10-12 0-15,6-9 0 16,-1-17 0-16,4-4 0 16,1-4 0-16,-5-13 0 15,-3 3 0-15,-14 1 0 16,-12-8 0-16,-7 9 0 15,-13-4 0-15,-4 4-1 16,-9 0 1-16,-12 5 0 16,0 2 0-16,4 6 0 15,-1 4 0-15,6-2 0 0,7 10 0 16,17 8 0-16,0-20 0 16,21 15 0-16,12-4 0 15,4 2 0-15,12-1 0 16,1 4 0-16,4 4 0 15,0-4 0-15,-4 8 0 16,-9 3 0-16,-4 11 0 16,-12 6 1-16,-9 14-1 15,-4-2 0-15,-7 10 0 16,-5 3 0-16,4 5 0 16,-1-4 0-16,11-4 0 15,10-9 0-15,5-12 0 16,13-17 1-16,-2-8-1 15,10-8 0-15,-5-17 0 16,2-8 0-16,-11-4 0 0,-11-9 0 16,-12 5 0-1,-13-5 0-15,-13 5 0 16,-12 9 0-16,-11-2-1 0,-11 12 1 16,-6 2 0-1,-1 8 0-15,-12-1-1 0,16 22-7 16,-11-9-2-16,8 4-4 15,-2-8-14-15</inkml:trace>
        </inkml:traceGroup>
      </inkml:traceGroup>
    </inkml:traceGroup>
    <inkml:traceGroup>
      <inkml:annotationXML>
        <emma:emma xmlns:emma="http://www.w3.org/2003/04/emma" version="1.0">
          <emma:interpretation id="{63824027-112F-4452-9079-3447B1375412}" emma:medium="tactile" emma:mode="ink">
            <msink:context xmlns:msink="http://schemas.microsoft.com/ink/2010/main" type="paragraph" rotatedBoundingBox="18109,11009 25097,10666 25169,12141 18182,12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0BA0F8-00F5-4481-B229-46753E51597E}" emma:medium="tactile" emma:mode="ink">
              <msink:context xmlns:msink="http://schemas.microsoft.com/ink/2010/main" type="line" rotatedBoundingBox="18109,11009 25097,10666 25169,12141 18182,12484"/>
            </emma:interpretation>
          </emma:emma>
        </inkml:annotationXML>
        <inkml:traceGroup>
          <inkml:annotationXML>
            <emma:emma xmlns:emma="http://www.w3.org/2003/04/emma" version="1.0">
              <emma:interpretation id="{51A5B119-08BF-4809-B728-5A4BEF08C048}" emma:medium="tactile" emma:mode="ink">
                <msink:context xmlns:msink="http://schemas.microsoft.com/ink/2010/main" type="inkWord" rotatedBoundingBox="18130,11423 20706,11296 20740,11971 18163,12098"/>
              </emma:interpretation>
            </emma:emma>
          </inkml:annotationXML>
          <inkml:trace contextRef="#ctx0" brushRef="#br0" timeOffset="4957.7306">2757 2081 200 0,'9'26'20'16,"7"-14"-9"-16,8 4-1 16,2-11-9-16,22 8 0 15,2-10 0-15,13 2-1 16,-1-5 1-16,12 0-1 16,-8-5 0-16,0-2 0 15,-8 2-1-15,-9-7 0 16,1 12 0-16,-29-25-2 0,12 17-5 15,-25-10-4 1,-8 3-7-16,-4-10-32 16</inkml:trace>
          <inkml:trace contextRef="#ctx0" brushRef="#br0" timeOffset="5166.981">3245 1897 165 0,'-26'7'38'0,"6"6"-21"16,4 9-5-16,-10-7-8 15,26 26-1-15,-20-12-1 0,20 21 0 16,-8-5-2-16,8 13 1 16,0 0 0-16,0-1-1 15,0 2 0-15,8-1 0 16,5 0-1 0,-6-21-1-16,23-1-7 0,-10-15-1 15,5-8-8-15,0-17-20 16</inkml:trace>
          <inkml:trace contextRef="#ctx0" brushRef="#br0" timeOffset="5698.923">3860 1909 180 0,'0'0'29'15,"5"-17"-14"-15,-5 17-5 16,41 20-8-16,-25-12 1 15,22 26-1-15,-14-5-1 16,9 12 0-16,-7 1-1 16,-2 3 1-16,-12-3 0 0,-3-1-1 15,-9 3 0-15,-9-2 0 16,-3-5 0 0,-9 1 0-16,-12-9 1 0,4-4-1 15,-8-5 0-15,-4-4-1 16,3-11 1-16,2-5 0 15,6 0 0-15,6 0 0 16,12-8 0-16,12 8 0 16,0 0 0-16,12-21 0 15,12 21 0-15,9-4 0 16,12 4 0-16,2 0 0 16,10-8 0-16,-3 3 0 15,12 5-1-15,-8-16 0 16,16 16-4-16,-8-25-5 15,-4 0-3-15,-8-4-13 0,-4-8-45 16</inkml:trace>
          <inkml:trace contextRef="#ctx0" brushRef="#br0" timeOffset="6284.9002">4596 2020 189 0,'-17'29'24'16,"1"8"-11"-16,-5 4-3 15,21 9-8-15,-13-8 0 16,18 7-1-16,-1-12 0 16,16-4 0-16,5-8-1 15,4-17 1-15,9-8-1 16,-2-8 0-16,2-17 0 0,-1-4 0 16,-8 0 0-16,-8-8 0 15,-5-3-1-15,-16 6 1 16,-8 0 0-16,-9 6 0 15,-7 2 0-15,-5 3 0 16,-4 6 0-16,0 9 1 16,3-5-1-1,10 13 0-15,4-4 0 0,16 4 1 16,0 0-1-16,0 0 0 16,36-4 0-16,-3-3 0 15,9 1 0-15,-1 2 0 16,4 4 0-16,-3 0 0 15,-1 4 0-15,-4 9 0 0,-11 8 0 16,-2 4 0 0,-7 7 0-16,-1 1 0 15,1 9 0-15,-1-10 0 16,4 1 0-16,6-3 0 0,2-14 0 16,5-8 0-1,5-8 1-15,-2-12-2 0,-1-9 1 16,-3-8 0-16,-7-4 0 15,-8 0 0-15,-17-4 0 16,0-1 0-16,-21 2 0 16,-8 7 1-16,-9 0-2 15,-7 13 1-15,-5 3 0 16,-7 1-1-16,15 24-3 16,-15-4-6-16,11-1-2 15,5-7-10-15,12 0-38 0</inkml:trace>
        </inkml:traceGroup>
        <inkml:traceGroup>
          <inkml:annotationXML>
            <emma:emma xmlns:emma="http://www.w3.org/2003/04/emma" version="1.0">
              <emma:interpretation id="{438CBFC5-3982-4619-BC71-316095136922}" emma:medium="tactile" emma:mode="ink">
                <msink:context xmlns:msink="http://schemas.microsoft.com/ink/2010/main" type="inkWord" rotatedBoundingBox="20995,10867 23006,10768 23064,11960 21053,12059"/>
              </emma:interpretation>
            </emma:emma>
          </inkml:annotationXML>
          <inkml:trace contextRef="#ctx0" brushRef="#br0" timeOffset="7348.3621">5798 1371 134 0,'-12'16'58'0,"-5"2"-36"15,-4 6-9-15,1 17-7 16,-13 1-3-16,21 32 0 16,-14 4-2-16,19 26 0 15,-2-1 0-15,13 21 0 0,8-4-1 16,14-5 0-16,10-11 0 15,6-25-2 1,20-9-6-16,-5-29-3 16,10-21-7-16,-1-24-23 0</inkml:trace>
          <inkml:trace contextRef="#ctx0" brushRef="#br0" timeOffset="8060.2474">6174 1359 191 0,'0'-21'23'15,"0"21"-10"-15,-12 16-4 16,-9 1-6-16,21 37-2 15,-12 0 0-15,12 24 0 16,-9 9 0-16,9 17-1 0,0-1 0 16,13 8 1-16,-5-4-1 15,1-7 0 1,-2-18 0-16,1-16 1 0,1-12-1 16,-5-16 0-16,-4-18 0 15,0-20-1-15,0 0 1 16,0-37 0-16,-8-4 0 15,0-9 0-15,-4-13-1 16,3-14 1-16,-8-10 0 16,10-4 0-16,2 5 0 15,5-6 0-15,0 10 0 16,12 3 0-16,9 12 0 0,8 10 0 16,4 19 0-16,12 10 0 15,1 20 0-15,-1 8 0 16,1 8 0-1,4 12 0-15,-14 14 0 0,-2 3 0 16,-14 8 0-16,-3 1 0 16,-17-1 0-16,-17 5 0 15,-8-9 0-15,-7 0 1 16,-5-8-2-16,-5-8 1 16,5 1-1-16,-5-26 0 15,21 12-3-15,-3-21-6 16,12-8-4-16,12-11-12 15,16-5-50-15</inkml:trace>
          <inkml:trace contextRef="#ctx0" brushRef="#br0" timeOffset="8355.6392">7029 1305 202 0,'-16'33'18'0,"-8"7"-7"16,-6 11-2-16,-8 2-7 15,14 14-1-15,-9-1-1 16,4 13 1-16,-4 2 0 16,9 3-1-16,-2-4 0 15,10-3 0-15,8-7 0 0,-5-7 0 16,10-9-1-16,-2-14 1 15,10 1-2-15,-5-41-1 16,0 17-6-16,0-17-4 16,7-21-9-16,-7 1-39 15</inkml:trace>
          <inkml:trace contextRef="#ctx0" brushRef="#br0" timeOffset="8616.9329">6769 1569 193 0,'0'29'22'15,"0"1"-9"-15,0 6-4 16,12 2-8-1,0-5 0-15,9 0-1 16,0 0 0-16,0-12-2 0,8 8-2 16,-5-13-6-16,-3-16-5 15,0 0-13-15,-21 0-56 16</inkml:trace>
          <inkml:trace contextRef="#ctx0" brushRef="#br0" timeOffset="9179.9754">7042 1528 190 0,'25'5'23'0,"-13"-5"-10"16,12-9-4-16,5 9-7 16,4-21-1-1,9 6-1-15,-1-7 1 0,1 2-1 16,-6-1 0-16,-2 4 0 15,-9 1 0-15,-9 11 1 16,-16 5-1-16,0 0 0 16,0 0 0-16,-25 29 0 15,-4-11 1-15,5 10-1 16,-9 10 0-16,3 4 1 0,1 2-1 16,5 10 1-16,8 4-1 15,3 3 0 1,5 2 1-16,8 2-1 15,0-1 0-15,12-3 1 16,-8-7-1-16,5-1 0 16,-6-7 0-16,2-1 0 0,-5-4 0 15,4-12 0 1,-4-8 0-16,0-21 0 0,0 0 0 16,-21 8-1-16,9-25 1 15,-4-11 0-15,-1-6 0 16,-4-7-1-16,4 1 1 15,5-7 0-15,5 3 0 16,7 2 0-16,0-1 1 0,15 11-1 16,6 0 0-16,4 6 0 15,12 2 0-15,0 8 0 16,4-1 0-16,-3 8 0 16,-1 9-1-16,-8-20-2 15,8 20-6-15,-17-8-3 16,6 8-8-16,-10-5-30 15</inkml:trace>
          <inkml:trace contextRef="#ctx0" brushRef="#br0" timeOffset="9362.6327">7662 2012 201 0,'0'46'18'0,"0"-2"-6"16,-13-6-3-16,13-1-8 0,-17-8 0 15,2-5-1-15,-11 6-1 16,-7-30-2 0,0 8-6-16,0-8-3 15,-5-17-10-15,2-12-37 16</inkml:trace>
        </inkml:traceGroup>
        <inkml:traceGroup>
          <inkml:annotationXML>
            <emma:emma xmlns:emma="http://www.w3.org/2003/04/emma" version="1.0">
              <emma:interpretation id="{41E2F973-E4AA-4271-8E2F-AFE07C2CAA1A}" emma:medium="tactile" emma:mode="ink">
                <msink:context xmlns:msink="http://schemas.microsoft.com/ink/2010/main" type="inkWord" rotatedBoundingBox="23507,10930 24120,10900 24171,11947 23558,11977"/>
              </emma:interpretation>
            </emma:emma>
          </inkml:annotationXML>
          <inkml:trace contextRef="#ctx0" brushRef="#br0" timeOffset="9842.1049">8165 2219 202 0,'0'0'18'0,"12"0"-6"16,2-16-4-16,2-6-7 16,-4-6-1-16,13-6 1 15,-9-4-1-15,5 2 0 16,0-2 1-16,-4 4-1 15,-10 2 0-15,7 8 0 16,-14 7 0-16,0 17 0 16,0 0 1-16,-9 25-1 0,4 1 0 15,5 6 0 1,0 9 0-16,0 1 0 0,14-1 0 16,-7 1 1-16,6-10-1 15,3 2 0-15,5-11-1 16,-4-4 0-16,7 0 0 15,-8-27-5-15,10 0-4 16,-10-9-4-16,1-7-14 16,-5-18-60-16</inkml:trace>
          <inkml:trace contextRef="#ctx0" brushRef="#br0" timeOffset="9997.3714">8381 1449 191 0,'-5'-15'22'0,"2"-3"-10"16,3 18-3-16,0 0-10 16,12 0-5-16,-12 0-5 15,29 18-9 1,-13-6-22-16</inkml:trace>
          <inkml:trace contextRef="#ctx0" brushRef="#br0" timeOffset="10202.4412">8781 2251 202 0,'-4'54'18'0,"-8"-8"-7"16,-1-9-2-1,-3-8-8-15,-1-10-1 0,5-5-1 16,-18-14-1-16,30 0-5 15,-24-17-4-15,12-12-7 16,-5-4-24-16</inkml:trace>
        </inkml:traceGroup>
        <inkml:traceGroup>
          <inkml:annotationXML>
            <emma:emma xmlns:emma="http://www.w3.org/2003/04/emma" version="1.0">
              <emma:interpretation id="{469E46A5-1E8C-4509-88F4-CC5E62B7297C}" emma:medium="tactile" emma:mode="ink">
                <msink:context xmlns:msink="http://schemas.microsoft.com/ink/2010/main" type="inkWord" rotatedBoundingBox="24529,10792 25102,10764 25169,12141 24597,12169"/>
              </emma:interpretation>
            </emma:emma>
          </inkml:annotationXML>
          <inkml:trace contextRef="#ctx0" brushRef="#br0" timeOffset="10529.5745">9203 1512 193 0,'0'30'24'0,"0"-3"-11"0,8 15-4 16,-8-9-4-16,0 25-4 15,-8 3-1-15,8 10 1 16,-5-1-1-16,5-1 0 16,-4 3 0-16,4-6 0 15,0-8 0-15,0-12-1 16,13-4-1-16,-13-42-5 0,17 11-3 16,-17-11-5-16,24-38-16 15</inkml:trace>
          <inkml:trace contextRef="#ctx0" brushRef="#br0" timeOffset="10802.3648">9450 1276 205 0,'33'25'18'0,"-3"0"-7"16,3 15-2-16,-1 2-8 15,10 20 0-15,-9 4 0 16,8 13 0-16,-16 8 0 0,-5 3-1 16,-7 10 0-16,-8-1 1 15,-5 3-1-15,-9-1 0 16,-12-3-1-16,-8-11 1 16,-4 5-1-16,-33-26-8 15,9 0-1-15,-22-29-6 16,-16-17-16-16</inkml:trace>
        </inkml:traceGroup>
      </inkml:traceGroup>
    </inkml:traceGroup>
    <inkml:traceGroup>
      <inkml:annotationXML>
        <emma:emma xmlns:emma="http://www.w3.org/2003/04/emma" version="1.0">
          <emma:interpretation id="{37248043-C9CD-4781-B953-A66B3080CC8E}" emma:medium="tactile" emma:mode="ink">
            <msink:context xmlns:msink="http://schemas.microsoft.com/ink/2010/main" type="paragraph" rotatedBoundingBox="18125,12262 24955,12305 24947,13586 18117,13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51C59F-B928-43F9-B5F5-3CCC1C1004BF}" emma:medium="tactile" emma:mode="ink">
              <msink:context xmlns:msink="http://schemas.microsoft.com/ink/2010/main" type="line" rotatedBoundingBox="18125,12262 24955,12305 24947,13586 18117,13544"/>
            </emma:interpretation>
          </emma:emma>
        </inkml:annotationXML>
        <inkml:traceGroup>
          <inkml:annotationXML>
            <emma:emma xmlns:emma="http://www.w3.org/2003/04/emma" version="1.0">
              <emma:interpretation id="{C56AD130-33DC-44B6-B717-AEFC53B5E97A}" emma:medium="tactile" emma:mode="ink">
                <msink:context xmlns:msink="http://schemas.microsoft.com/ink/2010/main" type="inkWord" rotatedBoundingBox="18125,12262 24955,12305 24947,13586 18117,13544"/>
              </emma:interpretation>
            </emma:emma>
          </inkml:annotationXML>
          <inkml:trace contextRef="#ctx0" brushRef="#br0" timeOffset="13737.8941">5989 2781 183 0,'-21'12'27'16,"-8"13"-12"-16,-9 16-5 16,5 25-8-16,-12 0 0 15,20 18 0-15,-7 1-1 16,14 11-1-16,6-2 1 0,16-6-1 15,13-1-1-15,7-17 0 16,21 0-2 0,2-25-7-16,6-24-3 0,5-21-10 15,4-21-44-15</inkml:trace>
          <inkml:trace contextRef="#ctx0" brushRef="#br0" timeOffset="14292.5932">6261 2810 193 0,'-25'0'22'16,"25"0"-9"-16,-12 40-4 15,-5 3-7-15,25 17-1 0,-8 3 0 16,0 20 0 0,0 8-1-16,9 12 1 0,-9-4-1 15,7 4 0-15,2-7 0 16,-4-13-1-16,-2-9 1 16,-3-12 0-16,9-21 0 15,-9-16-1-15,0-25 1 16,0 0 0-16,0-42 0 15,-9-7 0-15,9-9-1 16,-8-16 1-16,4-13 0 0,-1-4 0 16,5-3 0-16,5-2 0 15,4 4 0 1,-2 16 1-16,14 4-1 0,-1 18 0 16,13 13 0-16,2 16 0 15,-3 13 0-15,1 12 1 16,0 16-1-1,0 5 0-15,-12 8 0 0,0 8 1 16,-18 0-1-16,-3 9 0 16,-12-6 0-16,-9 3 0 15,-3-2 0-15,-9-8 0 16,0 0-1-16,-1-16 0 16,15 16-4-16,1-22-5 15,18-11-4-15,0 0-14 0,9-16-56 16</inkml:trace>
          <inkml:trace contextRef="#ctx0" brushRef="#br0" timeOffset="14594.7764">7046 2880 198 0,'-37'41'20'0,"-9"0"-8"0,9 4-3 16,-4 1-7-16,12 18-1 15,-8-8 0-15,8 15-1 16,0 0 1-16,8 2-1 16,0 1 0-16,5-3-1 15,-1-9 1-15,5-13 0 16,3-3-1-16,6-21 0 15,11-1-2-15,-8-24-7 16,0 0-3-16,0-37-11 16,8 3-45-16</inkml:trace>
          <inkml:trace contextRef="#ctx0" brushRef="#br0" timeOffset="14774.1512">6707 3264 189 0,'17'34'24'0,"-5"-1"-10"0,4 0-5 16,13 16-8 0,-8-12 1-16,8 5-2 0,-4-5 0 15,-1-4-1 1,10 0-2-16,-18-17-6 0,8-11-5 16,-3-10-11-1,-4-11-51-15</inkml:trace>
          <inkml:trace contextRef="#ctx0" brushRef="#br0" timeOffset="15326.3499">7103 3021 191 0,'0'0'23'0,"0"0"-10"15,29 3-4-15,-3-20-7 0,11 5-1 16,-1-8 0 0,11-2-1-16,-11-2 0 0,6 8 1 15,-13-1-1-15,-8 8 0 16,-21 9 0-16,0 0 0 16,0 0 0-16,-18 31 1 15,-10-12-1-15,3 14 1 16,-8 4-1-16,4 13 0 15,1 0 0-15,7 8 1 0,-5 4-1 16,14 4 0 0,0 0 0-16,8 4 0 15,4-7 0-15,0-6 0 0,8-7 0 16,0-5 0-16,-3-12 0 16,-1-8 0-1,-4-8 0-15,0-17 0 0,0 0 0 16,-13-21-1-16,1-3 1 15,-5-6 0-15,5-12 0 16,-5-3 0-16,5 2 0 16,3 0 0-16,9 6 0 15,0 3 1-15,9 6-1 16,8 6 0-16,3 6 0 16,5 4 0-16,8 8 0 0,-4-8-1 15,4 12 1 1,-9-13-2-16,23 13-8 0,-19-8-1 15,5 8-9-15,-8-8-29 16</inkml:trace>
          <inkml:trace contextRef="#ctx0" brushRef="#br0" timeOffset="15490.4058">7649 3514 192 0,'0'52'23'16,"-8"2"-10"-16,-4-9-4 15,-5-8-8-15,1-3 0 16,-5-6-2-16,-8-20-1 16,8 5-8-16,-8-13-3 15,4-13-11-15,1-3-43 0</inkml:trace>
          <inkml:trace contextRef="#ctx0" brushRef="#br0" timeOffset="15921.0512">8054 3641 187 0,'0'0'25'0,"0"0"-12"0,0 0-3 16,0-21-8-16,21-12-1 15,0-13-1 1,-1 5 1-16,1-5-1 0,4 9 1 16,-10 1-1-16,2 14 1 15,-8 2-1-15,-9 20 1 16,0 0-1-16,0 33 0 15,-9-5 1-15,6 6-1 16,-6 7 0-16,9 0 0 16,0 0 0-16,9 4 0 15,3-11 0-15,0-5 0 0,5-4 0 16,-1-13-1 0,9 5-2-16,-25-17-4 0,29-17-5 15,-17 0-7 1,0-12-28-16</inkml:trace>
          <inkml:trace contextRef="#ctx0" brushRef="#br0" timeOffset="16086.0829">8186 2962 196 0,'0'0'20'15,"-12"-16"-8"-15,12 16-3 16,0 0-10-16,29 16-2 15,-29-16-7-15,29 17-5 16,-4-5-15-16,-1 4-56 16</inkml:trace>
          <inkml:trace contextRef="#ctx0" brushRef="#br0" timeOffset="16269.6686">8591 3574 205 0,'0'59'17'0,"0"-10"-7"0,-4 5-4 16,-8-18-5-16,0-6-1 15,-2-6-1-15,-10-24-4 16,8 8-6-16,-5-10-5 16,1-17-18-16,3-4-76 0</inkml:trace>
          <inkml:trace contextRef="#ctx0" brushRef="#br0" timeOffset="16939.5628">9013 3111 184 0,'0'0'28'16,"0"0"-14"-16,0 0-4 16,20 8-8-16,1 17 0 15,-9-9-1-15,9 17 0 16,-5-7 0-16,1 11-1 15,-5-4 1-15,-3 5-1 16,-9-6 0-16,0 1 0 16,-4 1 0-16,-13-2 0 15,0-3 0-15,-7-2 0 0,-6-8 0 16,-6-3-1-16,-2-8 1 16,1 1 0-16,4-9 0 15,0 0 0-15,8 0 0 16,4-9 0-16,21 9 1 15,0 0-1-15,0 0 0 16,17-16 0-16,12 16 0 16,4 0 0-16,9 0 1 15,3 0-1-15,0 0 0 16,5 0 0-16,0 0-1 16,-10 0 1-16,7 0-1 0,-14-8 0 15,3 16-2-15,-7-20-7 16,-8 4-3-16,-4-18-10 15,-5 6-48-15</inkml:trace>
          <inkml:trace contextRef="#ctx0" brushRef="#br0" timeOffset="17189.5507">9400 2991 206 0,'14'25'17'0,"10"8"-6"16,-7-7-4-16,16 27-6 16,-17-8 1-16,10 17-2 0,-10 4 1 15,1 5-1 1,-10-1 1-16,-7 9-1 16,-4-1 0-16,-16 0-1 0,-1 5 1 15,-21-17-3-15,-11 8-7 16,-17-3-2-16,-18-9-8 15,-19-13-33-15</inkml:trace>
          <inkml:trace contextRef="#ctx0" brushRef="#br0" timeOffset="12232.098">2740 3508 194 0,'0'0'22'0,"0"0"-9"16,0 0-3-16,9 17-9 15,12-17 1 1,24 0-1-16,0 4-1 0,13 4 1 16,0-4-1-1,9 4 1-15,-1-3-1 0,-4 3 0 16,4-4 0-16,-13-4-1 15,-3 0 0-15,-13-9 0 16,8 14-4-16,-24-18-5 16,-4 1-4-16,-17-9-13 15,0-3-51-15</inkml:trace>
          <inkml:trace contextRef="#ctx0" brushRef="#br0" timeOffset="12443.0271">3174 3235 194 0,'-29'9'22'0,"5"6"-10"0,-1 11-2 16,25 11-8-1,-13 0-1-15,13 8 0 0,0 5 0 16,5 10-1-16,3-8 0 16,5 10 0-16,-1-5-1 15,0-3 0-15,12 9-2 16,-10-21-6-16,6-14-4 15,0-20-9-15,6-12-41 16</inkml:trace>
          <inkml:trace contextRef="#ctx0" brushRef="#br0" timeOffset="12796.5272">3918 3053 183 0,'-12'0'27'0,"12"17"-12"15,-9 8-5-15,9 16-8 16,-12-4 1-16,12 21-2 0,-5 4 0 16,5 4-1-16,-7 1 1 15,7-6-1-15,0 1 0 16,0-16-1 0,7 3-1-16,-7-32-2 15,17-4-6-15,1-22-4 0,10-7-12 16,-3-22-49-16</inkml:trace>
          <inkml:trace contextRef="#ctx0" brushRef="#br0" timeOffset="13363.8848">4257 3256 183 0,'-8'29'27'16,"4"13"-13"-16,-1 3-4 15,-11-4-8-15,24 8 0 16,-8-8-1-16,20 5 0 15,6-21-1 1,7-4 0-16,3-21 1 0,6 0-1 16,-1-16 0-1,4-14 0-15,-3 2 0 0,-9-10 0 16,-8-3 0-16,-9 3 0 16,-4 6 0-16,-12-1 1 15,-7 4-1-15,-10 8 0 16,-4 5 0-16,-3 7 0 15,-2 1 1-15,2 8-1 16,3 0 0-16,9 0 0 16,12 0 0-16,0 0 0 15,0 0 0-15,33-4 0 16,0-4 0-16,8-1 0 0,9 1 0 16,-5 0 0-16,5 8 0 15,-4-8 0-15,-14 16 0 16,-2 8 0-16,-6 8 0 15,-3 10 0-15,-13 4 0 16,5 3 0-16,-1 0 0 16,9-4-1-16,3-8 1 15,5-8 0-15,4-18 0 16,9-6 0-16,3-18 0 16,-4-8 1-16,1-8-2 0,-9-9 2 15,-8 6-1 1,-9-7 0-16,-8 6 0 0,-11 0 0 15,-11 8-1 1,-5-4 0-16,2 20-3 0,-4-8-6 16,-3 9-3-16,-2-1-12 15,14 5-42-15</inkml:trace>
        </inkml:traceGroup>
      </inkml:traceGroup>
    </inkml:traceGroup>
    <inkml:traceGroup>
      <inkml:annotationXML>
        <emma:emma xmlns:emma="http://www.w3.org/2003/04/emma" version="1.0">
          <emma:interpretation id="{CA9B0FDF-314E-413E-AA6D-947092F7D6D6}" emma:medium="tactile" emma:mode="ink">
            <msink:context xmlns:msink="http://schemas.microsoft.com/ink/2010/main" type="paragraph" rotatedBoundingBox="18220,13838 24901,13779 24912,15027 18231,150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0CCAC9-385C-4427-BA6F-B92FD5E7012A}" emma:medium="tactile" emma:mode="ink">
              <msink:context xmlns:msink="http://schemas.microsoft.com/ink/2010/main" type="line" rotatedBoundingBox="18220,13838 24901,13779 24912,15027 18231,15086"/>
            </emma:interpretation>
          </emma:emma>
        </inkml:annotationXML>
        <inkml:traceGroup>
          <inkml:annotationXML>
            <emma:emma xmlns:emma="http://www.w3.org/2003/04/emma" version="1.0">
              <emma:interpretation id="{CD31A1D3-A532-489B-BBE6-8ED24F1AA183}" emma:medium="tactile" emma:mode="ink">
                <msink:context xmlns:msink="http://schemas.microsoft.com/ink/2010/main" type="inkWord" rotatedBoundingBox="18220,13838 24901,13779 24912,15027 18231,15086"/>
              </emma:interpretation>
            </emma:emma>
          </inkml:annotationXML>
          <inkml:trace contextRef="#ctx0" brushRef="#br0" timeOffset="19180.2353">4008 4496 179 0,'5'-17'29'0,"-5"17"-14"16,25-3-5-16,-25 3-7 0,41 33-1 15,-16-14-1 1,4 23 0-16,-8 0 0 15,8 11 0-15,-9 1-1 0,-7 0 0 16,-5 0 0 0,-8 0 1-16,-5-1-1 0,-7-3 0 15,-12-5 0 1,-2-8 0-16,-10-3 0 0,-2-5 0 16,1-9 0-16,-4-3 0 15,4-13-1-15,3-1 1 16,10-3 1-16,3 0-1 15,21 0 0-15,0 0 0 16,0 0 0-16,0 0 0 16,38-7 0-16,-2 11 0 15,6 4 0-15,8 0 0 16,7 5 0-16,2-1 0 16,-2-3 0-16,-3-9-1 0,8 7-1 15,-21-23-7 1,8-6-3-16,-8-10-7 0,1-9-30 15</inkml:trace>
          <inkml:trace contextRef="#ctx0" brushRef="#br0" timeOffset="19548.3825">4674 4587 183 0,'-17'17'28'0,"-2"7"-14"16,2 9-4-16,-13-3-8 0,30 14 0 15,-3-6-1 1,15 8 0-16,0-5-1 16,14 1 0-16,7-2 1 0,3-3-1 15,-3-4 0-15,5-3 0 16,-5-2 0-16,-9 2 0 16,1-6 0-1,-12 1 0-15,-13 8 0 0,0-4 0 16,-17 3 0-16,-4 2 1 15,-8 3-1-15,-4-4 0 16,-4 0 0-16,0-8 0 16,-5-1 0-16,6-6-1 15,3-15 1-15,8-3 0 16,0-11 0-16,9-10-1 0,7 0-1 16,-8-29-3-1,17 9-5-15,0-13-5 0,0-12-16 16,0-4-72-1</inkml:trace>
          <inkml:trace contextRef="#ctx0" brushRef="#br0" timeOffset="19992.6989">4508 4604 186 0,'26'-5'26'0,"-2"5"-12"15,6 5-5-15,6-18-7 16,18 13 0-16,-4-9-1 15,12 1-1-15,-5 0 1 16,6 0-1-16,-5 0 1 16,-4-1-1-16,-13 5 0 15,-4 4 0-15,-13 0 1 16,-3 4-1-16,-13 13 0 0,-8 7 0 16,0 6 0-1,-3 19 0-15,-6 1 1 0,1 12-1 16,4 8 0-16,4 4 0 15,0-3 0-15,12-5 1 16,4-12-1-16,10-17 0 16,7-12 0-16,3-22 0 15,10-19 0-15,0-17 0 16,-5-8 0-16,1-13 0 16,-6-4 0-16,-10-4 0 0,-7 4 0 15,-14 1 0 1,-5 7 0-16,-17 9 0 15,-7 7-1-15,-9 2 1 0,-5 15-1 16,1 1 1 0,4 16-2-16,-8 0-7 0,20 0-2 15,4 8-8 1,17-8-25-16</inkml:trace>
          <inkml:trace contextRef="#ctx0" brushRef="#br0" timeOffset="20317.8852">6029 4317 185 0,'-21'10'27'0,"-3"6"-13"16,-13 9-4-16,4 29-8 15,-8-13 0-15,12 24-1 16,-1 6 0-16,14 12 0 16,12 3-1-16,8 6 0 15,21-5 0-15,4-13-1 16,25 1-7-16,-1-14-3 15,10-19-6-15,-6-17-24 16</inkml:trace>
          <inkml:trace contextRef="#ctx0" brushRef="#br0" timeOffset="18628.501">2868 4797 144 0,'0'0'52'0,"-24"17"-31"15,24-17-9-15,0 0-7 0,0 0-1 16,8-20-2-16,20 20-1 16,2-5 1-1,15 5-2-15,1 5 1 16,8 3-1-16,3 0 1 0,2 9-1 15,-6-1 0 1,-4 1 0-16,-3 4-1 0,-9-12 1 16,1 15-2-16,-22-21-6 15,13 6-3-15,-13-9-6 16,5-9-22-16</inkml:trace>
          <inkml:trace contextRef="#ctx0" brushRef="#br0" timeOffset="22067.1728">6385 4305 185 0,'-17'12'26'16,"5"6"-12"-1,-4 11-4-15,16 20-9 0,-21 1 1 16,16 15-1-16,-7 11 0 16,8 14 0-16,-4 5-1 0,8 9 0 15,0-1 1 1,0 1-1-16,3-1 0 15,-3-9 0-15,9-15 0 16,-9-8 0-16,4-18 0 16,-4-16-1-16,0-20 1 0,0-17 0 15,-16-17 0-15,4-20 0 16,-1-16 0-16,0-14 0 16,1-20 0-16,0-12 0 15,8-12 0-15,4-1 0 16,4 1 0-16,8-1 0 15,9 17 0-15,4 12 0 16,8 22 0-16,9 15 0 16,-2 13 0-16,1 16 1 15,9 9-1-15,-8 12 0 16,-1 12 0-16,-8 5 0 16,-9 4 0-16,-3 13 0 15,-12-6 0-15,-9 9 0 16,-12 1 0-16,-9-1 0 15,-5-3 0-15,-7-1 0 0,5-4 0 16,-5-9-1 0,13 6 0-16,-10-30-2 0,30 21-3 15,0-21-5-15,9-14-7 16,7-6-24-16,9-14-84 16</inkml:trace>
          <inkml:trace contextRef="#ctx0" brushRef="#br0" timeOffset="22271.2669">7021 4389 185 0,'8'20'27'0,"-8"10"-13"0,-4 7-4 16,-17-1-8-16,9 22 0 16,-17 0-1-16,5 8 0 15,-9-3-1-15,0 10 1 16,0-6-1-16,-1 4 0 15,1-10 0-15,8 1 0 16,1-13 0-16,7-3 0 16,5-8 0-16,3-19-1 15,9 6-1-15,0-25-3 16,0 0-5-16,0-28-6 16,5 3-17-16,-5-8-68 15</inkml:trace>
          <inkml:trace contextRef="#ctx0" brushRef="#br0" timeOffset="22451.9223">6748 4872 186 0,'13'33'26'16,"-5"4"-13"-16,9-4-3 16,3 9-9-16,-3-15 0 15,3 4-1 1,1-2-1-16,0-17 0 0,8 4-6 15,-8-16-5-15,-5-8-8 16,-4-8-32-16</inkml:trace>
          <inkml:trace contextRef="#ctx0" brushRef="#br0" timeOffset="23000.727">7099 4562 196 0,'18'4'21'16,"6"-4"-10"-16,5 13-4 15,4-30-6-15,12 5 0 16,-7-13-1-16,2 5 1 16,-6-6-1-16,-9 10 0 15,-9-1 1-15,-16 17-1 16,13-21 0-16,-13 21 0 15,-26 9 0-15,26-9 1 16,-32 29-1-16,11-5 0 16,0 5 0-16,0 5 0 15,6 3 0-15,2 4 0 16,0 0 1-16,1 9-1 16,8-1 0-16,4 5 0 15,0 0 0-15,9 4 0 16,-6 0 1-16,6 0-1 0,3-8 0 15,-3-5 0-15,-6-4-1 16,6-7 1-16,-9-14 0 16,0-20 0-16,0 0 0 15,-12 0 0-15,-1-25-1 16,0-8 1-16,1-4 0 16,0-8 0-16,3-1 0 15,9 2 0-15,0 2 0 0,12 4 1 16,2 5-1-1,6 8 0-15,5 8 0 16,-1-4 0-16,5 9 0 16,-4 0-1-16,8 8 0 0,-16-16-5 15,7 14-5 1,2-1-5-16,-6 2-21 0</inkml:trace>
          <inkml:trace contextRef="#ctx0" brushRef="#br0" timeOffset="23211.6547">7745 5029 199 0,'0'57'20'16,"7"-3"-8"0,-14-5-3-16,7-7-8 15,-9-8-1-15,0-9 1 16,-6-4-2-16,-11-10 1 0,10 6-3 15,-17-17-7-15,4-8-2 16,-4-12-12-16,4-10-43 16</inkml:trace>
          <inkml:trace contextRef="#ctx0" brushRef="#br0" timeOffset="23669.6433">8129 5132 185 0,'0'0'27'16,"0"0"-14"-16,0-36-3 15,0-2-8-15,15 5-1 16,-1-8 0-16,-2 4-1 16,-5-1 1-16,10 13-1 15,-13 1 1-15,-4 24-1 16,5-17 0-16,-5 17 0 15,0 17 0-15,-5-1 1 16,5 5-1-16,0 8 0 16,5 3 0-16,4 2 0 15,3-1 0-15,4-8 0 0,4 3-1 16,-3-10 1-16,13-2-2 16,-18-20 0-16,21 12-5 15,-21-24-5-15,0-6-9 16,-3-12-32-16</inkml:trace>
          <inkml:trace contextRef="#ctx0" brushRef="#br0" timeOffset="23829.7925">8232 4459 183 0,'0'0'27'0,"-25"-29"-14"15,25 29-3-15,0 0-10 16,0 0-2-16,0 0-5 15,12 21-6-15,9-5-13 16,-4 1-44-16</inkml:trace>
          <inkml:trace contextRef="#ctx0" brushRef="#br0" timeOffset="24015.3324">8608 5021 173 0,'-5'57'33'0,"-11"-3"-18"16,4 0-5-16,3-9-9 0,-11-11-1 15,-10-9-1 1,18-4-6-16,-4-13-6 0,-4-13-10 16,20 5-40-16</inkml:trace>
          <inkml:trace contextRef="#ctx0" brushRef="#br0" timeOffset="24549.4893">8769 4467 191 0,'24'-21'24'0,"-7"17"-11"16,4-4-3-16,3 16-8 16,2-8-1-16,7 13 0 15,-9-1-1-15,6 5 1 16,-10 8-1-16,-8 3 0 15,-12 1 0-15,0 0 0 0,-8 4 0 16,-4-8 0-16,0 4 0 16,-5-8 0-1,13-1 0-15,4-3 0 16,4 3 0-16,4 0 0 0,13-3 0 16,-1 8 0-16,5 1 0 15,-4-2 0-15,-1 6 0 16,-3-2 0-16,-13 5 0 15,-4 5 0-15,-4-2 0 16,-13 2 0-16,-12-1 1 16,-4 0-1-16,0 0 0 15,-8-8 0-15,4-8 0 16,4-9-1-16,-1-3 1 0,1-23-1 16,33 14-2-16,-33-23-7 15,25-11-3-15,4-12-11 16,4-8-40-16</inkml:trace>
          <inkml:trace contextRef="#ctx0" brushRef="#br0" timeOffset="24827.3075">9149 4285 194 0,'33'17'23'0,"4"3"-10"16,-4 5-4-16,17 17-7 16,-13-9 0-16,9 16-1 15,-10 5 0-15,6 12-1 16,-13 4 1-16,-8 9-1 16,-9 3 0-16,-12 5 0 15,-9 8 0-15,-11-8 0 0,-13 4-1 16,-25-25-1-16,-4 13-7 15,-29-19-3-15,-8-8-7 16,-21-19-30-16</inkml:trace>
        </inkml:traceGroup>
      </inkml:traceGroup>
    </inkml:traceGroup>
    <inkml:traceGroup>
      <inkml:annotationXML>
        <emma:emma xmlns:emma="http://www.w3.org/2003/04/emma" version="1.0">
          <emma:interpretation id="{9EFDE14F-BFB9-481C-9134-A4591FF7B1EA}" emma:medium="tactile" emma:mode="ink">
            <msink:context xmlns:msink="http://schemas.microsoft.com/ink/2010/main" type="paragraph" rotatedBoundingBox="18377,15327 24967,15231 24986,16517 18396,166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BC0097-A204-44CF-8DB5-AA735B75964B}" emma:medium="tactile" emma:mode="ink">
              <msink:context xmlns:msink="http://schemas.microsoft.com/ink/2010/main" type="line" rotatedBoundingBox="18377,15327 24967,15231 24986,16517 18396,16613"/>
            </emma:interpretation>
          </emma:emma>
        </inkml:annotationXML>
        <inkml:traceGroup>
          <inkml:annotationXML>
            <emma:emma xmlns:emma="http://www.w3.org/2003/04/emma" version="1.0">
              <emma:interpretation id="{019B9155-1552-4306-B254-A87BB3457BF7}" emma:medium="tactile" emma:mode="ink">
                <msink:context xmlns:msink="http://schemas.microsoft.com/ink/2010/main" type="inkWord" rotatedBoundingBox="20811,15292 24967,15231 24986,16517 20829,16578"/>
              </emma:interpretation>
            </emma:emma>
          </inkml:annotationXML>
          <inkml:trace contextRef="#ctx0" brushRef="#br0" timeOffset="29439.071">5612 5806 181 0,'-29'25'29'0,"-4"8"-15"16,5 16-4-16,2 22-8 15,-2-5-1-15,11 20 0 0,5-2 0 16,12 6 0-16,0 2-1 16,16-10 0-1,4 1-1-15,10-17-1 16,15 4-4-16,1-25-5 15,8-16-7-15,-1-20-26 0</inkml:trace>
          <inkml:trace contextRef="#ctx0" brushRef="#br0" timeOffset="30069.3672">6042 5856 178 0,'0'0'30'15,"0"16"-14"-15,-8 16-6 16,-4 10-8-16,12 26-1 16,-17 1 0-16,17 22 0 15,-13 1-1-15,13 11 1 16,-8-5-1-16,8 2 0 16,0-9 0-16,0-17 0 0,0-8 0 15,5-16 0 1,-5-17-1-16,0-33 1 15,0 0 0-15,0 0 0 0,-9-50 0 16,-3 5-1-16,3-18 1 16,1-7 0-16,-1-8 0 15,1-5 0-15,8 0 0 16,0 1 0-16,0 8 0 16,13 11 1-16,-1 7-1 15,4 14 0-15,5 21 0 16,5 12 0-16,2 15 0 15,1 13 0-15,0 6 0 0,4 12 0 16,-9 4 0-16,-3 5 1 16,-9-4-1-1,-7-2 0-15,-10 2 0 0,-7-5 0 16,-9-4 0-16,-3-8 0 16,0 0-1-16,-6-17 0 15,10 1-1-15,-5-26-2 16,25 17-7-16,0-29-6 15,16 4-22-15,5-8-73 16</inkml:trace>
          <inkml:trace contextRef="#ctx0" brushRef="#br0" timeOffset="30338.1247">6752 5889 183 0,'0'37'28'16,"-16"4"-13"-16,-5 13-5 16,-8-7-8-16,-4 26-1 0,-12-4 0 15,4 15 0-15,-9-6-1 16,5 5 1-16,3-7-1 16,9-15 0-16,0 0 0 15,9-15-1-15,3-9 1 16,13-17-1-16,8 1-1 15,0-21-5-15,3-24-5 16,-3-6-7-16,12-2-32 0</inkml:trace>
          <inkml:trace contextRef="#ctx0" brushRef="#br0" timeOffset="30516.8284">6401 6332 175 0,'8'19'32'15,"9"16"-17"-15,-4-3-5 16,-1-7-9-16,12 12 0 16,-3-4-1-16,5-8-1 15,2 4-1-15,-8-9-9 16,1-7-5-16,8-9-16 16,-8-13-69-16</inkml:trace>
          <inkml:trace contextRef="#ctx0" brushRef="#br0" timeOffset="31061.7276">6935 6054 180 0,'19'8'29'0,"11"-8"-14"16,-5 0-6-16,8-12-8 15,4 8 0-15,-4-13-1 16,0 5 1-16,-4-5-1 16,-5 9 0-16,-10 0 0 15,-14 8 0-15,0 0 1 0,0 0-1 16,-34 8 0 0,9 14 1-16,-8-3-1 0,4 16 0 15,-4 0 1 1,4 7-1-16,4 8 0 0,5 3 1 15,4-3-1-15,11 7 0 16,5-3 1-16,0 4-1 16,5-8 0-16,2-4 0 15,7-2 0-15,-2-6 0 16,-4-4-1-16,0-14 1 16,4 1 0-16,-12-21 0 15,5 16-1-15,-5-16 1 16,0 0-1-16,-21-29 1 15,9 4-1-15,-5-8 1 0,4-4-1 16,-4-4 2 0,5 1-1-16,9-3 0 15,3 1 1-15,3 9-1 16,6 6 1-16,11 10-1 16,1-1 0-16,8 6 0 0,4 8 0 15,-8-13-3-15,20 17-4 16,-16-8-5-16,0 4-9 15,-4-4-36-15</inkml:trace>
          <inkml:trace contextRef="#ctx0" brushRef="#br0" timeOffset="31244.3368">7488 6533 176 0,'8'46'31'16,"-8"-6"-15"-16,-12 2-7 15,-4-21-7-15,2 17-1 16,-10-10-1-16,-5-15-2 16,13 12-5-16,-17-13-6 15,0-4-10-15,4-8-39 16</inkml:trace>
          <inkml:trace contextRef="#ctx0" brushRef="#br0" timeOffset="32140.7817">7876 6531 179 0,'-8'36'30'16,"0"-3"-15"-16,-5-17-5 15,13 1-8-15,9-34 0 16,8-7-1-16,3-18-1 0,8 1 1 15,2-17-1 1,-1-4 1-16,-5 0-1 0,1 1 0 16,-8 10 0-1,-5 10 0-15,-7 8 1 0,-5 12-1 16,0 21 0-16,0 0 0 16,-14 29 0-16,7 4 0 15,7 13 1-15,-5 0-1 16,5 7 0-16,12 1 0 15,-3-9 0-15,8 1 0 16,-5-13 0-16,4-5-1 16,5-3 1-16,-4-16-2 15,7 8 1-15,-19-30-6 16,16 13-5-16,-9-21-6 0,0-4-22 16</inkml:trace>
          <inkml:trace contextRef="#ctx0" brushRef="#br0" timeOffset="32308.7443">8063 5782 189 0,'-17'-22'24'16,"0"14"-11"-16,17 8-4 16,0 0-9-16,-4 33-3 15,13-16-7-15,6 8-5 16,11 4-17-16,2 0-63 15</inkml:trace>
          <inkml:trace contextRef="#ctx0" brushRef="#br0" timeOffset="32477.6828">8504 6600 184 0,'-3'61'26'0,"-15"-2"-12"0,-2-18-5 15,-8 0-9-15,-2-16-2 16,1-4-7-16,-7-5-6 16,-6-16-16-16,4-8-57 15</inkml:trace>
          <inkml:trace contextRef="#ctx0" brushRef="#br0" timeOffset="34491.492">8942 6033 186 0,'13'26'26'0,"-13"-14"-12"16,0 9-4-1,0-21-8-15,-13 36-1 0,-3-10-1 16,-1 10 1-16,-7-2-1 16,3 3 0-16,-12-4 0 15,9 0 1-15,-6-9-1 16,13 2 0-16,1-6 0 15,8-4 0-15,8-16 1 16,8 21-1-16,8-9 0 16,10-3 0-16,7-1 1 15,8 9-1-15,4-13 0 0,5 9 0 16,4-10 0-16,0-3 0 16,-1 0 0-16,-8 0 0 15,-3 0 0 1,-6-12 0-16,-6 12 0 0,-10-8-1 15,1 8 0-15,-21 0-1 16,29-3-5-16,-29 3-5 16,8-22-6-16,-8 5-28 15</inkml:trace>
          <inkml:trace contextRef="#ctx0" brushRef="#br0" timeOffset="34710.4796">9111 6054 194 0,'-15'26'22'16,"-6"6"-9"-16,12 22-4 15,-11-10-8-15,20 15 0 0,-9 4 0 16,9 2-1 0,0-7 0-16,9 0 0 15,-1-4 0-15,1-14-1 0,7-2 0 16,-8-17-1-16,16 0-4 15,-6-21-5-15,2-5-7 16,-8-19-24-16,1-9-89 16</inkml:trace>
          <inkml:trace contextRef="#ctx0" brushRef="#br0" timeOffset="35048.3392">9277 5760 185 0,'25'5'27'16,"4"7"-13"-16,4 17-4 16,-12-4-8-1,24 29 0-15,-16-5-1 0,12 25 0 16,-8-2 0-16,-8 14-1 16,-5 9 1-16,-2-1-1 15,-18 2 0-15,-13 3 0 16,-7-8 0-16,-18-3 0 15,-7-2-1-15,-30-25-7 16,1 2-3-16,-21-13-5 0,-9-17-22 16</inkml:trace>
          <inkml:trace contextRef="#ctx0" brushRef="#br0" timeOffset="27844.0444">3005 6381 185 0,'0'0'26'16,"24"16"-12"-16,-3-16-4 0,5 0-9 15,15 0-1-15,8-4 1 16,9 4 0 0,3-4-1-16,2 4 1 0,-1 0-1 15,-4 4 0-15,-4 8 0 16,-14-8-1-16,2 13 0 15,-22-17-2-15,13 17-6 16,-33-17-5-16,17 12-14 16,-17-12-55-16</inkml:trace>
          <inkml:trace contextRef="#ctx0" brushRef="#br0" timeOffset="28091.1035">3323 6134 187 0,'-29'22'25'16,"4"17"-11"-16,1 2-5 15,3 8-7-15,8 14-1 16,-7-2-1-16,16 14 0 16,0-1 1-1,4 5-1-15,4-4-1 0,4-10 1 16,8-2-2-16,-8-27 0 15,25 2-4-15,-3-26-7 16,-1-12-9-16,-5-21-35 16,9-12-74-16</inkml:trace>
          <inkml:trace contextRef="#ctx0" brushRef="#br0" timeOffset="28512.6381">4022 5904 163 0,'0'0'39'15,"0"0"-22"-15,-33 30-6 16,12 20-8-16,-17-8-1 16,14 24-1-16,-14 4 1 15,14 12-1-15,-5 1-1 16,16-1 1-16,1-3-1 15,12-9 0-15,9-12 0 16,3-13 0-16,9-11 0 0,7-17 0 16,-3-9 0-16,8-16 0 15,-4-5 0-15,-4-4 0 16,-1-7 0-16,-7-1-1 16,-8-1 1-16,-9-2 0 15,-5 7 0-15,-11-4 0 16,-5 5 0-16,-8 4 1 15,0 3-1-15,-4 9-1 16,9 4 1-16,-6-8 0 16,14 13-2-16,3-15 0 15,13 10-4-15,21 0-6 16,-1-21-9-16,13-7-28 16,5-1-88-16</inkml:trace>
          <inkml:trace contextRef="#ctx0" brushRef="#br0" timeOffset="29091.194">4261 6220 147 0,'-9'37'49'0,"6"8"-29"15,-10 13-8-15,5-16-9 16,8 19-1-16,-9-11 0 16,22 0-1-16,0-13 0 15,11 0-1-15,6-25 0 16,6-3 1-16,2-18-1 15,-1-7 0-15,4-10 0 16,-8-10 0-16,0-2 0 16,-8 2 0-16,-12-6 0 0,-10 5 1 15,-6 8-1-15,-14 9 0 16,-4-1 0-16,-7 12 0 16,-6 5 1-1,1 4-1-15,0 0 0 0,12 9 0 16,0-9 0-16,21 0 1 15,0 0-1-15,21-9 0 16,8 1 0-16,4-4 0 16,12-1 0-16,5 5 0 15,-4-1 0-15,0 9-1 16,-6 0 1-16,-6 13 0 16,-6 7 0-16,-11 10 0 15,-1 8 0-15,-7 2 0 16,-4 6 0-16,2-1 0 0,1-4 0 15,10-7 0 1,-3-10 0-16,11-7-1 16,2-17 2-16,5-8-2 0,0-13 1 15,1-8 1-15,-10-4-1 16,1-4 0 0,-13-1 0-16,-12 1 0 15,0 9 0-15,-21-2 0 0,-3 13 0 16,-5 1 0-16,1 9-1 15,-14-10-2-15,25 17-6 16,-7 0-4-16,24 0-11 16,-13-5-44-16</inkml:trace>
        </inkml:traceGroup>
      </inkml:traceGroup>
    </inkml:traceGroup>
    <inkml:traceGroup>
      <inkml:annotationXML>
        <emma:emma xmlns:emma="http://www.w3.org/2003/04/emma" version="1.0">
          <emma:interpretation id="{9082CF21-FB94-41CB-944C-8696D74B0B44}" emma:medium="tactile" emma:mode="ink">
            <msink:context xmlns:msink="http://schemas.microsoft.com/ink/2010/main" type="paragraph" rotatedBoundingBox="18240,16776 25031,16857 25014,18265 18223,181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AEE23A-6AA5-4244-A3F1-A82B4F8528BB}" emma:medium="tactile" emma:mode="ink">
              <msink:context xmlns:msink="http://schemas.microsoft.com/ink/2010/main" type="line" rotatedBoundingBox="18240,16776 25031,16857 25014,18265 18223,18183"/>
            </emma:interpretation>
          </emma:emma>
        </inkml:annotationXML>
        <inkml:traceGroup>
          <inkml:annotationXML>
            <emma:emma xmlns:emma="http://www.w3.org/2003/04/emma" version="1.0">
              <emma:interpretation id="{89C927A2-F2F1-4211-B33F-FD99D250AF5D}" emma:medium="tactile" emma:mode="ink">
                <msink:context xmlns:msink="http://schemas.microsoft.com/ink/2010/main" type="inkWord" rotatedBoundingBox="18256,16882 20563,16986 20513,18086 18206,17982"/>
              </emma:interpretation>
            </emma:emma>
          </inkml:annotationXML>
          <inkml:trace contextRef="#ctx0" brushRef="#br0" timeOffset="37948.0024">3943 7493 175 0,'-4'-17'32'16,"-1"1"-16"-16,5 16-7 15,0-25-6-15,26 25-1 16,-11-5 0-16,23 19-2 16,-5-11 1-16,4 18 0 15,1-1-1-15,-5 13 1 16,-9 4-1-16,-3 9 0 15,-17 0 0-15,-8 7 0 16,-12 1 0-16,-10-5 0 16,-2 2 0-16,3-10 0 15,-4-9 0-15,9-1 0 16,8-4 0-16,12-2 0 0,7 0 0 16,14-4 0-1,8 3 0-15,7 6 0 0,2-3 0 16,-1 4 0-16,-3 1 0 15,-10 1 0-15,-11 1 0 16,-13 0 0 0,-4 1 0-16,-17-1 0 0,-8 3 0 15,-8-4 0-15,0 1 0 16,-5-11-1-16,9-2 1 16,0-8 0-16,4-13-1 15,5-8 0-15,24 8 0 16,-21-46-3-16,33 9-5 0,0-8-6 15,14-9-15-15,-2-4-58 16</inkml:trace>
          <inkml:trace contextRef="#ctx0" brushRef="#br0" timeOffset="38512.3269">4588 7757 163 0,'-5'28'39'15,"-7"10"-22"-15,-1 7-6 16,-11-3-8-16,15 16-1 16,-3-8-1-16,12 4 0 15,4-18 0-15,8 2 0 16,5-9-1-16,8-10 0 16,0-19 0-16,3 0 0 0,1-15 0 15,-4-10 0-15,0 0 0 16,-4-4 0-1,-5-4 0-15,-7 0 0 0,-9 4 0 16,0 0 0-16,-13 8 0 16,1 5 0-16,-5 3 1 15,17 13-1-15,-24-19 0 16,24 19 0-16,-5-17 0 16,5 17 0-16,29-17 0 15,-5 4 0-15,6 1 0 16,8 3 0-16,-2 6 0 15,-3 3 0-15,0 8 0 0,-4 13 0 16,-8-1 0-16,-4 14 0 16,-5 8 0-16,0-2 0 15,-3 1 0-15,3-3 0 16,0-10 0-16,5-3 0 16,4-12 0-1,-1-13 1-15,0-9-1 0,1-7 0 16,-4-9 0-16,-5 1 0 15,-8-6 0-15,-4-3 0 16,-7 4 0-16,-10 4 0 16,1 0-1-16,-13 5 1 15,11 8-2-15,-18-9-7 16,19 12-3-16,-4-2-9 16,21 11-36-16</inkml:trace>
          <inkml:trace contextRef="#ctx0" brushRef="#br0" timeOffset="37328.5153">2894 7893 136 0,'0'0'55'0,"-21"5"-33"16,21-5-11-16,-21 0-6 16,21 16-1-16,0-16-1 15,0 0-1-15,0 0-1 16,0 0 0-16,37 8 0 0,-4-4 0 15,8-4-1-15,13 8 1 16,5-8-1 0,6 0 0-16,1 5 0 0,-4-5 0 15,1 0 1-15,-15 4-1 16,-10-4 0-16,-5 0 0 16,-12 0 0-16,-21 0-1 15,21 9 1-15,-21-9-1 16,0 0 0-16,0 0-8 15,0 0-3-15,0 0-7 16,-9-18-28-16</inkml:trace>
        </inkml:traceGroup>
        <inkml:traceGroup>
          <inkml:annotationXML>
            <emma:emma xmlns:emma="http://www.w3.org/2003/04/emma" version="1.0">
              <emma:interpretation id="{674C4AA5-A7DC-4E9B-9E3A-E8C6E98D8F0C}" emma:medium="tactile" emma:mode="ink">
                <msink:context xmlns:msink="http://schemas.microsoft.com/ink/2010/main" type="inkWord" rotatedBoundingBox="20995,16774 25038,16860 25008,18269 20965,18184"/>
              </emma:interpretation>
            </emma:emma>
          </inkml:annotationXML>
          <inkml:trace contextRef="#ctx0" brushRef="#br0" timeOffset="41166.3124">7996 8211 188 0,'0'13'25'15,"0"-13"-11"-15,0 0-5 0,0-13-8 16,13-11 0 0,3-4-1-16,5-6 1 0,-4-3-1 15,4-1 0 1,-6 1 1-16,2 8-1 16,-9 6 0-16,5 9 0 15,-13 14 0-15,0 0 0 0,0 0 1 16,0 14-1-16,0 5 0 15,0 10 0-15,0 4 0 16,4 5 0-16,8-1 0 16,0 0 0-16,5-4 0 15,-1-9-1-15,5 6 1 16,-8-23-1-16,12 15-1 16,-25-22-4-16,24-8-5 0,-24 8-9 15,21-30-26 1,-21 9-93-16</inkml:trace>
          <inkml:trace contextRef="#ctx0" brushRef="#br0" timeOffset="41319.6268">8162 7677 183 0,'-18'-27'27'16,"6"2"-13"-16,0 8-5 15,12 17-9-15,0-21-1 16,21 30-5-16,0-9-7 15,3 8-11-15,2 4-40 16</inkml:trace>
          <inkml:trace contextRef="#ctx0" brushRef="#br0" timeOffset="41512.9788">8575 8133 147 0,'0'58'49'15,"-9"-1"-28"1,-3-7-9-16,-5 4-7 0,-11-16-4 16,11-4-1-16,0-12-1 15,-11-22-2-15,7 10-8 16,4-15-5-16,17 5-21 16,-21-37-77-16</inkml:trace>
          <inkml:trace contextRef="#ctx0" brushRef="#br0" timeOffset="41918.2345">9000 7629 188 0,'-25'48'26'0,"1"6"-13"15,-1-3-3-15,8 3-9 16,5-9 0-16,16 0-1 16,9-10 1-16,11 0-1 15,6-10 1-15,2 1-1 16,5-6 0-16,1 1 0 16,-5-1 0-16,-9 1 0 15,-3 4 0-15,-13 0 0 16,-8-1 0-16,-8 5 0 15,-8 1 1-15,-5-2-1 0,-8 1 0 16,0-9 0-16,1 1 0 16,-6-4-1-16,6-4 1 15,-2-11 0-15,10 8-1 16,-5-22 0-16,25 12-2 16,-41-30-7-16,32 1-4 15,-8-12-13-15,5-5-54 16</inkml:trace>
          <inkml:trace contextRef="#ctx0" brushRef="#br0" timeOffset="42094.008">8864 7633 187 0,'21'-4'26'0,"3"8"-13"16,-3-4-3-16,17 17-8 15,-14-17-1-15,14 4-1 16,-2-4 0-16,-3 0-1 15,12 0-1-15,-15-9-6 16,7 1-4-16,-9-13-11 16,2 1-42-16</inkml:trace>
          <inkml:trace contextRef="#ctx0" brushRef="#br0" timeOffset="42354.7388">9364 7352 188 0,'17'24'26'16,"-1"6"-12"-16,8 8-4 0,-3-10-8 15,17 26-1-15,-14-5 0 16,14 19 0 0,-14-3 0-16,9 12 0 0,-12 6-1 15,-9 10 0-15,-3 1 0 16,-9 1 1-16,-13 3-2 15,-11-2 1-15,-10-5-1 16,-23-16-1-16,-1 7-7 16,-33-20-3-16,-13 0-8 0,-27-21-34 15</inkml:trace>
          <inkml:trace contextRef="#ctx0" brushRef="#br0" timeOffset="38896.0902">5769 7348 173 0,'-21'17'34'16,"4"11"-18"-16,-7 18-6 15,-9-1-8-15,12 26-1 16,-3-1 0-16,12 16 0 15,-2 0 0 1,14 7-1-16,0-15 0 0,9 4 1 16,8-7-2-16,4-13 1 15,7-8-1-15,-3-21-1 16,17 0-4-16,-14-21-5 16,5-12-8-16,-4-15-30 15</inkml:trace>
          <inkml:trace contextRef="#ctx0" brushRef="#br0" timeOffset="39422.0652">6091 7476 192 0,'-12'25'23'15,"0"16"-10"-15,-9 4-3 16,9 18-9-16,0 3-1 15,3 8 1-15,-3 9-1 16,12-1 0-16,-9 5 0 16,9 0 1-16,0 0-1 15,0-13 0-15,0-8 0 16,9-8-1-16,-5-16 1 0,-4-13 0 16,0-29 0-16,0 0-1 15,0 0 1-15,-9-42 0 16,2-9 0-16,-2-10 0 15,-3-13 0 1,-1-12 0-16,5-5 0 0,8-1 0 16,0 2 0-16,8 3 0 15,5 13 0-15,8 12 0 16,3 12 0-16,9 12 0 16,4 18 1-16,0 8-1 15,0 12 0-15,1 12 0 16,-5 4 0-16,-4 13 0 15,-5 4 0-15,-7 13 0 16,-13-6 0-16,-4 7 1 0,-12 2-1 16,-9-3 0-1,-3-5 0-15,-9-8 0 16,4 0-1-16,-4-12 0 16,12-4 0-16,0-17-2 0,21 0-7 15,4-17-4 1,13 0-14-16,4-12-55 0</inkml:trace>
          <inkml:trace contextRef="#ctx0" brushRef="#br0" timeOffset="39739.6168">6793 7504 183 0,'0'26'28'16,"-3"2"-13"-16,-14 18-5 15,-11-7-9-15,2 21 1 16,-7-2-1 0,0 12 0-16,-12-3-1 0,4 7 0 15,-1 1 0-15,1-5 1 16,-1-5-1-16,14-11 0 16,-1-12-1-16,5-4 1 15,15-10-1-15,9-28-1 16,0 12-4-16,0-24-5 15,12-9-7-15,0-16-25 16,1-5-83-16</inkml:trace>
          <inkml:trace contextRef="#ctx0" brushRef="#br0" timeOffset="39883.1648">6468 7890 188 0,'12'20'25'0,"0"4"-12"15,-3-3-4-15,7 17-8 0,-4-5 0 16,5 0-1 0,4 0 0-16,-9-12-1 15,12 6-2-15,-10-13-7 0,1-1-5 16,-15-13-17-16,25-8-64 16</inkml:trace>
          <inkml:trace contextRef="#ctx0" brushRef="#br0" timeOffset="40519.8561">6847 7691 196 0,'17'4'21'15,"4"-4"-9"-15,8 8-4 16,-1-20-7-16,19 7-1 16,-7-6 1-16,6 2-1 0,-9-3 0 15,-4 8 0 1,-8-3 1-16,-9 7-1 0,-16 0 0 15,0 0 0-15,-21 19 0 16,-3-4 0 0,-5 7 0-16,-4 3 0 0,-4 8 0 15,-1 0 0 1,-3 8 1-16,13 5-1 0,-1 3 0 16,12 5 0-16,1 0 0 15,16 8 0-15,0-4 0 16,0-1 0-16,16-3 0 15,-8-3 0-15,4-7 0 16,0-2 0-16,-3-9 0 0,-4-12 0 16,-5-5-1-1,0-16 1-15,0 0 0 0,-14 0 0 16,14 0-1-16,-28-29 1 16,11 0 0-16,2 0 0 15,1-8 0-15,2 0 1 16,8-4-1-16,13 3 0 15,7 0 0-15,4 3 0 16,5 1 1-16,9 5-1 16,2 0-1-16,6-4 1 15,3 12-1-15,-7-20-1 16,11 16-8-16,-8-3-4 16,1 2-12-16,-10 6-50 15</inkml:trace>
          <inkml:trace contextRef="#ctx0" brushRef="#br0" timeOffset="40695.6303">7475 8063 180 0,'0'45'30'0,"0"9"-15"0,-12-13-5 16,0 13-8 0,-13-21-1-16,13 0 0 0,-5-4-1 15,-7-8 0-15,3-2-2 16,-17-19-5-16,5 0-5 15,4-2-9-15,1-15-32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7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65C8F61-CE2F-4447-B148-F5ECD41EBE98}" emma:medium="tactile" emma:mode="ink">
          <msink:context xmlns:msink="http://schemas.microsoft.com/ink/2010/main" type="inkDrawing" rotatedBoundingBox="1707,15782 1802,12281 1855,12283 1760,15784" semanticType="callout" shapeName="Other">
            <msink:sourceLink direction="with" ref="{1B13A832-9E74-4BFE-AC59-8C39AA80B0E1}"/>
          </msink:context>
        </emma:interpretation>
      </emma:emma>
    </inkml:annotationXML>
    <inkml:trace contextRef="#ctx0" brushRef="#br0">115 0 158 0,'-12'16'41'16,"12"-16"-23"-16,0 0-7 15,0 13-8-15,0-13 0 16,0 0-2-16,0 0 1 15,0 0-1-15,0 20 0 16,0-3 0-16,0 0 0 16,0 6 0-16,0 3-1 15,0 11 1-15,0 1-1 16,-8 3 0-16,8 5 1 16,-9 3-1-16,9 4 0 0,-4 5 0 15,4 0 0-15,-4 4 0 16,4-4 1-16,0 4-1 15,-4 0 0 1,4 0 0-16,-9-5 0 0,9 2 0 16,-8 7 0-16,4-3 0 15,0-2 0-15,-4 5 0 16,8 1 0-16,-5-6 0 16,5 6 0-16,0-6 0 15,0 1 0-15,0-4 0 16,-4-4 0-16,4 0 0 15,0 0 0-15,0-5 0 16,0 5 0-16,-8-5 0 0,8 1 0 16,0 4 0-16,-4 3 0 15,4-3 0-15,0 0 0 16,-5 4 0-16,5-4 0 16,-3 0 0-16,3-1 0 15,0 1 0-15,0-5 0 16,0 5 0-16,-9-5 0 15,9 1 0 1,0 4 0-16,0-6 0 16,0 8 0-16,0-8 0 0,0-2 0 15,0 3 0-15,0-3 0 16,0 0 0-16,0 0 0 16,0-5 0-16,0 0 0 0,0 0 0 15,0-3 0 1,9-5 0-16,-9 0 0 15,0-4 0-15,3-5 0 16,-3 1 0-16,0-4 0 0,5-4 0 16,-5-1 0-16,0-16 0 15,0 25 0 1,0-25 0-16,4 20 0 0,-4-20 0 16,0 18 0-16,0-18 0 15,0 0 0-15,0 0-1 16,5 16 1-16,-5-16-1 15,0 0-1-15,0 0-7 16,-9-21-3-16,1 0-8 16,8 1-31-16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025CB0-452A-49B0-B512-CC6AAEE15CE9}" emma:medium="tactile" emma:mode="ink">
          <msink:context xmlns:msink="http://schemas.microsoft.com/ink/2010/main" type="inkDrawing"/>
        </emma:interpretation>
      </emma:emma>
    </inkml:annotationXML>
    <inkml:trace contextRef="#ctx0" brushRef="#br0">-40-4485 108 0,'17'0'72'0,"-17"0"-45"16,0 0-15-16,0 0-5 16,3 25-3-16,-15-25-1 15,12 22-1-15,-24-15-1 16,10 18 1-16,-10-3-2 16,0 5 1-16,-6 3-1 15,1 2 1-15,-4 1-1 16,4-3 1-16,1-6-1 15,7-2 0-15,0-6 0 16,4 0 0-16,17-16 0 16,-15 20-1-16,15-20 0 0,0 0 0 15,12 22-2-15,-12-22-2 16,0 0-6-16,8-17-6 16,-8 17-23-16,21-22-64 15</inkml:trace>
    <inkml:trace contextRef="#ctx0" brushRef="#br0" timeOffset="1">-135-4311 156 0,'17'13'44'16,"3"-5"-26"-16,5 4-7 15,-8-12-7-15,23 25-1 16,-6-17-1-16,6 5-1 15,-2 0 0-15,7-2 0 16,-7-2-1-16,-1 4 0 16,-8-10 0-16,0 2 0 15,-4 3 0-15,-25-8-2 16,41 0-7-16,-41 0-2 0,0 0-8 16,0-13-25-16</inkml:trace>
    <inkml:trace contextRef="#ctx0" brushRef="#br0" timeOffset="2">-1065-4295 181 0,'-17'-8'28'16,"17"8"-14"-16,-8 17-7 16,8-17-4-16,-4 24-1 0,1-3-1 15,3 12 0 1,0 9 0-16,7 15 0 15,-7 9 0-15,8 14-1 0,-8 6 1 16,9 5-1-16,-9 0 0 16,8 0 0-1,0-4 0-15,-3-6 0 16,3-9 0-16,-1-15 0 16,2-6 1-16,0-10-1 0,-1-13 0 15,1-2 0-15,-9-26 0 16,3 20 0-16,-3-20-1 15,0 0 1-15,0 0 0 16,-20-20 0-16,11-6 0 16,-7-7 0-16,-1-12 0 0,-4-9 0 15,-3-9 0-15,0 2 0 16,3-13 0-16,-5 3 0 16,2-3 0-16,3 8 0 15,0-4 0-15,9 8 0 16,4 1 0-16,8-2 0 15,0 4 1-15,8 11-1 16,4-3 0-16,5 7 0 16,-1 2 0-16,5 5 0 15,0-1 0-15,3 11 0 16,-3 0 0-16,8 12 0 16,0-3 0-16,4 15 0 15,0 3 0-15,4 9 0 16,4 6 0-16,-3 10 0 0,4 0 0 15,-6 4 0 1,2-1 1-16,-5 2-1 0,-9 3 0 16,-7 0 0-16,-4-1 0 15,-10 5 0 1,-3-3 0-16,-8 3 0 0,-8 0 0 16,-5 5 1-16,0-14-1 15,1 6 0-15,-5-9 0 16,0 0 0-16,-3-5 0 15,2 1 0-15,2-8 0 16,3-5 0-16,0 0 0 16,0 0 0-16,1-4-1 15,4-4 1-15,16 0-3 16,-33 4-6-16,19-4-3 0,-6-4-7 16,0-8-32-16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74D8C2-0FD5-456A-B272-81C3653C15AA}" emma:medium="tactile" emma:mode="ink">
          <msink:context xmlns:msink="http://schemas.microsoft.com/ink/2010/main" type="inkDrawing"/>
        </emma:interpretation>
      </emma:emma>
    </inkml:annotationXML>
    <inkml:trace contextRef="#ctx0" brushRef="#br0">33 12 80 0,'0'0'87'0,"0"0"-53"15,0 0-20-15,-18-13-7 16,18 13-2-16,0 0-2 16,0 0 0-16,0 0-2 15,5 13 1 1,-5-13-1-16,0 0 0 15,0 0 0-15,0 20 0 0,0-20-1 16,-8 26 1-16,4-15-1 16,4 11 0-16,-5-10 1 15,5 11-1-15,-3-6 0 16,3 8 0-16,0 1 0 16,0-2 1-16,0 1-1 0,0 4 0 15,0 4 0-15,3 0 0 16,-3 0 0-16,5 0 0 15,-5 0 0 1,4 5 0-16,-4-6 0 0,8 1 0 16,-8-3 0-16,4 3 0 15,-4-5 0-15,0 6 0 16,9-5 0-16,-9-1 0 16,0 3 0-16,3-8 0 15,-3 8 0-15,0-4 0 16,0 2 0-16,0 3 0 15,9-2 1-15,-9 3-1 16,0 0 0-16,3 0 0 16,-3 0 0-16,0-4 0 15,0 1 0-15,5-6 0 16,-5-4 0-16,0 5 0 16,0-8 0-16,0 0 0 15,0-1 0-15,0 1 0 0,0-5 0 16,0-12 0-16,4 24 0 15,-4-24 0 1,0 16 0-16,0-16 0 0,0 0 0 16,5 19 0-16,-5-19 1 15,0 0-1-15,0 0 0 16,0 0 0-16,0 0 0 16,0 0 0-16,0 0 0 15,0 0 0-15,0 0 0 16,0 0 0-16,0 0 0 15,0 16 0-15,0-16 0 16,0 0 0-16,0 0 0 0,0 0 0 16,0 12 0-16,0-12 0 15,0 0 0 1,0 0 0-16,-5 21 0 16,5-21 0-16,0 0 0 0,0 16 0 15,0-16 0-15,0 0 0 16,-4 20 0-16,4-20 0 15,0 0 0-15,0 18 0 16,0-18 0-16,0 0 0 16,0 16 0-16,0-16 0 15,0 0 0-15,0 17 0 16,0-17 0-16,0 0 0 16,0 16 0-16,0-16 0 0,0 16 0 15,0-16 0-15,0 21 0 16,0-4 0-1,0-17 0-15,4 27 0 16,-4-9 0-16,0-5 0 16,0 3 0-16,0-16 0 0,0 25 0 15,0-25 0-15,0 21 0 16,0-21 0-16,0 24 0 16,0-24 0-16,5 21 0 15,-5-21 0-15,0 21 0 16,0-21 0-16,0 24 0 15,0-24 0-15,0 25 0 16,0-25 0-16,0 25 0 16,0-25 0-16,0 20 0 0,0-20 0 15,3 29 0 1,-3-29 0-16,0 25 0 0,0-25 0 16,0 29 0-16,0-29 0 15,0 25 0-15,0-9 0 16,0-3 0-16,0 3 0 15,0 6 0-15,0-2 0 16,0-5 0-16,4 7 0 16,-4-2 0-16,0 1 0 15,5 0 0-15,-5-1 0 16,0 1 0-16,0 4 0 16,0-4 0-16,0 4 0 15,0 0 0-15,0-5 0 16,0 5 0-16,0-5 0 15,0 5 0-15,-5 0 0 0,5 1 0 16,0-6 0 0,0 4 0-16,0-2 0 15,-4-3 0-15,4-1 0 16,0 2 0-16,0 0 0 0,0 6 0 16,-8-6 0-16,8 5 0 15,0 0 0-15,0 1 0 16,0-4 0-16,0 10 0 15,-4-10 0-15,4 4 0 16,0 2 0-16,0-2 0 16,-5-1 0-16,5-1 0 15,0 1 0-15,0-5 0 0,0 5 0 16,-3-4 0-16,3 0 0 16,0 3 0-16,0 1 0 15,0 0 0-15,-4 0 0 16,4 4 0-16,0-4 0 15,-8 4 0-15,8-1 0 16,0 2 0-16,0-1 0 16,-4-1 0-16,4 1 0 15,0 1 0-15,0-2 0 16,0 1 0-16,-5 0 0 16,5 0 0-16,0-4 0 15,0-1 0-15,0 6 0 16,0-6 0-16,0 1 0 15,-4 0 0-15,4-1 0 16,0 1 0-16,0 1 0 0,0-2 0 16,0 1 0-16,0-5 0 15,0 7 0 1,0-4 0-16,0-2 0 0,0 3 0 16,0 2 0-16,0-6 0 15,0 5 0 1,0-1 0-16,0 1 0 0,4-3 0 15,-4-2 0-15,0-3 0 16,9 3 0-16,-9-4 0 16,3 5 0-16,-3 0 0 15,0-5 0-15,0 5 0 16,0-5 0-16,5 1 0 0,-5 0 0 16,0 0 0-16,0-17 0 15,0 24 0-15,0-24 0 16,0 21 0-16,0-21 0 15,0 23 0-15,0-23 0 16,0 27 0-16,0-27 0 16,0 24 0-16,0-24 0 15,0 21 0-15,0-21 0 16,4 21 0-16,-4-21 0 16,0 0 0-16,0 11 0 15,0-11 0-15,0 0 0 16,0 0 0-16,8 18 0 15,-8-18 0-15,0 0 0 16,0 0 0-16,0 0 0 16,0 0 0-16,0 0 0 0,0 0 0 15,0 0-1-15,0 0 1 16,0 0-1-16,0 0-7 16,0 0-2-16,0-21-5 15,-12-4-15-15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5AE23B0-2631-4EBD-A2F6-2C6A2E384F86}" emma:medium="tactile" emma:mode="ink">
          <msink:context xmlns:msink="http://schemas.microsoft.com/ink/2010/main" type="inkDrawing" rotatedBoundingBox="11497,12244 11629,15187 11579,15189 11447,12246" semanticType="verticalRange" shapeName="Line">
            <msink:sourceLink direction="with" ref="{03A1BD46-38F4-4F7E-A3AC-B42761EFEA6B}"/>
          </msink:context>
        </emma:interpretation>
      </emma:emma>
    </inkml:annotationXML>
    <inkml:trace contextRef="#ctx0" brushRef="#br0">21 31 71 0,'0'0'37'15,"0"-22"-9"-15,0 22-6 16,0 0-7-16,0 0-5 15,0 0-4-15,0 0-3 16,0 0-2-16,0 0-2 16,-21-11 0-16,21 11-1 0,0 0 0 15,0 0 1-15,0 0 0 16,0 0 1-16,0 0 1 16,0 0 2-16,0 0 2 15,0 0 1 1,0 0-2-16,0 0 2 0,0 0-1 15,0 0-1-15,17 0 0 16,-17 0-1-16,0 0 0 16,0 0-1-16,0 0 0 15,0 0 0-15,0 17-1 16,0-17 0-16,0 0 0 16,-9 21 0-16,9-21-1 15,0 25 1-15,0-9-1 16,-3 4 0-16,3 5 0 15,0 4 1-15,0 4-1 0,-5 8 0 16,5 1 0 0,0 3 0-16,0 9 0 0,0-5 0 15,0 5 0-15,0 9 0 16,0-6 0 0,0 1 0-16,5 0 0 15,-5 6 0-15,8-8 0 0,-8 10 0 16,8 0 0-16,-8 4 0 15,8 9 0-15,-8 4 0 16,5-1 0-16,-5 9 0 16,7 4 0-16,-7-2 0 15,5-5 0-15,3 0 0 16,-8-9 0-16,4-1 0 16,5 1 1-16,-5-13-1 15,-4 0 0-15,8-3 0 0,-4-2 0 16,-4-3 0-16,8-4 0 15,-8-5 0-15,9 0 0 16,-9-2 0-16,4-2 0 16,-4-4 0-16,8 0 0 15,-8-3-1-15,4-5 1 16,-4 4 0-16,5-4 0 16,-5 0 0-16,7-8 0 15,-7 4 0-15,0-9 0 16,0 2 0-16,0-7 0 15,0-15 0-15,0 21 0 16,0-21 0-16,5 18 0 16,-5-18 0-16,0 0 0 0,0 15 0 15,0-15-1-15,0 0 0 16,0 0 0-16,0 0-8 16,0 0-3-16,8-24-9 15,-16-1-31-15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7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B78C92C-15CC-4879-9883-B637B454FA2D}" emma:medium="tactile" emma:mode="ink">
          <msink:context xmlns:msink="http://schemas.microsoft.com/ink/2010/main" type="writingRegion" rotatedBoundingBox="9991,7553 10028,11971 9656,11975 9619,7556"/>
        </emma:interpretation>
      </emma:emma>
    </inkml:annotationXML>
    <inkml:traceGroup>
      <inkml:annotationXML>
        <emma:emma xmlns:emma="http://www.w3.org/2003/04/emma" version="1.0">
          <emma:interpretation id="{9DAF8289-3B81-44E2-86F5-5D1A75052507}" emma:medium="tactile" emma:mode="ink">
            <msink:context xmlns:msink="http://schemas.microsoft.com/ink/2010/main" type="paragraph" rotatedBoundingBox="9991,7553 10028,11971 9656,11975 9619,7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9F3B67-CCF6-4EF9-A78F-A5D062CC25A0}" emma:medium="tactile" emma:mode="ink">
              <msink:context xmlns:msink="http://schemas.microsoft.com/ink/2010/main" type="line" rotatedBoundingBox="9991,7553 10028,11971 9656,11975 9619,7556"/>
            </emma:interpretation>
          </emma:emma>
        </inkml:annotationXML>
        <inkml:traceGroup>
          <inkml:annotationXML>
            <emma:emma xmlns:emma="http://www.w3.org/2003/04/emma" version="1.0">
              <emma:interpretation id="{72846381-F3AC-4CDD-A555-FBD6B01F99A1}" emma:medium="tactile" emma:mode="ink">
                <msink:context xmlns:msink="http://schemas.microsoft.com/ink/2010/main" type="inkWord" rotatedBoundingBox="9991,7553 10028,11971 9656,11975 9619,7556"/>
              </emma:interpretation>
            </emma:emma>
          </inkml:annotationXML>
          <inkml:trace contextRef="#ctx0" brushRef="#br0">-395-329 147 0,'0'0'46'0,"0"0"-27"15,0 0-9-15,9 22-5 16,-9-22-1-16,0 0-1 15,-12 12-1-15,12 8 0 16,0-20-1-16,-21 33 0 16,4-9 0-16,-4 1 0 0,0 0-1 15,-3 4 1-15,-5 1-1 16,4-6 0-16,-4-4 0 16,13 2 0-1,-1-6 0-15,5-9-1 0,12-7 0 16,-21 9-1-1,21-9-3-15,0 0-4 0,0 0-6 16,0-16-14 0,12 0-56-16</inkml:trace>
          <inkml:trace contextRef="#ctx0" brushRef="#br0" timeOffset="1">-576-160 136 0,'0'0'55'0,"29"13"-32"16,-8 8-10-16,-6-17-8 0,23 25-1 15,-17-17-2-15,16 9-1 16,-13-4-1-16,5-6 0 16,-8 1 0-16,0-12 0 15,-4 14-1 1,-17-14 0-16,24 0-2 0,-24 0-4 16,0-14-6-16,0 14-8 15,-8-15-36-15</inkml:trace>
          <inkml:trace contextRef="#ctx0" brushRef="#br0" timeOffset="2">-440-23 154 0,'0'0'43'0,"-12"20"-23"15,12-20-9-15,0 42-6 16,-21-30-3-16,21 21 1 15,-12-3-2-15,7 6 0 0,-11 6 0 16,11 8-1-16,-7-6 1 16,4 15-1-16,-1-10 1 15,6 9-1-15,3-4 0 16,-4 0 0-16,4 4 0 16,0-4 0-16,0-1 0 15,0 0 1-15,0-2-1 16,0 2 0-16,-9 1 0 15,9 0 0-15,-3-5 0 0,3 0 1 16,-9 2-1 0,4-6 0-16,2 0 0 0,-6 1 0 15,5-5 0-15,4-1 0 16,-8-6 0-16,8-4 0 16,-4-1 0-16,4-5 0 15,0-3 0-15,0-5 0 16,0-16 0-16,0 22 0 15,0-22 0-15,0 16 0 16,0-16 0-16,0 0 0 16,0 0-1-16,0 0 0 15,0 0-4-15,0 0-4 16,-5-16-4-16,5 16-11 16,-8-17-43-16</inkml:trace>
          <inkml:trace contextRef="#ctx0" brushRef="#br0" timeOffset="3">-559 1941 193 0,'0'0'23'0,"12"15"-10"16,-12-15-4-16,0 30-6 16,0-30-1-16,-9 41-1 15,9-20 0-15,0 8 0 16,0-1-1-16,0 6 0 0,0-10 0 15,0 2 0 1,0-6 0-16,0-4 0 0,0-3 0 16,0-13-1-1,0 16-1-15,0-16-7 0,0 0-1 16,0 0-7-16,0 0-20 16</inkml:trace>
          <inkml:trace contextRef="#ctx0" brushRef="#br0" timeOffset="4">-559 2353 196 0,'-5'42'21'0,"1"-5"-9"16,-4-4-3-16,8 13-7 15,-13-23-1-15,13 3-1 16,0-5 0-16,0-5 0 15,0-16 0-15,0 13-2 16,21-5-5-16,-21-8-3 16,0 0-6-16,0 0-20 15</inkml:trace>
          <inkml:trace contextRef="#ctx0" brushRef="#br0" timeOffset="5">-540 2771 185 0,'-3'25'24'16,"3"4"-11"-16,0-29-5 16,-4 25-12-16,4-25-8 0,0 0-6 15,0 0-27-15,0 0-67 16</inkml:trace>
          <inkml:trace contextRef="#ctx0" brushRef="#br0" timeOffset="6">-490 3255 195 0,'0'0'22'15,"0"0"-10"-15,0 0-4 16,21 0-6-16,-21 0 0 16,0 20-1-16,0-20 0 15,0 25 0-15,4-1 0 16,0 6-1-16,0 3 1 0,5 12-1 15,-1-3 0-15,-4 7 0 16,4 1 0-16,-4 3 0 16,1 1 0-16,-1 0 1 15,0-4-1-15,4 0 0 16,-3-1 0-16,-2-8 0 16,6-4 0-1,-5 0 0-15,-4-7 0 0,4-10 0 16,-4 1 0-16,0-21 0 15,8 21 0-15,-8-21 0 16,0 0-1-16,0 0 1 16,0 0-1-16,-12-16-6 15,12-6-3-15,-4-15-4 16,-5-12-13-16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A1BD46-38F4-4F7E-A3AC-B42761EFEA6B}" emma:medium="tactile" emma:mode="ink">
          <msink:context xmlns:msink="http://schemas.microsoft.com/ink/2010/main" type="writingRegion" rotatedBoundingBox="8840,12329 8923,15772 7598,15804 7516,12360">
            <msink:destinationLink direction="with" ref="{65AE23B0-2631-4EBD-A2F6-2C6A2E384F86}"/>
          </msink:context>
        </emma:interpretation>
      </emma:emma>
    </inkml:annotationXML>
    <inkml:traceGroup>
      <inkml:annotationXML>
        <emma:emma xmlns:emma="http://www.w3.org/2003/04/emma" version="1.0">
          <emma:interpretation id="{00481B51-EDCB-492C-926F-4D7D722D7C00}" emma:medium="tactile" emma:mode="ink">
            <msink:context xmlns:msink="http://schemas.microsoft.com/ink/2010/main" type="paragraph" rotatedBoundingBox="8840,12329 8923,15772 7598,15804 7516,12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BC91F6-1E5C-4F4A-9FCF-217F2DE51606}" emma:medium="tactile" emma:mode="ink">
              <msink:context xmlns:msink="http://schemas.microsoft.com/ink/2010/main" type="line" rotatedBoundingBox="8840,12329 8923,15772 7598,15804 7516,12360"/>
            </emma:interpretation>
          </emma:emma>
        </inkml:annotationXML>
        <inkml:traceGroup>
          <inkml:annotationXML>
            <emma:emma xmlns:emma="http://www.w3.org/2003/04/emma" version="1.0">
              <emma:interpretation id="{379F2D34-E1D8-4359-9FBA-6BA9C5E9F543}" emma:medium="tactile" emma:mode="ink">
                <msink:context xmlns:msink="http://schemas.microsoft.com/ink/2010/main" type="inkWord" rotatedBoundingBox="8840,12329 8923,15772 7598,15804 7516,12360"/>
              </emma:interpretation>
            </emma:emma>
          </inkml:annotationXML>
          <inkml:trace contextRef="#ctx0" brushRef="#br0">6447 406 111 0,'0'0'70'0,"0"0"-43"16,0 0-12-16,-12-22-10 16,12 22-1-16,0 0-1 15,0 0-1-15,0 0 0 0,0 17-1 16,0-17 0-16,0 34 0 15,-9-9-1-15,9 10 1 16,-9 12-1 0,2 10 1-16,2 14-1 0,2 6 0 15,-6 11 0-15,9 7 0 16,-8 9 0-16,8-1 0 16,0 0 0-16,0 4 1 15,0-12-2-15,-4 0 2 16,4-3-2-16,0-2 2 15,0-6-1-15,4-10 0 16,-4-8 0-16,4-4 0 16,-4-5 0-16,8-11 0 15,-8-5 0-15,5-16 0 16,-5 0-1-16,3-13 1 16,-3-12 0-16,0 17-1 15,0-17 1-15,0 0-2 16,0 0-2-16,0-17-6 15,0 17-4-15,-8-32-13 16,-4 15-51-16</inkml:trace>
          <inkml:trace contextRef="#ctx0" brushRef="#br0" timeOffset="1">6211 2042 172 0,'0'0'34'0,"-17"25"-17"15,17-9-7-15,0-16-4 0,9 50-5 16,-9-13 0 0,17 13 1-16,-10-2-2 0,10 15 1 15,0-9 0-15,4-4-1 16,4-17 0 0,4-9 1-16,4-16-1 0,8-16 0 15,-1-20 1-15,7-4-1 16,-2-15 0-16,0-7 0 15,-4 5 0-15,-3-5 0 16,-10 8 0-16,-7 1-1 16,-4 16 0-16,-17-9-2 15,0 26-7-15,0 12-2 16,-12-7-8-16,-5 10-33 16</inkml:trace>
          <inkml:trace contextRef="#ctx0" brushRef="#br0" timeOffset="2">5872 3022 188 0,'21'15'25'0,"4"3"-11"15,-5 3-5-15,6 15-7 16,-5-11-1-16,-2 12-1 16,2 2 1-16,0 5 0 15,-13-2-1 1,1-1 0-16,-9 0 0 0,-9 1 0 15,-3-10 0 1,-9 6 0-16,-8-9 0 0,1-4 0 16,-6-4 0-16,6-5 0 15,-2-4 0-15,6-4 1 16,7-8-1-16,17 0 0 16,-21 6 0-16,21-6 1 15,26-6-1-15,-7 6 0 16,11-3 0-16,3 3 0 15,4-9 0-15,8 1 0 0,9-1-1 16,-16-16-2 0,19 5-6-16,-12-13-4 15,2-4-9-15,-6-12-39 0</inkml:trace>
          <inkml:trace contextRef="#ctx0" brushRef="#br0" timeOffset="3">6315 3091 196 0,'28'0'21'0,"5"5"-9"0,1-5-2 16,15 9-9-16,-8-9-1 15,9 0 1-15,-1 0-1 16,5 0 0-16,-8 4 0 16,-1-4 0-16,-7 0 0 15,-10 0 1-15,-7 0-1 16,-4 8 0-16,-17-8 0 16,12 28 0-16,-12-2 0 15,-8 10 1-15,-1 5-1 0,9 18 0 16,-4-1 0-1,4 4 0-15,4-5 0 0,13-3 1 16,4-12-1-16,3-12 0 16,9-18 0-1,0-17 0-15,5-20 1 0,3-4-1 16,-8-17 0-16,-8-3 0 16,-8-8 0-16,-14-6 0 15,-3 9 0-15,-15 5 0 16,-11 8 0-16,-7 3 0 15,0 14 0-15,-4-6-1 16,3 18-1-16,-14 0-7 16,15 0-2-16,0-1-8 0,-5-1-28 15</inkml:trace>
          <inkml:trace contextRef="#ctx0" brushRef="#br0" timeOffset="4">6430 3142 190 0,'-13'37'23'0,"6"4"-9"16,7 5-5-16,-8-10-7 15,23 10-2-15,3-8 1 16,11 3-1-16,-1-8 1 0,10 7-1 16,-2-6 0-16,-6-5 0 15,-1-4 0 1,-5 4 1-16,-7-1-1 15,-5-3 0-15,-12 1 0 0,0-6 0 16,-8 5 0-16,-9-4 0 16,1-5 1-1,-1 5-1-15,-7-9 0 0,3-3 0 16,0-2 0-16,0-7-1 16,1 0 1-16,-5-11-1 15,8 3-3-15,-11-18-5 16,2-7-5-16,-2-8-13 15,3-13-51-15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7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B1720A-2414-4A0C-9524-56AD7CCB8EA7}" emma:medium="tactile" emma:mode="ink">
          <msink:context xmlns:msink="http://schemas.microsoft.com/ink/2010/main" type="writingRegion" rotatedBoundingBox="4334,9418 4633,12196 3435,12325 3136,9547"/>
        </emma:interpretation>
      </emma:emma>
    </inkml:annotationXML>
    <inkml:traceGroup>
      <inkml:annotationXML>
        <emma:emma xmlns:emma="http://www.w3.org/2003/04/emma" version="1.0">
          <emma:interpretation id="{B0BFFF0E-53E6-4972-9140-32EB8DD27C58}" emma:medium="tactile" emma:mode="ink">
            <msink:context xmlns:msink="http://schemas.microsoft.com/ink/2010/main" type="paragraph" rotatedBoundingBox="4334,9418 4633,12196 3435,12325 3136,9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C8580-DA30-40A0-BA1D-C246AD18D3D8}" emma:medium="tactile" emma:mode="ink">
              <msink:context xmlns:msink="http://schemas.microsoft.com/ink/2010/main" type="line" rotatedBoundingBox="4334,9418 4633,12196 3435,12325 3136,9547"/>
            </emma:interpretation>
          </emma:emma>
        </inkml:annotationXML>
        <inkml:traceGroup>
          <inkml:annotationXML>
            <emma:emma xmlns:emma="http://www.w3.org/2003/04/emma" version="1.0">
              <emma:interpretation id="{AD289157-5923-4942-931C-CBCB759B53A6}" emma:medium="tactile" emma:mode="ink">
                <msink:context xmlns:msink="http://schemas.microsoft.com/ink/2010/main" type="inkWord" rotatedBoundingBox="4334,9418 4633,12196 3435,12325 3136,9547"/>
              </emma:interpretation>
            </emma:emma>
          </inkml:annotationXML>
          <inkml:trace contextRef="#ctx0" brushRef="#br0">2269-1748 154 0,'0'0'45'0,"0"0"-26"15,0 0-8-15,5 16-6 16,-22-16-3-16,13 25 0 15,-16-8 0 1,-1 11-1-16,0-3-1 0,0 3 0 16,-3 6 1-16,3-4-1 15,-4-6 0-15,9-4 0 16,4-2-1-16,12-18 0 16,-9 24-2-16,9-24-7 15,0 0-3-15,-12-37-12 16,19 8-46-16</inkml:trace>
          <inkml:trace contextRef="#ctx0" brushRef="#br0" timeOffset="1">2183-1753 175 0,'20'12'31'16,"1"10"-15"-16,8-2-6 0,-8-3-8 15,21 12 0 1,-14 0-1-16,9-4 0 0,-4-1-1 15,0 1 0-15,-8-9 0 16,-8-3-1-16,-1-1 0 16,-16-12-3-16,0 0-6 15,0 0-6-15,-16-20-17 16,-5-1-60-16</inkml:trace>
          <inkml:trace contextRef="#ctx0" brushRef="#br0" timeOffset="2">1513-2430 169 0,'0'0'33'0,"-16"16"-15"16,16-16-8-16,8 25-7 16,-8-25-1-16,29 25 0 15,-29-25 0-15,38 38-1 16,-22-14-1-16,1 5 1 16,-5 0-1-16,0 8 1 0,-8-8-1 15,-4 4 0-15,0 0 0 16,-8 0 0-16,-5-8 0 15,-7 0 0 1,0-1 0-16,-1-2 0 0,-8-6 0 16,4 0 0-16,0-3 0 15,4-5 0-15,0-4 0 16,21-4 0-16,-24 0 0 16,24 0 0-16,0 0 0 15,0 0 0-15,24 8 0 16,-7-8 0-16,8 9 0 0,0-5 0 15,3 5 0-15,5-1 0 16,-3-4 0 0,-1-4-1-16,7 0-1 0,-10-12-3 15,7-6-5-15,-4-2-6 16,4-9-16 0,0-8-64-16</inkml:trace>
          <inkml:trace contextRef="#ctx0" brushRef="#br0" timeOffset="3">1977-2310 179 0,'-13'29'28'0,"-7"3"-13"0,11 1-5 16,1 9-9-16,-5-13 1 16,13 8-1-1,9-16-1-15,7-1 1 16,1-7-1-16,7-9 1 15,5-4-1-15,4-12 0 16,-3-5 0-16,-2-4 0 16,-3-3 0-16,-9-6 0 0,-4 2 0 15,-7 3 0-15,-5 0 0 16,-8 5 1-16,-5-1-1 16,13 21 0-16,-20-25 0 15,20 25 0-15,-17-12 0 16,17 12 1-16,0 0-1 15,12-16 0-15,5 7 0 16,0 0 0-16,4 6 0 0,3-6 0 16,-3 9 0-16,3 0 0 15,1 12 0-15,0 1 0 16,-9 8 0-16,1 4-1 16,4-1 1-16,0 5 0 15,-1-8 0-15,1 0 0 16,3-9 0-16,6 1 0 15,-6-13 0-15,5-13 0 16,-4-4 0-16,-4-4 1 16,-4-3-1-16,-10 3 0 15,-7-8 0-15,-7 4 0 16,-7 1 1-16,-5 7-1 16,-2 1 0-16,-8 8-1 15,8 8-1-15,-17 0-6 16,10 3-4-16,2-3-8 15,2 0-29-15</inkml:trace>
          <inkml:trace contextRef="#ctx0" brushRef="#br0" timeOffset="4">2316-1670 88 0,'0'-15'54'16,"0"15"-21"-16,0-14-13 16,0 14-7-16,0 0-5 0,0 0-2 15,-18-20-1-15,18 20-2 16,0 0 0-16,0 0-1 16,0 0-1-16,0 0 0 15,0 0 1-15,0 0-2 16,0 0 1-16,0 12 0 15,0-12-1-15,0 25 1 16,0-25-1-16,0 33 0 16,-3-13 1-16,3 5-1 15,0 2 0-15,0 0 0 16,-5 6 0-16,5 1 0 16,0 2 0-16,0 6 0 0,0 3 0 15,0 1 0-15,-4 3 0 16,4 1 0-16,0 4 1 15,-8-5-2 1,8 5 2-16,-4 0-1 16,4 4 0-16,-5-5 0 15,5 5 0-15,-8 5 0 0,8 3 0 16,-4-1 0-16,4 1 0 16,-9 2 0-16,9-7 0 15,-3-4 0-15,3 1 0 16,0-8 0-16,0-1 0 15,0-3 0-15,-4-4 0 16,4-5 0-16,0 4 0 16,0-4 0-16,-5 1 0 15,5-6 0-15,0 1 0 0,0 1 0 16,0-6-1-16,0 2 2 16,0-6-2-16,0-3 2 15,0-4-1 1,5-1 0-16,-5-16-1 0,0 25 2 15,0-25-2-15,4 16 1 16,-4-16 0-16,0 0 0 16,0 17-1-16,0-17 0 15,0 0-5-15,-9-21-4 16,1-4-5-16,-8-16-15 16,7-17-62-16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7D3614C-7292-4148-BB92-DF78BC2CD94F}" emma:medium="tactile" emma:mode="ink">
          <msink:context xmlns:msink="http://schemas.microsoft.com/ink/2010/main" type="writingRegion" rotatedBoundingBox="1116,16972 1502,15383 2713,15677 2327,17266"/>
        </emma:interpretation>
      </emma:emma>
    </inkml:annotationXML>
    <inkml:traceGroup>
      <inkml:annotationXML>
        <emma:emma xmlns:emma="http://www.w3.org/2003/04/emma" version="1.0">
          <emma:interpretation id="{90A1EC0F-9453-4C23-ABB2-54E9F1698C8C}" emma:medium="tactile" emma:mode="ink">
            <msink:context xmlns:msink="http://schemas.microsoft.com/ink/2010/main" type="paragraph" rotatedBoundingBox="1116,16972 1502,15383 2713,15677 2327,17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3C16FB-31CB-4BC9-9D6C-DBB5DF5B386B}" emma:medium="tactile" emma:mode="ink">
              <msink:context xmlns:msink="http://schemas.microsoft.com/ink/2010/main" type="line" rotatedBoundingBox="1116,16972 1502,15383 2713,15677 2327,17266"/>
            </emma:interpretation>
          </emma:emma>
        </inkml:annotationXML>
        <inkml:traceGroup>
          <inkml:annotationXML>
            <emma:emma xmlns:emma="http://www.w3.org/2003/04/emma" version="1.0">
              <emma:interpretation id="{1B13A832-9E74-4BFE-AC59-8C39AA80B0E1}" emma:medium="tactile" emma:mode="ink">
                <msink:context xmlns:msink="http://schemas.microsoft.com/ink/2010/main" type="inkWord" rotatedBoundingBox="1116,16972 1502,15383 2713,15677 2327,17266">
                  <msink:destinationLink direction="with" ref="{065C8F61-CE2F-4447-B148-F5ECD41EBE98}"/>
                </msink:context>
              </emma:interpretation>
            </emma:emma>
          </inkml:annotationXML>
          <inkml:trace contextRef="#ctx0" brushRef="#br0">-495 4505 187 0,'-4'26'25'0,"4"-6"-11"16,-3 1-5-16,3-21-7 15,3 25-1-15,-3-25 0 16,29 27-1-16,-8-13 1 16,12 7-1-16,0-5 1 15,0 4-1-15,0 1 0 16,-4 4 0-16,-4 0 0 0,-5 4 0 16,-11-4 0-16,-9 8 1 15,-9-4-1-15,-3 4 0 16,-9-4 1-16,-3 4-1 15,-5-8 0 1,4-1 0-16,5-4 0 0,-1-3 0 16,21-17 0-16,-26 9-2 15,26-9 1-15,-28-17-8 16,20-3-3-16,-5-13-7 16,5-5-30-16</inkml:trace>
          <inkml:trace contextRef="#ctx0" brushRef="#br0" timeOffset="1">-523 4423 188 0,'12'0'25'16,"17"0"-12"-16,-1-13-3 16,10 13-9-16,4-20 0 15,11 12-1-15,-4-9 1 16,10 4-1-16,-6 1 0 15,1 4 0-15,-13 1 0 16,-4 1 0-16,-8 6 0 16,-4 0 1-16,-25 0-1 15,17 25 0-15,-22 0 0 16,1 12 1-16,-8 9-1 16,0 3 0-16,-1 8 0 0,0 6 0 15,9-4 0-15,4-5 1 16,0 0-1-1,13-14 0-15,4-11 0 16,7-10 0-16,0-9 0 0,11-10 0 16,1-12-1-16,-3-13 1 15,0-2 0 1,-4-7 0-16,-8-8 0 0,-9-4 0 16,-12 0 0-16,-3 4 0 15,-15 2 0-15,-2 7 0 0,-10 4 0 16,2 4 0-1,-1 8 0-15,5 5 1 16,7 3-1-16,17 9 0 16,-16-8 0-16,16 8 0 15,16-3 0-15,1-2 0 0,11 1 0 16,6-5 0 0,6 1 0-16,2 0 0 15,-1 4 0-15,-3 0 0 0,-5 4 0 16,-5 12 0-1,-7 9 0-15,-4 4 0 16,-9 12 0-16,1 9 0 0,-9 3 0 16,7 0 0-16,-2 1 1 15,7-5-1-15,0-7 0 16,9-9 0-16,3-17 0 16,9-12 0-16,5-12 0 15,-1-17 0-15,-3-12 0 16,-6-9 0-16,-11-8 0 0,-8-8 0 15,-9 8 0-15,-21 1 0 16,-8 11 0-16,-4 8 0 16,-12 18 0-16,-2-1-1 15,14 29-6-15,-17-8-3 16,14 0-6 0,-6-4-18-16</inkml:trace>
          <inkml:trace contextRef="#ctx0" brushRef="#br0" timeOffset="2">-189 3617 185 0,'-12'-7'27'16,"12"7"-13"-16,0 0-4 16,-17 0-8-16,25 7 0 15,-8-7-1-15,12 37 0 16,-3-8 0-16,3 4 0 16,0 0-1-16,5 4 1 15,0-3-1-15,3-2 0 16,1-15 0-16,4-5 1 15,0-12-1-15,8-4 0 16,-4-13 0-16,4-7 0 16,0-4 0-16,0-2 0 15,0 1 1-15,-4-4-1 16,-5 0-1-16,-3 4 1 0,-4 12 0 16,-1-3-1-16,1 13 0 15,-26-15-8-15,9 22-2 16,9-29-6-16,-9 29-20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E76A74E-B010-4032-AEA3-952B2F788595}" emma:medium="tactile" emma:mode="ink">
          <msink:context xmlns:msink="http://schemas.microsoft.com/ink/2010/main" type="writingRegion" rotatedBoundingBox="1887,7663 23197,8191 23053,14004 1743,13476"/>
        </emma:interpretation>
      </emma:emma>
    </inkml:annotationXML>
    <inkml:traceGroup>
      <inkml:annotationXML>
        <emma:emma xmlns:emma="http://www.w3.org/2003/04/emma" version="1.0">
          <emma:interpretation id="{D715E59B-F8B2-4023-9004-F4ECE4BCF841}" emma:medium="tactile" emma:mode="ink">
            <msink:context xmlns:msink="http://schemas.microsoft.com/ink/2010/main" type="paragraph" rotatedBoundingBox="10269,7878 22971,7776 22999,11296 10297,113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F33F4D-824F-4D6A-8586-258A34C770C4}" emma:medium="tactile" emma:mode="ink">
              <msink:context xmlns:msink="http://schemas.microsoft.com/ink/2010/main" type="line" rotatedBoundingBox="10288,7871 22848,8182 22805,9897 10246,9586"/>
            </emma:interpretation>
          </emma:emma>
        </inkml:annotationXML>
        <inkml:traceGroup>
          <inkml:annotationXML>
            <emma:emma xmlns:emma="http://www.w3.org/2003/04/emma" version="1.0">
              <emma:interpretation id="{F682A280-BF77-492E-9672-EE0380DFFF80}" emma:medium="tactile" emma:mode="ink">
                <msink:context xmlns:msink="http://schemas.microsoft.com/ink/2010/main" type="inkWord" rotatedBoundingBox="10288,7871 11738,7907 11712,8939 10263,8903"/>
              </emma:interpretation>
            </emma:emma>
          </inkml:annotationXML>
          <inkml:trace contextRef="#ctx0" brushRef="#br0">225-6 67 0,'-16'3'89'0,"11"22"-49"16,-19-8-23-16,3 4-11 15,5 21-1-15,-18-10-2 16,18 26 0-16,-13-6-1 15,13 20 0-15,-10-6-1 16,19 17 1-16,-6-1-2 16,13 5 1-16,0-4 0 15,13-5-1-15,-1-8 0 0,4-11 0 16,1-14 0-16,4-8 0 16,0-20 0-1,3-17 0-15,0-8 0 0,2-14 0 16,-2-2 0-16,-3-9 0 15,-4-5 0-15,-5-3 0 16,-4 5 0-16,-8-2 0 16,-4 4 0-16,-12 6 0 15,-5 2 0-15,-4 14-1 16,-8 1 1-16,0 6 0 16,4 5 0-16,1 0 0 15,2 8 0-15,2-3 0 16,7 7 0-16,17-12 0 15,0 0-1-15,0 0 0 0,13 12-1 16,-13-12-1-16,45-16-7 16,-12 3-6-16,4 1-16 15,9-4-61 1</inkml:trace>
          <inkml:trace contextRef="#ctx0" brushRef="#br0" timeOffset="1">704 304 111 0,'-4'16'68'15,"-8"4"-41"-15,-5 6-12 16,-4 16-11-16,-7-10 0 0,15 22-1 16,-12-9-1-16,17 17-1 15,1-8 1-15,10 4-2 16,6-13 1-16,7-4-1 15,9-8 1-15,8-12-1 16,4-9 0-16,1-15 0 16,7-14 0-16,-8-7 0 15,4-10-1-15,-7-4 1 16,-1 2-1-16,-9-5 1 16,-7 3 0-16,-9 1-1 15,-8 8 1-15,-13 0 1 16,-7 9-1-16,-1 7 0 15,-7 1 1-15,2 7-1 16,-7 5 0-16,9 0 1 0,3 0-1 16,21 0 0-16,-20 8 0 15,20-8 0 1,0 0 0-16,24-16 0 16,1 0 0-16,8-6 0 15,4 3 0-15,8-2 0 16,1 4 0-16,0-3 0 0,-5 11 0 15,-4 9 0 1,-4 0 0-16,-13 16 0 0,1 5 0 16,-12 9 0-16,-1 6 0 15,-4 10 0-15,-4-5 0 0,8 1 1 16,1-5-1 0,7 0 0-16,1-17 0 15,7-8 0-15,5-12 0 0,1-3 0 16,-2-17 0-16,6-5 1 15,-10-8-1-15,-3-1 0 16,-5 1 0-16,-11 0 0 16,-5 8 0-16,-9 1 0 15,-12 11 0-15,-8 1 0 16,-4 12 0-16,-12 0-1 16,12 17-1-16,-20-14-8 15,11-3-1-15,-3 0-10 16,7-25-33-16</inkml:trace>
        </inkml:traceGroup>
        <inkml:traceGroup>
          <inkml:annotationXML>
            <emma:emma xmlns:emma="http://www.w3.org/2003/04/emma" version="1.0">
              <emma:interpretation id="{EAD537FC-129F-4015-9E9B-34EC41E1F027}" emma:medium="tactile" emma:mode="ink">
                <msink:context xmlns:msink="http://schemas.microsoft.com/ink/2010/main" type="inkWord" rotatedBoundingBox="13199,8479 15790,8543 15761,9723 13170,9658"/>
              </emma:interpretation>
            </emma:emma>
          </inkml:annotationXML>
          <inkml:trace contextRef="#ctx0" brushRef="#br0" timeOffset="300133">3120 641 134 0,'0'-19'53'0,"0"19"-30"0,0 0-12 15,0-18-5-15,0 18-2 16,-3 22-2-16,6 7 0 15,-10 0 0-15,7 27-1 16,-11 8 0-16,4 17 0 16,-4 13 0-16,4 16-1 15,-4-1 1-15,4 7-1 16,-8-3 0-16,4-15 1 16,1-11-1-16,2-13 0 15,1-23 0-15,-4-14 0 0,11-37 0 16,-18 4 0-16,10-27 0 15,-3-10 0 1,1-21 0-16,-1-12 0 0,0-11 0 16,4-10 0-1,-1-4 0-15,8-4 0 0,0-3 0 16,3 7 0-16,15 4 0 16,1 3 0-16,10 7 0 15,7 12 0-15,5 10 0 16,2 12 0-16,4 13 0 15,5 12 0-15,-5 18 0 16,1 15 0-16,-1 18 0 16,-7 7 0-16,-4 11 0 15,-7 7 0-15,-11 4 0 0,-10 0 0 16,-8-1 0 0,-11-2 0-16,-15-4 1 15,-7-8-1-15,-2-7 0 0,-6-7 0 16,-2-11 0-1,-1-8 0-15,7-7-1 0,1-11 0 16,17-3 0-16,-2-18-3 16,21 7-5-16,7-6-4 15,12-7-10-15,5-1-38 16</inkml:trace>
          <inkml:trace contextRef="#ctx0" brushRef="#br0" timeOffset="300702.9173">3750 794 156 0,'0'0'41'16,"0"0"-21"-16,0-15-9 15,0 15-7-15,0 0-1 16,0 0-1-16,0 0 0 15,0 33-1-15,0-8 0 16,0 16 0-16,-11 2 0 16,4 15-1-16,0 1 1 15,0-1-1-15,-4 0 0 16,7-7 1-16,4-7-1 0,0-8 0 16,7-14 0-16,-7-22 0 15,22 11-1-15,-4-22 1 16,-3-7 0-16,3 0 0 15,1-1 0-15,-1-3 0 16,0 12 0-16,0 5 0 16,4 10-1-16,4 5 1 15,3 9 0-15,0-1 0 16,7 0 0-16,1-3 0 16,-5-8 0-16,5-2 0 15,-4-10 0-15,-4-5 0 16,-4-12 0-16,0-4 0 15,-6-3 0-15,-4-11 0 16,-5-1 0-16,-6-2 1 16,-4-8-1-16,-11 0 0 0,0 0-1 15,-7 3 1-15,-8 5 0 16,0 3 0 0,2 7-1-16,-5 0 0 0,14 23-2 15,-14-12-2-15,29 22-5 16,-16-8-6-1,16 8-15-15,12 18-65 16</inkml:trace>
          <inkml:trace contextRef="#ctx0" brushRef="#br0" timeOffset="301302.3419">4577 954 162 0,'0'-19'40'15,"0"19"-22"-15,0 0-8 16,0 0-4-16,0 30-4 16,-7-5 0-16,7 19-1 15,-8-1-1-15,8 12 1 16,-7-2-1-16,-1-3 1 16,5-7-1-16,3-3 0 15,-7-11 0-15,7-3 0 0,0-26 0 16,0 0 0-16,0 0 0 15,18-22 0-15,-7 4 0 16,4-3 0 0,3-2 0-16,0 9 0 0,8 6 0 15,-1 8 0-15,-3 8 0 16,3 6 0-16,-3 4 0 16,-3 4 0-16,2 0 0 15,-10 7 1-15,0 0-1 16,-7 0 0-16,-4-3 0 15,-4 3 0-15,-7-4 0 0,-3-3 1 16,-4-4-1-16,-5-6 0 16,2-9 0-16,-8-3 0 15,3-8-1-15,-11-10 0 16,13 16-3-16,-10-28-5 16,-2 8-3-16,4-15-10 15,6 5-32-15</inkml:trace>
          <inkml:trace contextRef="#ctx0" brushRef="#br0" timeOffset="301801.3453">5072 782 187 0,'-7'22'25'15,"7"-22"-11"-15,3 23-4 16,-3-23-7-16,29 7-2 15,-7-7 0-15,8 10 0 16,2-10 0-16,5 4-1 16,3-4 0-16,-4 0 0 15,-3 0 0-15,-8-7-1 16,4 10 0-16,-29-3-2 16,37-7-6-16,-37 7-3 15,0 0-9-15,0 0-33 16</inkml:trace>
          <inkml:trace contextRef="#ctx0" brushRef="#br0" timeOffset="302004.4614">5141 1009 199 0,'0'21'20'0,"8"-3"-8"15,10 4-3-15,-18-22-8 16,40 30 1-16,-11-20-1 15,11 2-1-15,0-2 1 16,0-5-1-16,3 5-2 16,-14-10-5-16,8 4-3 15,-11-4-5-15,-11-8-16 16</inkml:trace>
        </inkml:traceGroup>
        <inkml:traceGroup>
          <inkml:annotationXML>
            <emma:emma xmlns:emma="http://www.w3.org/2003/04/emma" version="1.0">
              <emma:interpretation id="{CAE8AB09-F216-435D-AFEE-72A3A7B5D86C}" emma:medium="tactile" emma:mode="ink">
                <msink:context xmlns:msink="http://schemas.microsoft.com/ink/2010/main" type="inkWord" rotatedBoundingBox="16383,8572 17758,8606 17743,9231 16368,9197"/>
              </emma:interpretation>
            </emma:emma>
          </inkml:annotationXML>
          <inkml:trace contextRef="#ctx0" brushRef="#br0" timeOffset="303492.6062">6222 732 178 0,'-3'-22'29'15,"3"22"-13"-15,0 0-6 0,11-18-7 16,18 29-1 0,-14-4 0-16,14 7-1 15,0 8-1-15,3 4 1 0,-9 9 0 16,2 6-1-16,-10 3 0 16,-8 4 0-1,-7-2 1-15,-11 6-1 0,-4-1 0 16,-14-3 0-16,-4-9 0 15,1-6 0-15,-8-4 1 16,-1-8-1-16,5-5 0 16,0-9 0-16,6-7 0 15,9 0 0-15,21 0 0 16,-14-7 0-16,14 7 0 16,18 0 0-16,3 0 0 0,8 7 0 15,8 0 0-15,3 1 0 16,7-1 0-1,-3 1-1-15,7 2 0 16,-7-18-2-16,3 8-6 0,-11-10-2 16,12-5-9-16,-12-11-26 15</inkml:trace>
          <inkml:trace contextRef="#ctx0" brushRef="#br0" timeOffset="304132.9326">6802 928 196 0,'-15'34'21'0,"-7"6"-9"16,8 6-3-1,-1-9-7-15,15 15-1 16,-7-17-1-16,17 6 1 0,5-16 0 16,7-4-1-1,7-13 0-15,4-8 0 16,-1-4 0-16,5-10 0 0,-4-12 0 15,-4 1 0-15,-7-5 0 16,-4-1 0-16,-7 1 0 16,-11 0 0-16,-8 1 0 15,-6 4 0-15,-4 4 0 16,-8 1 1-16,5 7-1 16,-1 1 0-16,4 2 0 15,3 6 0-15,15 4 1 16,0 0-1-16,0-15 0 0,15 12 0 15,6 3 0 1,13 0-1-16,-2 7 2 0,4-4-1 16,1 12 0-16,0 0 0 15,-5 6 0-15,-6 9 0 16,-1 2 0 0,-6 5 0-16,-2 0 0 0,-2 2 0 15,3 1 0-15,-3-3 0 16,2-8 0-16,9-7 0 15,-3-11 0-15,1-11 0 16,5-3 0-16,0-16 0 16,-3-7 0-16,-3-6 0 15,-9-3 0-15,-7-3 0 0,-7 1 0 16,-4 1 0-16,-10 2 0 16,-12 13 0-1,0 4 0-15,-9 1 0 0,-2 12-1 16,-7-2 0-1,19 6-8-15,-18 0 0 0,14 3-8 16,-1-6-16-16</inkml:trace>
        </inkml:traceGroup>
        <inkml:traceGroup>
          <inkml:annotationXML>
            <emma:emma xmlns:emma="http://www.w3.org/2003/04/emma" version="1.0">
              <emma:interpretation id="{7D11BE1A-AC4B-494A-B5F0-616CA6A5E6CB}" emma:medium="tactile" emma:mode="ink">
                <msink:context xmlns:msink="http://schemas.microsoft.com/ink/2010/main" type="inkWord" rotatedBoundingBox="18335,8325 20500,8379 20477,9303 18312,9249"/>
              </emma:interpretation>
            </emma:emma>
          </inkml:annotationXML>
          <inkml:trace contextRef="#ctx0" brushRef="#br0" timeOffset="306853.6716">8273 535 178 0,'-8'-14'28'0,"8"14"-12"0,-21-14-7 15,10 28-6-15,-15-11-1 16,11 23-1-16,-14-8 1 16,11 22-1-16,-7 0 0 15,2 11 0-15,5 10 0 16,7 6-1-16,-3-2 1 16,10 5-1-16,8-5 0 15,7-3 0-15,7-8 0 16,1-6 0-16,13-16-1 0,-6-17-2 15,21-1-5-15,-15-14-4 16,5 0-6-16,-4-17-24 16</inkml:trace>
          <inkml:trace contextRef="#ctx0" brushRef="#br0" timeOffset="307681.3183">8745 466 190 0,'0'0'23'0,"0"0"-9"16,-21 18-5-1,21 22-7-15,-14-3 0 0,10 17-1 16,-7 5 0-16,8 17 0 15,-5 1-1-15,8 3 1 16,-7-5-1-16,7-1 0 16,-8-12 0-16,8-12 0 15,-3-5 0-15,-5-16 1 16,5-12-1-16,3-17 0 16,-15 0-1-16,4-17 1 15,1-10 0-15,2-12 0 0,-6-8 0 16,7-12 0-1,2-6 0-15,5 0 0 0,5-5 0 16,5 7 0 0,4 2 0-16,9 3 0 0,2 15 0 15,5 10 0 1,-1 11 0-16,7 3 0 0,0 16 0 16,0 10 0-16,1 3 0 15,-1 9 0-15,-10 7 0 16,0 3 0-16,-12 4 0 15,-7-1 0-15,-10 1 0 16,-12 0 0-16,-3-4 0 0,-11 4 0 16,0-4 0-16,-8-3 0 15,8-5-1-15,-4-9 0 16,15 5-1-16,-7-24-3 16,25 7-4-16,0-15-5 15,18-2-14-15,4-9-56 16</inkml:trace>
          <inkml:trace contextRef="#ctx0" brushRef="#br0" timeOffset="307951.7336">9427 509 196 0,'0'26'21'16,"-11"4"-9"-16,-4 9-2 15,-14-2-9-15,11 17 0 0,-15 1 0 16,4 7 0-16,0-1-1 16,-4-2 1-1,4-1-1-15,3-3 0 0,5-4 0 16,2-10 0-16,4-6-1 16,5-9 0-16,10-1-1 15,-14-25-4-15,14 0-4 16,0 0-6-16,10-32-17 15,-10 6-67-15</inkml:trace>
          <inkml:trace contextRef="#ctx0" brushRef="#br0" timeOffset="308125.4515">9172 852 186 0,'11'7'26'15,"-1"19"-13"-15,1 0-4 16,-7-2-7-16,15 17 0 15,-5-12-2-15,1 4-1 16,6 3-2 0,-6-14-6-16,4-8-5 0,-1-6-11 15,-4-8-46-15</inkml:trace>
          <inkml:trace contextRef="#ctx0" brushRef="#br0" timeOffset="308726.1016">9634 677 196 0,'0'0'20'0,"33"-7"-8"15,-1-4-3-15,5-11-8 16,15 4 0-16,-5-11-1 16,0 4 0-16,0-1 0 15,-10 8 0-15,-12-1 0 16,-10 8 0-16,-15 11 1 0,0 0-1 16,-26 0 0-16,0 11 1 15,-9 11-1-15,-9 4 0 16,0 3 1-16,1 11 0 15,2 0-1-15,9 4 0 16,-2 3 1-16,16 7-1 16,4-3 1-16,6 5-1 15,8-5 0-15,8-1 0 16,3 1 0-16,-1-4 0 16,1 0 0-16,0-10 0 15,1-1 0-15,-9-10 0 16,-3-4 0-16,0-22 0 15,-11 19 0-15,-4-27-1 16,-3-3 1-16,-4-11 0 0,4-4 0 16,-3-6-1-1,2-1 1-15,4 0 1 16,8 1-1-16,7 6 0 16,7 0 0-16,8 8 0 0,7 0 1 15,7 0-2 1,7 3 1-16,1 5-1 0,7 10-1 15,-15-15-5-15,14 8-4 16,-2-5-6-16,-1 12-20 16</inkml:trace>
          <inkml:trace contextRef="#ctx0" brushRef="#br0" timeOffset="308895.3102">10202 1096 199 0,'4'41'20'0,"0"7"-9"15,-8-6-2 1,4 6-7-16,-19-11-2 0,1-7 0 16,4 8-2-1,-19-16-7-15,8-7-2 0,-1-15-8 16,0-8-27 0</inkml:trace>
        </inkml:traceGroup>
        <inkml:traceGroup>
          <inkml:annotationXML>
            <emma:emma xmlns:emma="http://www.w3.org/2003/04/emma" version="1.0">
              <emma:interpretation id="{683C3974-72EF-4E43-A769-2B2583DFB625}" emma:medium="tactile" emma:mode="ink">
                <msink:context xmlns:msink="http://schemas.microsoft.com/ink/2010/main" type="inkWord" rotatedBoundingBox="20968,8500 21610,8516 21590,9321 20948,9305"/>
              </emma:interpretation>
            </emma:emma>
          </inkml:annotationXML>
          <inkml:trace contextRef="#ctx0" brushRef="#br0" timeOffset="309380.3516">10679 1300 203 0,'0'0'18'16,"0"0"-7"-16,0 0-2 15,19-25-9-15,-1-8 0 16,7-4 0-16,4-7 1 15,4 5-1-15,-7 2 0 0,-2 0 0 16,-1 8 0-16,-5 8 1 16,-11 5-1-16,-7 16 0 15,0 0 0-15,0 0 1 16,-7 16-1 0,0 5 0-16,-1 8 0 0,5 4 1 15,3 0-1-15,7 0 0 16,0 5 0-16,8-8 0 15,-1 0-1-15,1-12 1 16,7 1-1-16,-22-19-3 16,29 0-5-16,-29 0-3 15,22-26-10-15,-19-3-38 16</inkml:trace>
          <inkml:trace contextRef="#ctx0" brushRef="#br0" timeOffset="309530.7374">10913 652 198 0,'-23'-19'18'15,"23"19"-8"-15,-14-11-6 0,14 11-14 16,0 0-6-16,25 11-18 16,-7 4-69-16</inkml:trace>
          <inkml:trace contextRef="#ctx0" brushRef="#br0" timeOffset="309727.0173">11324 1187 203 0,'-12'48'18'0,"2"-5"-7"15,-12-9-3-15,1 1-8 16,-5 2 0-16,-3-19-2 15,3 4-7-15,0-12-3 16,1-10-9-16,7-7-33 16</inkml:trace>
        </inkml:traceGroup>
        <inkml:traceGroup>
          <inkml:annotationXML>
            <emma:emma xmlns:emma="http://www.w3.org/2003/04/emma" version="1.0">
              <emma:interpretation id="{9CA2CEDF-8141-4B69-BF2B-84CE6CDE9317}" emma:medium="tactile" emma:mode="ink">
                <msink:context xmlns:msink="http://schemas.microsoft.com/ink/2010/main" type="inkWord" rotatedBoundingBox="22066,8439 22841,8458 22822,9206 22048,9187"/>
              </emma:interpretation>
            </emma:emma>
          </inkml:annotationXML>
          <inkml:trace contextRef="#ctx0" brushRef="#br0" timeOffset="310222.8907">11859 659 205 0,'0'23'17'0,"-7"1"-6"0,2 16-2 16,-12 1-8-16,5 6-1 16,-2 0 1-16,7 7-1 15,-1-3 0-15,1-3 0 16,7 3-1-16,0-22-2 15,18 0-7-15,-10-7-1 0,10-7-11 16,-7-15-31 0</inkml:trace>
          <inkml:trace contextRef="#ctx0" brushRef="#br0" timeOffset="310504.4707">12252 568 202 0,'33'17'18'0,"0"2"-6"15,2 10-3-15,-4 0-7 16,8 12-1-16,-6-1 0 0,0 7 0 16,-4 0-1-16,-8 4 0 15,-6 1 1-15,-11-2-1 16,-8-2 0-16,-14 3 0 15,-11-3-1 1,-12-9 1-16,-9 15-3 0,-19-17-6 16,-7-7-3-16,-23-15-6 15,-3-15-30-15</inkml:trace>
        </inkml:traceGroup>
      </inkml:traceGroup>
      <inkml:traceGroup>
        <inkml:annotationXML>
          <emma:emma xmlns:emma="http://www.w3.org/2003/04/emma" version="1.0">
            <emma:interpretation id="{A55C9C0E-D0CC-4A63-B86E-1834B490726D}" emma:medium="tactile" emma:mode="ink">
              <msink:context xmlns:msink="http://schemas.microsoft.com/ink/2010/main" type="line" rotatedBoundingBox="15737,9394 22947,9336 22954,10222 15745,10280"/>
            </emma:interpretation>
          </emma:emma>
        </inkml:annotationXML>
        <inkml:traceGroup>
          <inkml:annotationXML>
            <emma:emma xmlns:emma="http://www.w3.org/2003/04/emma" version="1.0">
              <emma:interpretation id="{B0CF3A9C-C668-4216-9276-8D3A9AB0774C}" emma:medium="tactile" emma:mode="ink">
                <msink:context xmlns:msink="http://schemas.microsoft.com/ink/2010/main" type="inkWord" rotatedBoundingBox="15739,9561 17589,9546 17594,10176 15744,10191"/>
              </emma:interpretation>
            </emma:emma>
          </inkml:annotationXML>
          <inkml:trace contextRef="#ctx0" brushRef="#br0" timeOffset="312368.066">5512 2047 115 0,'-14'0'69'0,"-1"0"-43"16,15 0-13-16,0 0-6 0,-14-27-3 15,32 27-1-15,-7-10-1 16,18 10 0 0,0-11-2-16,8 11 1 0,3 0-1 15,7 0 1 1,-6 0-1-16,-2 8-1 0,-2-1 0 15,-8-7 0-15,7 11-3 16,-14-11-6-16,-7 0-4 16,-15 0-12-16,14-18-45 15</inkml:trace>
          <inkml:trace contextRef="#ctx0" brushRef="#br0" timeOffset="312592.3282">5760 1770 187 0,'-15'17'24'0,"-3"6"-10"16,4 2-4-16,3 12-8 15,0-4-1-15,11 6 0 16,-7 5 0-16,7 4 0 16,11-4-1-16,-4-1 0 15,12 1-1-15,-13-8-1 16,20 8-3-16,-5-15-4 15,-2-11-6-15,3-6-15 16,-4-20-57-16</inkml:trace>
          <inkml:trace contextRef="#ctx0" brushRef="#br0" timeOffset="312855.1214">6215 1672 194 0,'15'11'22'0,"-15"3"-10"16,0 4-3-16,-11 4-7 15,11 15-1-15,-4-5 0 16,8 12 0-16,-4-4 0 16,8 7-1-16,-2-3 1 15,6 3-1-15,2-3 0 16,1-4-1-16,6-4 0 15,-5-17-1-15,13 3-6 0,-8-19-4 16,5-6-6 0,-5-19-24-16</inkml:trace>
          <inkml:trace contextRef="#ctx0" brushRef="#br0" timeOffset="313410.822">6594 1908 179 0,'-7'29'29'0,"-1"0"-14"16,5 8-5-16,10 7-8 16,-11-11 1-16,19-1-2 15,-1-6-1-15,12-8 1 16,0-7-1-16,6-11 1 16,-3-4-1-16,4-14 0 15,-4-4 0-15,0 0 0 0,-10-7 0 16,-9 0 0-16,-5 0-1 15,-5 3 1 1,-5 0 0-16,-5 8 0 0,-4 1 0 16,-1 1 1-16,0 10-1 15,1-2 0-15,14 8 0 16,0 0 0-16,-5-15 1 16,5 15-1-16,30-10 0 15,-5 3 0-15,4 3 0 16,4 4 0-16,-4 0 0 15,5 11 0-15,-2-1 0 16,-3 9 0-16,-3 3 0 0,0 8 1 16,-5-2-1-16,1-2 0 15,0-5 0-15,0-2 0 16,3-9 0-16,-3-6 0 16,-1-4 1-16,5-11-1 15,-4-7-1 1,-4 0 2-16,0-8-2 0,-7 0 1 15,-4-6 0-15,-7 7 0 16,0-5 0-16,-14 8 0 16,-4 4 0-16,-4 3 0 15,-7 8-1-15,-4-3-1 16,15 17-6-16,-15 0-4 16,15 0-6-16,-1 1-26 15</inkml:trace>
        </inkml:traceGroup>
        <inkml:traceGroup>
          <inkml:annotationXML>
            <emma:emma xmlns:emma="http://www.w3.org/2003/04/emma" version="1.0">
              <emma:interpretation id="{1339E6A9-D12C-4C22-9539-C1E9E930A638}" emma:medium="tactile" emma:mode="ink">
                <msink:context xmlns:msink="http://schemas.microsoft.com/ink/2010/main" type="inkWord" rotatedBoundingBox="18287,9373 20383,9357 20390,10142 18294,10159"/>
              </emma:interpretation>
            </emma:emma>
          </inkml:annotationXML>
          <inkml:trace contextRef="#ctx0" brushRef="#br0" timeOffset="313886.3862">8244 1489 202 0,'-37'29'18'16,"-3"0"-6"-16,-4 23-5 15,0-13-5-15,19 16-1 16,0 0 0-16,14 3 0 15,11 4-1-15,7-3 0 16,18-1 0-16,8-11-1 0,18 11-3 16,1-25-5-1,6-11-3-15,0-15-8 0,4-14-34 16</inkml:trace>
          <inkml:trace contextRef="#ctx0" brushRef="#br0" timeOffset="314389.2956">8815 1493 203 0,'-18'32'17'16,"3"13"-5"-16,-7-3-3 0,19 18-9 15,-15-6 1-15,10 11 0 16,-2 1-1-1,5 7 1-15,5-4-1 0,0-3 0 16,0-4 0-16,0-12 0 16,8-9 0-16,-5-12 0 15,1-15 0-15,-4-14 0 16,0-14 0-16,0-19-1 16,0-6 1-16,0-13 0 15,4-10 0-15,-4-4 0 16,7-10-1-16,1 7 1 15,2-3 0-15,5 9 0 16,3 5 0-16,7 7 0 16,1 18 0-16,0 11 0 15,3 11 0-15,-4 11 1 0,0 7-1 16,-2 8 0 0,-9 10 0-16,-3 0 0 15,-11 9 0-15,0 3 1 0,-14-5-1 16,-4 1 0-1,-8-3 0-15,-6-2 0 0,1-2-1 16,-1-8 1-16,14 0-2 16,-11-18 0-16,29 0-7 15,0 0-4-15,0 0-8 16,18-25-36-16</inkml:trace>
          <inkml:trace contextRef="#ctx0" brushRef="#br0" timeOffset="314659.7905">9416 1493 202 0,'7'29'18'0,"-11"-4"-6"16,-14-10-3-16,0 25-8 15,-11 0 0-15,-1 8 0 16,-6 3 0-16,7 3-1 15,-8-4 1-15,8 6-1 16,0-1 0-16,8-4 0 16,3-8 0-16,3-10-1 15,11 1 1-15,4-34-3 16,0 21-6-16,0-21-2 0,11-21-8 16,-11-10-24-16</inkml:trace>
          <inkml:trace contextRef="#ctx0" brushRef="#br0" timeOffset="314840.4476">9172 1762 202 0,'11'16'18'0,"-4"4"-7"16,4 14-3-16,-4-9-6 16,12 8-2-16,-5 0 1 15,1-3-2-15,6 5 0 16,-16-16-4-16,12 2-5 15,-2-2-4-15,0-9-14 16,-4-6-55-16</inkml:trace>
          <inkml:trace contextRef="#ctx0" brushRef="#br0" timeOffset="315426.3596">9605 1657 198 0,'21'-7'20'0,"10"-5"-9"16,1-3-2-16,4-2-8 15,-3-5-1-15,0 3 0 16,-4 1 0-16,-8 8 0 0,-21 10 0 16,15-4 1-16,-30 8-1 15,-3 14 1-15,-11 0-1 16,-3 8 0-16,-5 3 1 16,1 3-1-16,-4 5 1 15,7 3-1-15,8 1 0 16,2 5 1-16,13 2-1 15,2 3 1-15,8-1-1 16,0-3 0-16,11 1 0 16,-4 1 0-16,-2-14 0 0,1-2 0 15,-6-8 0 1,0-6 0-16,0-19 0 0,-11 10 0 16,11-10 0-16,-24-25 0 15,5 0 0-15,1-4-1 16,6-8 1-16,-2-6 0 15,11 6 0-15,3-3 0 16,7 3 1-16,11 5-1 16,0 6 0-16,8 4 0 15,6 4 0-15,1 0-1 16,4 11 0-16,-11-8-2 16,17 7-6-16,-10 5-2 15,-1 3-9-15,-3 0-29 16</inkml:trace>
          <inkml:trace contextRef="#ctx0" brushRef="#br0" timeOffset="315604.0864">10115 1985 203 0,'0'33'18'0,"0"3"-7"15,-15-4-2-15,15 1-8 0,-21 0 0 16,-5-8-2-16,5 12-1 15,-13-15-7-15,5-7-2 16,-4-5-8-16,4-10-28 16</inkml:trace>
        </inkml:traceGroup>
        <inkml:traceGroup>
          <inkml:annotationXML>
            <emma:emma xmlns:emma="http://www.w3.org/2003/04/emma" version="1.0">
              <emma:interpretation id="{A21D39E3-4A0C-4A3E-92CE-85C2CBBE9BD0}" emma:medium="tactile" emma:mode="ink">
                <msink:context xmlns:msink="http://schemas.microsoft.com/ink/2010/main" type="inkWord" rotatedBoundingBox="21039,9429 22947,9414 22954,10222 21045,10237"/>
              </emma:interpretation>
            </emma:emma>
          </inkml:annotationXML>
          <inkml:trace contextRef="#ctx0" brushRef="#br0" timeOffset="316118.7133">10777 2032 204 0,'0'0'18'16,"0"0"-7"0,0 0-2-16,-7-18-9 0,11-4 1 15,7-4-1-15,-1 2 0 16,1-3 0-16,0 9 0 15,1 0 0-15,-12 18 0 16,11-14 0-16,-11 14 0 16,0 14 1-16,-8 4-1 15,8 4 0-15,-8 3 0 16,8 4 1-16,8 5-1 16,0-1 0-16,5-1 0 15,3-3 0-15,2-3 0 16,0-8 0-16,4 4-1 0,-4-14 0 15,3 9-1 1,-21-17-2-16,23-3-6 0,-23 3-4 16,11-22-12-16,-11-4-46 15</inkml:trace>
          <inkml:trace contextRef="#ctx0" brushRef="#br0" timeOffset="316266.1666">10853 1599 196 0,'0'0'20'0,"-13"-19"-9"16,13 19-4-16,0 0-13 15,13 15-4-15,6-4-9 0,3-1-24 16</inkml:trace>
          <inkml:trace contextRef="#ctx0" brushRef="#br0" timeOffset="316476.1201">11349 2040 206 0,'0'36'17'16,"0"7"-7"-16,-8-10-1 15,2 4-8-15,-9-4 0 16,-3-4-2-16,-1 10-1 15,-10-16-7-15,3-6-2 0,5-9-7 16,0-8-25-16</inkml:trace>
          <inkml:trace contextRef="#ctx0" brushRef="#br0" timeOffset="317412.4485">11818 1646 198 0,'0'18'20'16,"15"-3"-8"-16,-1-4-3 16,12 11-8-16,-3-4 0 15,1 7 0-15,2 4 0 16,-7 4-1-16,-6 0 1 15,-5-1-1-15,-8 1 1 16,-14 1-1-16,-4-10 0 16,-8 2 0-16,-6-7 0 0,-5-9 0 15,1-2 0-15,-1-8 0 16,4 0 0-16,1 0 0 16,10-8 0-16,4 5 0 15,18 3 1-15,-8-15-1 16,8 15 0-1,26-11 0-15,3 11 0 0,3 0 0 16,12 0 0-16,4 0 0 16,2 0 0-16,2 0-1 15,6 8 0-15,-11-16-1 16,8 8-7-16,-15-11-2 16,-4 4-7-16,-7-12-24 15</inkml:trace>
          <inkml:trace contextRef="#ctx0" brushRef="#br0" timeOffset="317667.6135">12463 1533 204 0,'26'22'18'0,"-8"-4"-7"16,11 15-1-16,-3-4-9 15,3 15 0-15,0-1 0 16,-8 9 0-16,-2-2-1 16,-4 8 1-16,-12 2-1 15,-6-3 0-15,-16 5 0 16,-17-4-1-16,-1 15-5 0,-31-14-4 16,-16-4-2-16,-18-19-11 15</inkml:trace>
        </inkml:traceGroup>
      </inkml:traceGroup>
      <inkml:traceGroup>
        <inkml:annotationXML>
          <emma:emma xmlns:emma="http://www.w3.org/2003/04/emma" version="1.0">
            <emma:interpretation id="{F1F9FF6E-5FD2-41F9-A4F8-F52DD39EA51E}" emma:medium="tactile" emma:mode="ink">
              <msink:context xmlns:msink="http://schemas.microsoft.com/ink/2010/main" type="line" rotatedBoundingBox="15673,10340 22991,10277 22999,11296 15681,11358"/>
            </emma:interpretation>
          </emma:emma>
        </inkml:annotationXML>
        <inkml:traceGroup>
          <inkml:annotationXML>
            <emma:emma xmlns:emma="http://www.w3.org/2003/04/emma" version="1.0">
              <emma:interpretation id="{3E31CF5A-DF29-4BEA-A498-9DA18A291B06}" emma:medium="tactile" emma:mode="ink">
                <msink:context xmlns:msink="http://schemas.microsoft.com/ink/2010/main" type="inkWord" rotatedBoundingBox="15673,10340 22991,10277 22999,11296 15681,11358"/>
              </emma:interpretation>
            </emma:emma>
          </inkml:annotationXML>
          <inkml:trace contextRef="#ctx0" brushRef="#br0" timeOffset="320885.2101">8389 2488 200 0,'-29'21'19'16,"-4"12"-7"-16,-7 8-3 15,7 9-8-15,-6 1 1 16,16 11-2-16,1 0 1 0,19 7-1 15,6-3 1-15,16-1-2 16,17-3 0-16,-3-22-4 16,21-3-4-16,1-12-4 15,7-14-12-15,-4-19-44 16</inkml:trace>
          <inkml:trace contextRef="#ctx0" brushRef="#br0" timeOffset="321513.0265">8949 2491 196 0,'0'0'21'0,"0"-14"-8"16,-10 28-4-16,-5 4-7 15,4 26-1-15,-7 3 0 16,-1 19 0-16,1 10-1 15,-3 7 0-15,7 2 1 16,2 5-1-16,-2-9 0 16,6-7 0-16,5-14 0 0,-1-12 0 15,4-15 0-15,0-19 0 16,0-14 0-16,0-25-1 16,0-15 1-1,4-11 0-15,-1-15 0 0,8-10 0 16,0-8 0-16,4 4 0 15,3 4-1-15,0 6 1 16,4 12 0-16,4 14 1 16,3 15-2-16,0 14 2 15,0 15-1-15,0 12 0 16,-7 9 0-16,3 4 0 16,-10 8 0-16,-7 1 0 15,-8 3 0-15,-11-2 0 16,-12-3 0-16,-6 5 0 0,-3-8 0 15,-4-3 0 1,-1-4-1-16,0-15 0 0,22 12-1 16,-9-31-4-16,24 12-5 15,6-29-5-15,20 4-19 16</inkml:trace>
          <inkml:trace contextRef="#ctx0" brushRef="#br0" timeOffset="321758.1331">9547 2480 202 0,'-3'37'19'0,"-16"6"-8"0,-3 8-2 16,-21 1-7-16,10 13-1 16,-7-3 0-1,-4 7-1-15,0-4 1 0,4 1-1 16,3-4 0-16,8-4 0 15,4-7 0-15,3-11-1 16,11-3 0-16,11-37-2 16,0 14-4-16,0-28-4 15,11-12-5-15,-3-14-22 16</inkml:trace>
          <inkml:trace contextRef="#ctx0" brushRef="#br0" timeOffset="321915.3534">9233 2805 195 0,'15'0'21'16,"-4"14"-9"-16,-4 8-3 0,-3 3-7 16,14 8-2-1,0 0 0-15,-3-4-1 16,14 10-2-16,-10-13-6 0,6-11-5 16,0-4-11-16,1-11-47 15</inkml:trace>
          <inkml:trace contextRef="#ctx0" brushRef="#br0" timeOffset="322411.4252">9620 2637 200 0,'25'0'19'0,"-3"-8"-8"0,7 1-2 15,4-4-8-15,3-4-1 16,4-6 1-1,4 1-1-15,-8 3 0 0,1-1 0 16,-11 7 0-16,-8 0 1 16,-18 11-1-16,0 0 0 15,0 0 1-15,-33 19-1 16,4-1 1-16,-5 7-1 16,-1 7 1-16,2 9-1 15,0 3 0-15,8 7 0 16,3-4 1-16,7 11-1 15,7 0 0-15,8-3 0 16,0 3 0-16,5-10 0 16,1-5 0-16,-1-2 0 15,-2-5 0-15,-3-14 0 16,0-4 0-16,0-18 0 0,0 0 0 16,-11-22-1-1,3-7 1-15,1-8 0 0,1-6 0 16,1-5 0-16,5 5 0 15,0-4 0-15,8 7 0 16,2 10 0-16,6 5 1 16,5 2-1-16,1 13-1 15,3 0 0-15,9 13-2 16,-13-11-7-16,11 8-2 16,-2 0-7-16,-1 0-34 0</inkml:trace>
          <inkml:trace contextRef="#ctx0" brushRef="#br0" timeOffset="322582.3166">10202 3000 202 0,'0'44'19'0,"0"4"-8"16,-7-4-2 0,4-1-8-16,-16-3 0 0,1-11-2 15,7 12-3-15,-7-20-5 16,3-6-4-16,-6-15-10 15,5 0-39-15</inkml:trace>
          <inkml:trace contextRef="#ctx0" brushRef="#br0" timeOffset="323012.9614">10577 3223 209 0,'0'0'16'0,"11"0"-6"16,11-25-1-16,3-16-9 15,9-6 0-15,1-7 1 16,-2-2-1-16,4 6 0 0,-8 6 0 16,-11 8 0-16,-4 14 1 15,-14 22-1-15,0 0 0 16,0 0 0-16,5 29 0 16,-5 4 1-16,-5 3-1 15,5 12 0-15,8-5 0 16,2 5 0-16,2-9 0 15,2-2-1-15,5-8 1 16,-1-7-1-16,-18-22 0 16,32 26-3-16,-32-26-5 15,15-23-4-15,-15-6-9 16,-3-2-38-16</inkml:trace>
          <inkml:trace contextRef="#ctx0" brushRef="#br0" timeOffset="323149.6753">10858 2563 195 0,'-8'-21'22'0,"8"21"-11"16,-3-17-3-1,3 17-9-15,18 17-7 0,-4-6-5 16,5 3-11-16,-1 5-38 16</inkml:trace>
          <inkml:trace contextRef="#ctx0" brushRef="#br0" timeOffset="323336.1904">11204 3058 206 0,'0'45'17'0,"-8"-1"-6"16,-2-5-2-16,10 2-9 15,-19-8 0 1,1-8-1-16,10 0-6 0,-10-5-3 15,0-14-6-15,0-10-18 16</inkml:trace>
          <inkml:trace contextRef="#ctx0" brushRef="#br0" timeOffset="324524.6164">11910 2567 202 0,'-8'22'19'0,"-10"4"-8"15,0 3-2-15,-25 0-8 16,14 11 0-16,-12-3 0 16,4 3-1-16,-2-5 1 15,6 6-1-15,4-8 1 16,14 3-1-16,8-10 1 16,17-5-1-16,9 1 0 15,17-7 0-15,12-4 1 0,11-4-1 16,6-7 0-16,7 0 0 15,4-7 0-15,-6-4 0 16,-4 0-1-16,-16-3 0 16,-2 6 0-1,-26-17-3-15,3 14-5 0,-18-4-3 16,-7-3-8-16,-7-8-29 16</inkml:trace>
          <inkml:trace contextRef="#ctx0" brushRef="#br0" timeOffset="324736.522">12091 2640 204 0,'-29'33'18'0,"8"11"-7"16,-5 0-2-16,8 7-8 16,-4 3 0-16,12 0-1 15,-1 6 1-15,11-7-1 0,0 2-1 16,6-7 1-1,9 2-2-15,-7-21-1 0,18 1-6 16,-9-12-4-16,1-11-9 16,5-17-37-16</inkml:trace>
          <inkml:trace contextRef="#ctx0" brushRef="#br0" timeOffset="324987.4871">12471 2397 207 0,'29'25'17'15,"0"4"-7"-15,7 8-1 16,-18 2-7 0,19 20-1-16,-5-5 0 0,-3 12-1 15,-6 3 1-15,-5 8-1 16,-18 3 0-1,-7 7 0-15,-12 4-1 0,-36 0-8 16,-3-3-1-16,-33-17-5 16,-22-15-15-16</inkml:trace>
          <inkml:trace contextRef="#ctx0" brushRef="#br0" timeOffset="319294.4965">5404 2895 186 0,'0'0'26'0,"0"0"-12"15,0 15-4-15,0-15-8 16,29 0 0-16,-8 0 0 15,19 0-2-15,1 0 1 16,9 7-1-16,-2-7 1 0,3 7-1 16,-4-7 0-16,-7 4-1 15,4 3 0-15,-19-10-2 16,11 3-5-16,-17 0-4 16,-1-4-7-16,-18 4-30 15</inkml:trace>
          <inkml:trace contextRef="#ctx0" brushRef="#br0" timeOffset="319513.2376">5797 2742 193 0,'-23'22'22'0,"2"7"-10"16,-1 7-3-16,4 5-7 15,-4-5-1-15,15 11 1 16,0-3-2-16,7 3 0 15,0 1 0-15,3-8 0 0,12 3-2 16,-4-17 0-16,18 6-3 16,-4-20-5-16,4-12-6 15,0-7-18-15,8-23-67 16</inkml:trace>
          <inkml:trace contextRef="#ctx0" brushRef="#br0" timeOffset="319908.7282">6364 2586 196 0,'0'0'21'0,"-21"17"-9"16,-1 13-3-16,-4 14-8 16,-3 0 1-16,8 13-2 15,-2 9 1 1,9 10 0-16,-4-2 0 0,18-2-1 15,0-6 0-15,11-8 1 16,7-10-1-16,8-16 0 16,3-21 0-16,3-11 0 15,5-18 0-15,-1-14 0 16,1-1-1-16,-8-8 1 16,-11 2 0-16,-4-1 0 15,-14 6 0-15,-6 9 0 16,-13 3 0-16,-6 11 0 15,-9 5 0-15,2 6 0 0,-1 0 0 16,4 0-1-16,7 0 1 16,7 0-1-1,15 0-1-15,0 0-2 0,15-12-6 16,11 5-4-16,6-8-12 16,5-3-49-1</inkml:trace>
          <inkml:trace contextRef="#ctx0" brushRef="#br0" timeOffset="320429.1776">6718 2825 185 0,'0'37'26'0,"0"4"-12"16,0 2-4-16,-11 1-8 16,25 10 0-16,-6-13 0 0,10-2-2 15,0-8 1-15,8-14 0 16,3-17-1-1,3-7 0-15,1-11 0 16,-4-11 0-16,0-4 0 0,-7-8 0 16,-7 1 0-16,-4 4 0 15,-11 3 0-15,-11 8 0 16,-4 3 0-16,-2 11 0 16,-6 4 0-16,5 7 0 15,0 0 0-15,18 0 1 16,-11 0-1-16,11 0 0 15,26-8 0-15,-5 5 0 16,12 3 0-16,0-7 0 16,6 7 0-16,-2 3 0 15,-4 4 0-15,-4 8 0 16,-7 3 0-16,0 7 0 16,-8 1 0-16,5 3 0 15,-4 0 0-15,-1-3 0 16,4-8 0-16,0-3 0 0,4-12 0 15,-4-3 0 1,4-14 0-16,-8-5 1 0,-3-3-1 16,-3 1 0-16,-8-4 0 15,-4-1 0-15,-3 7-1 16,-11-2 1-16,7 10-2 16,-18-4-7-16,11 4-2 15,-4-3-6-15,7 2-25 16</inkml:trace>
        </inkml:traceGroup>
      </inkml:traceGroup>
    </inkml:traceGroup>
    <inkml:traceGroup>
      <inkml:annotationXML>
        <emma:emma xmlns:emma="http://www.w3.org/2003/04/emma" version="1.0">
          <emma:interpretation id="{EB596689-8E0D-4447-B141-73AFEFAEBF32}" emma:medium="tactile" emma:mode="ink">
            <msink:context xmlns:msink="http://schemas.microsoft.com/ink/2010/main" type="paragraph" rotatedBoundingBox="1802,11508 23108,12490 23032,14146 1725,13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9F2420-2EE7-484D-85A6-89B90720794A}" emma:medium="tactile" emma:mode="ink">
              <msink:context xmlns:msink="http://schemas.microsoft.com/ink/2010/main" type="line" rotatedBoundingBox="1802,11508 23108,12490 23032,14146 1725,13164"/>
            </emma:interpretation>
          </emma:emma>
        </inkml:annotationXML>
        <inkml:traceGroup>
          <inkml:annotationXML>
            <emma:emma xmlns:emma="http://www.w3.org/2003/04/emma" version="1.0">
              <emma:interpretation id="{35270F0A-E4DA-4556-A7F0-84EF4F85A3EF}" emma:medium="tactile" emma:mode="ink">
                <msink:context xmlns:msink="http://schemas.microsoft.com/ink/2010/main" type="inkWord" rotatedBoundingBox="1944,11933 2167,13144 1832,13205 1609,11995"/>
              </emma:interpretation>
            </emma:emma>
          </inkml:annotationXML>
          <inkml:trace contextRef="#ctx0" brushRef="#br0" timeOffset="-34">-8472 4077 142 0,'0'0'48'0,"0"0"-26"16,-17 17-9-16,17-17-9 15,-4 15-2-15,4-15 0 0,4 26-1 16,-4-26 0-16,12 33 0 16,-7-12 0-1,3 3 0-15,0 1 0 0,1 4-1 16,-9 1 0 0,3 3 0-16,-3-5 0 0,0-3 0 15,0 4 0-15,0-4 0 16,0 4-1-1,-3-17-1-15,11 22-3 0,-8-18-6 16,0-4-5-16,0-12-21 16,0 0-68-16</inkml:trace>
          <inkml:trace contextRef="#ctx0" brushRef="#br0" timeOffset="-33">-8402 5036 165 0,'0'0'36'0,"0"0"-19"0,0 0-6 15,-12 12-8-15,-9-12-1 16,21 0-1-16,-21 13 0 15,21-13-1-15,-16 25 1 16,16-5 0 0,0 1-1-16,0 4 0 15,12-1 1-15,4 1-1 0,5 0 0 16,0 1 0 0,8-6 0-16,4-8 0 0,0-3 0 15,-4-9 0-15,4-6 0 16,-9-6 0-16,2-8 0 15,-2-5 0-15,-8 1 1 16,-2-9-1-16,-14 0 0 16,0-5 0-16,0 5 0 15,-9 0 0-15,-8 4 0 0,5 0 0 16,-9 9 0-16,-3 3 0 16,3 10 0-16,0-2 0 15,4 9-1 1,-4 0 0-16,21 0-8 0,0 0-3 15,-15 9-8-15,15-9-28 16</inkml:trace>
        </inkml:traceGroup>
        <inkml:traceGroup>
          <inkml:annotationXML>
            <emma:emma xmlns:emma="http://www.w3.org/2003/04/emma" version="1.0">
              <emma:interpretation id="{1BDB00B5-2370-4580-AB9D-AF938884FB81}" emma:medium="tactile" emma:mode="ink">
                <msink:context xmlns:msink="http://schemas.microsoft.com/ink/2010/main" type="inkWord" rotatedBoundingBox="4012,12033 4508,12056 4466,12977 3970,12954"/>
              </emma:interpretation>
            </emma:emma>
          </inkml:annotationXML>
          <inkml:trace contextRef="#ctx0" brushRef="#br0" timeOffset="-32">-6254 4151 162 0,'0'0'39'16,"0"0"-21"-16,-3 12-7 15,3-12-7-15,0 0-2 16,-5 22 0-16,10-2-1 16,-5 1 0-16,0 4-1 15,3 0 1-15,-3 4-1 16,9-1 0-16,-9 1 0 0,0 1 0 15,0-2 0 1,0 1 0-16,0-4 0 16,0 4 0-16,0-4 0 0,-9 0 0 15,9-6-1-15,0 7 0 16,0-26-2 0,-8 21-7-16,8-21-4 0,-4 21-11 15,4-21-51-15</inkml:trace>
          <inkml:trace contextRef="#ctx0" brushRef="#br0" timeOffset="-31">-5811 4726 118 0,'0'0'67'16,"0"0"-42"-16,0 0-11 16,0 0-8-16,0 0-3 15,0 0-1-15,0 0 0 16,0 0-1-16,0 0 0 16,0 21 0-16,0-5 0 15,0 0-1-15,0 6 0 16,0-1 1-16,-9 7-1 15,9-3 0-15,-3 4 0 0,3-4 0 16,0-1 0-16,0-8 0 16,0 1 0-16,3 0 0 15,-3-17-1 1,9 33 0-16,-9-33 0 0,4 29-5 16,-4-13-4-16,0-3-6 15,0-13-18-15,0 0-68 16</inkml:trace>
        </inkml:traceGroup>
        <inkml:traceGroup>
          <inkml:annotationXML>
            <emma:emma xmlns:emma="http://www.w3.org/2003/04/emma" version="1.0">
              <emma:interpretation id="{87BA5201-3E95-477D-B9D9-10DBB91780E2}" emma:medium="tactile" emma:mode="ink">
                <msink:context xmlns:msink="http://schemas.microsoft.com/ink/2010/main" type="inkWord" rotatedBoundingBox="6380,11950 6913,13018 6472,13238 5939,12170"/>
              </emma:interpretation>
            </emma:emma>
          </inkml:annotationXML>
          <inkml:trace contextRef="#ctx0" brushRef="#br0" timeOffset="-30">-3989 4135 15 0,'-16'-12'116'0,"16"12"-61"15,0 0-32-15,0 0-14 16,0 0-4-16,0 0-1 16,0 0-1-16,0 0 0 15,0 0-1-15,-14 20 0 0,19 5-1 16,-10-4 0 0,5 12-1-16,-7-4 1 0,2 8-1 15,-3 0 0-15,4 0 0 16,-5-4 1-16,6 1-1 15,3-10 0-15,-9 1-1 16,9-8 1-16,0-17 0 16,9 33-2-16,-9-33-1 15,0 0-7-15,0 0-4 16,0 0-14-16,0 0-59 16</inkml:trace>
          <inkml:trace contextRef="#ctx0" brushRef="#br0" timeOffset="-29">-3775 4779 173 0,'12'-16'34'16,"-12"16"-19"-16,26 7-4 16,-26-7-9-16,41 18 1 15,-25-10-2-15,14 8 0 16,-10 2 0-16,1 6-1 16,-9 0 0-16,0 2 0 15,-3 4 1-15,-9-6-1 16,-9 1 0-16,-6 3-1 15,-2 1 1-15,-13-4 0 16,2 0 0-16,-6-4 0 16,-3-5 0-16,5 1 0 15,-1-5 0-15,7-3 0 0,2-6 0 16,8-3 0 0,16 0 0-16,-17 0 0 15,17 0 0-15,20-8 0 16,-4 0 0-16,14 4 1 0,7 0-1 15,8 4 0-15,1-9 1 16,4 9-1-16,-5 0 0 16,0 0 0-16,-4 0 0 15,-3 0 0-15,-9 9 0 16,-4-9 0-16,-5 0 0 0,-20 0-2 16,30 0-6-16,-30 0-3 15,7-11-8-15,-7-8-24 16</inkml:trace>
        </inkml:traceGroup>
        <inkml:traceGroup>
          <inkml:annotationXML>
            <emma:emma xmlns:emma="http://www.w3.org/2003/04/emma" version="1.0">
              <emma:interpretation id="{75C1FBA1-6B84-4E19-959C-C4F9C0460EB5}" emma:medium="tactile" emma:mode="ink">
                <msink:context xmlns:msink="http://schemas.microsoft.com/ink/2010/main" type="inkWord" rotatedBoundingBox="8370,11911 8782,13048 8377,13194 7965,12057"/>
              </emma:interpretation>
            </emma:emma>
          </inkml:annotationXML>
          <inkml:trace contextRef="#ctx0" brushRef="#br0" timeOffset="-39">-1782 4694 175 0,'-17'7'32'0,"17"-7"-17"16,0 0-4-16,0 0-8 15,29 0-1-15,-29 0-1 16,33 0-1-16,-12 9 1 15,-1-1-1-15,1 0 1 16,0 4-1-16,-9 5 0 0,-4-2 0 16,-8 7 0-16,0-2 0 15,-8 1 0-15,-4 0 0 16,-2 3 0-16,2-3 0 16,4 0 0-1,4 0-1-15,4-1 1 0,0 2 0 16,12 2 0-16,0 1 0 15,2-4 0-15,-2 3 0 16,0 1 0-16,0-5 0 16,-8 2 0-16,-4-6 1 15,-7 5-1-15,-6-4 0 16,-7 3 0-16,-10-8 0 16,-2 5-1-16,-15-17-1 15,2 0-7-15,-4-4-4 0,8-18-9 16,-1-10-38-16</inkml:trace>
          <inkml:trace contextRef="#ctx0" brushRef="#br0" timeOffset="-40">-1986 4064 67 0,'0'0'96'15,"0"0"-59"-15,0 0-22 16,0 0-6-16,-16 0-4 16,16 0-2-16,0 0 0 15,9 22-1-15,-9-22 0 16,-9 20-1-16,1-3 0 15,-1 8-1-15,2 7 1 0,2 1-1 16,-4 0 0-16,2 0 0 16,2 1 0-16,-3-6-1 15,8 4 0-15,-8-10-5 16,8 3-5-16,4-12-5 16,-4-13-18-16</inkml:trace>
        </inkml:traceGroup>
        <inkml:traceGroup>
          <inkml:annotationXML>
            <emma:emma xmlns:emma="http://www.w3.org/2003/04/emma" version="1.0">
              <emma:interpretation id="{185B5897-D61A-471C-A214-A63BA14DFF54}" emma:medium="tactile" emma:mode="ink">
                <msink:context xmlns:msink="http://schemas.microsoft.com/ink/2010/main" type="inkWord" rotatedBoundingBox="10189,11802 10789,12880 10408,13093 9807,12014"/>
              </emma:interpretation>
            </emma:emma>
          </inkml:annotationXML>
          <inkml:trace contextRef="#ctx0" brushRef="#br0" timeOffset="-37">76 4631 160 0,'0'17'39'0,"0"-17"-21"16,-12 16-6-16,-4 14-8 15,-10-19-2-15,23 20-1 16,-14-9 0-16,9 12 0 16,0 4 0-16,16 3-1 15,0 0 1-15,9-3-1 16,12-5 0-16,-1-5 0 15,10-3-1-15,3-13 0 16,4-3-1-16,-12-18-4 16,5-3-6-16,-1-9-7 15,-4-3-31-15</inkml:trace>
          <inkml:trace contextRef="#ctx0" brushRef="#br0" timeOffset="-36">345 4689 167 0,'-29'47'35'0,"-4"9"-18"16,-5 2-6 0,10-9-6-16,3 13-5 0,0-8 1 15,8-4-1-15,10 4-2 16,-6-13-7-16,13-12-4 15,5-8-11-15,-5-21-42 16</inkml:trace>
          <inkml:trace contextRef="#ctx0" brushRef="#br0" timeOffset="-38">-308 4044 48 0,'0'0'110'0,"0"0"-70"15,0 0-21-15,0 0-11 16,0 0-3-16,21 11-2 0,-21-11 0 16,0 19-1-16,0-19-1 15,0 32 0-15,0-7 0 16,0 3-1-16,0 6 0 16,0-5 0-16,0 20-2 15,-9-12-7-15,9 5-3 16,9-5-8-16,-1-4-29 0</inkml:trace>
        </inkml:traceGroup>
        <inkml:traceGroup>
          <inkml:annotationXML>
            <emma:emma xmlns:emma="http://www.w3.org/2003/04/emma" version="1.0">
              <emma:interpretation id="{F9313096-8E14-4841-9A52-896DD95B6ACE}" emma:medium="tactile" emma:mode="ink">
                <msink:context xmlns:msink="http://schemas.microsoft.com/ink/2010/main" type="inkWord" rotatedBoundingBox="11512,11956 11562,11958 11544,12360 11494,12358"/>
              </emma:interpretation>
            </emma:emma>
          </inkml:annotationXML>
          <inkml:trace contextRef="#ctx0" brushRef="#br0" timeOffset="-35">1258 4074 128 0,'0'0'59'15,"0"0"-34"-15,-16 8-12 16,16-8-8-16,0 0-1 0,0 0-2 16,-4 33 0-16,4-17-1 15,0 12 0 1,0 2 0-16,7 3-1 16,-7 4 1-16,5 4-1 15,3 0-1-15,-8-11-1 16,8 7-6-16,-8-8-4 0,5-5-7 15,-5-7-27-15</inkml:trace>
        </inkml:traceGroup>
        <inkml:traceGroup>
          <inkml:annotationXML>
            <emma:emma xmlns:emma="http://www.w3.org/2003/04/emma" version="1.0">
              <emma:interpretation id="{24C81E94-279A-4409-9644-2BB1475FA57D}" emma:medium="tactile" emma:mode="ink">
                <msink:context xmlns:msink="http://schemas.microsoft.com/ink/2010/main" type="inkWord" rotatedBoundingBox="13231,12211 15214,12303 15161,13457 13178,13366"/>
              </emma:interpretation>
            </emma:emma>
          </inkml:annotationXML>
          <inkml:trace contextRef="#ctx0" brushRef="#br0" timeOffset="326570.8544">3204 4571 165 0,'0'0'39'15,"-7"-18"-23"-15,7 18-5 16,0 0-6-16,-19 0-3 16,27 25 0-16,-16 0-1 15,8 20-1-15,-3 6 1 0,3 14-1 16,-11 15 0-1,7 8 0-15,-2 7 0 0,-2-7 0 16,1 0 0-16,-4-4 0 16,3-19 1-16,-2-7-1 15,-5-14 0-15,1-18 0 16,-1-15 0-16,-7-16 0 16,4-16 0-16,0-12 0 15,-1-21 0-15,1-8 0 16,0-19-1-16,7-3 1 15,3-7 0-15,8-7 0 16,0 3 0-16,19-1 1 16,3 12-1-16,11 5 0 15,3 14 0-15,8 5 0 0,3 17 0 16,4 13 1 0,0 12-1-16,0 14 0 15,-7 14 0-15,-1 13 0 0,-2 14 1 16,-12 11-1-16,-8 6 0 15,-10 7 0 1,-11 2 0-16,-3-1 0 0,-15 1-1 16,-8-5 1-16,-6-7 1 15,-5-11-2-15,1-4 1 16,-1-17-1-16,8-5 1 16,-4-22-2-16,33 8-1 15,-19-29-4-15,27 7-5 16,7-14-7-16,17 0-25 15</inkml:trace>
          <inkml:trace contextRef="#ctx0" brushRef="#br0" timeOffset="327078.6436">3758 4509 179 0,'0'0'30'15,"10"-11"-15"-15,-10 11-5 16,0 0-6-16,0 21-2 15,-14-5 0-15,14 16-1 16,-15 4 0-16,8 16-1 16,0 2 1-16,-5 13-1 15,6 5 0-15,6 2 0 16,-7-6 1-16,7-13-2 16,7-10 1-16,4-20 0 15,3-13 0-15,1-20 0 0,6-21 0 16,2-9 0-1,-2-4 0-15,5-6-1 16,-8 11 1-16,7 4 0 0,-2 15 0 16,1 14-1-16,-1 11 1 15,-2 8 0-15,5 11 0 16,3-1 0-16,3-3 0 16,-1 0 0-16,1-10 0 15,-3-9 0-15,4-11 0 16,-4-10 0-16,-4-11 1 15,1-8-1-15,-11-6 0 16,-5-5 0-16,-10-7 0 16,0 0 0-16,-10 1 0 0,-13 0 0 15,-2-2 0-15,0 5 1 16,-4 8-2-16,-5 10 1 16,13 13 0-16,-8 3-1 15,21 32-3-15,-6-1-6 16,14 16-2-16,0-1-10 15,19 14-39-15</inkml:trace>
          <inkml:trace contextRef="#ctx0" brushRef="#br0" timeOffset="327564.9523">4744 4900 170 0,'0'-16'35'0,"0"16"-18"16,0-17-7-16,0 17-6 15,-25 0-2-15,14 10 0 16,-14 5-1-16,6 11 0 15,-6 3-1-15,6 14 1 16,5 5 0-16,4 4-1 16,5-2 1-16,13 1-1 15,3-7 0-15,14-4 0 16,4-11 0-16,8-10 0 16,10 3-3-16,-7-22-6 15,4-8-3-15,-7-6-7 16,-5-12-29-16</inkml:trace>
        </inkml:traceGroup>
        <inkml:traceGroup>
          <inkml:annotationXML>
            <emma:emma xmlns:emma="http://www.w3.org/2003/04/emma" version="1.0">
              <emma:interpretation id="{F167330F-40FA-4AD7-8C4B-E8E929E90B7B}" emma:medium="tactile" emma:mode="ink">
                <msink:context xmlns:msink="http://schemas.microsoft.com/ink/2010/main" type="inkWord" rotatedBoundingBox="15698,12258 18435,12384 18363,13929 15627,13803"/>
              </emma:interpretation>
            </emma:emma>
          </inkml:annotationXML>
          <inkml:trace contextRef="#ctx0" brushRef="#br0" timeOffset="328394.9937">5422 4601 178 0,'0'0'31'0,"-8"17"-16"15,8-17-4-15,14 15-6 16,-14-15-3-16,41-4-1 16,-12 1 0-16,8 3 0 15,-1 0-1-15,1-5 0 16,-5 5 1-16,-3-6-2 15,-7 6 1-15,-4 0 0 16,0 0 0-16,-18 0-1 16,18 18-2-16,-18-18-3 15,0 0-4-15,-14 15-6 16,4-5-17-16,-9 1-72 0</inkml:trace>
          <inkml:trace contextRef="#ctx0" brushRef="#br0" timeOffset="328589.3216">5458 4834 193 0,'0'14'23'0,"0"-14"-10"15,19 22-3-15,2-25-9 16,11 10 1-16,-3-7-1 16,12 3-1-16,-1-3 1 15,0 0-1-15,-4 0-1 16,-7-10-2-16,0 10-6 15,-6 0-2-15,-5-8-9 0,-11-7-33 16</inkml:trace>
          <inkml:trace contextRef="#ctx0" brushRef="#br0" timeOffset="329641.2693">6820 4440 188 0,'7'11'24'15,"-7"-11"-11"-15,-25 29-4 16,3 0-8-16,-11-3 1 16,15 6-1-16,-11-3 0 15,10 8-1-15,1-8 1 16,7 8 0-1,11-7-1-15,15 2 0 0,4-6 0 16,5 3 1-16,10-4-1 16,-2-3 0-16,4-1 0 15,1 5 0-15,-11-7 0 16,-5 3 0-16,-6-5 0 16,-12 2 1-16,-10 4-1 15,-7-6 0-15,-9 8 0 0,-6-6 0 16,-7 3 0-1,-4-4 0-15,0-2 0 0,1-6-1 16,5-3 1-16,-2-14-1 16,10 7-2-16,-6-26-7 15,17-4-2-15,4-13-11 16,11-8-36-16</inkml:trace>
          <inkml:trace contextRef="#ctx0" brushRef="#br0" timeOffset="330394.3065">6744 4476 200 0,'14'7'19'15,"-14"-7"-8"-15,25 19-2 16,-25-19-8-16,40 7 0 0,-11-7-1 16,15 0 0-1,3 0 0-15,8-7 1 16,0-1-1-16,3 4 0 0,-3 4 0 15,-5 0 0-15,-9 0 0 16,-12 16 0 0,-11 6 0-16,-7 10 0 0,-11 9 0 15,-7 6 0-15,-8 4 1 16,-4 7-1-16,5-3 0 16,-1-4 0-16,9-10 0 15,6-6 0-15,0-9 0 16,18-11 0-16,4-13 0 15,7-8 0-15,3-12 0 0,4-8 0 16,1-6 0-16,0-5 0 16,-4 0 0-16,-8-6 0 15,-7 2 0-15,-11 1 0 16,-7 11 0-16,-3 0 0 16,-12 11 1-16,-3 3-1 15,-4 5 0-15,1 10 0 16,3 0 0-16,2 0 0 15,16 0 0-15,-15 7 0 16,15-7 0-16,19 0 0 16,-1-7 0-16,11 2 0 15,4 5 0-15,4-3 0 16,-1 3 0-16,1 3 0 16,-2 12 0-16,-1 3 0 15,-5 4 0-15,-8 8 0 16,-3 7 0-16,1-1 0 0,-1 0 0 15,0-2 0 1,5-6 0-16,6-6 0 16,0-12 0-16,7-10 0 0,1-10 0 15,3-12 0-15,-8-4 0 16,1-10 0-16,-15-4 0 16,-4-1 0-16,-14 1 0 15,-7 4 0-15,-10 4 0 16,-13 5 0-16,1 13-2 15,-19-3-2-15,9 17-6 16,-5 2-4-16,1 13-12 16,-5-8-54-16</inkml:trace>
          <inkml:trace contextRef="#ctx0" brushRef="#br0" timeOffset="331221.4196">5968 5575 186 0,'0'0'27'16,"0"0"-13"-16,0 0-4 16,0 0-8-16,18 0 0 15,8 0-1-15,3 0 0 16,11 8-1-16,-4-8 1 16,4 2-1-16,0 2 0 15,-7-4-1-15,-1 11 1 0,-9-14-2 16,6 13 0-16,-29-10-8 15,14 0-3-15,-14 0-9 16,4-10-41 0</inkml:trace>
          <inkml:trace contextRef="#ctx0" brushRef="#br0" timeOffset="331431.3716">6164 5446 192 0,'-18'0'23'0,"18"0"-10"15,-21 23-4-15,21 6-6 16,-11-7-2-16,11 14 1 16,0 1-2-16,0 10 1 15,0 1-1-15,6 3 0 16,2-1 0-16,-5-5 0 16,9 2-2-16,-12-18-4 0,6 1-4 15,-1-13-4 1,-5-17-17-16</inkml:trace>
          <inkml:trace contextRef="#ctx0" brushRef="#br0" timeOffset="333137.3545">6838 5374 169 0,'0'0'36'15,"0"0"-20"-15,0 0-5 16,0-19-8-16,22 30-1 16,-4-11 0-16,11 12-1 15,-11-2 0-15,11 10-1 16,-11-7 0-16,1 9 1 16,-9 4-1-16,-10 3 0 15,0 3 0-15,-18 1 0 16,-3 1 0-16,-1-5 0 15,-7 0 0-15,-4-3 0 16,1-5 0-16,-2-6 0 16,5-5 0-16,8-2 0 0,3-8 1 15,3 4-1 1,15-4 0-16,0 0 0 0,0 0 0 16,18 0 0-16,3 0 0 15,9 0 1-15,3 7-1 16,3 0 0-16,8 0 0 15,-4-2 0-15,0 2-1 16,-1-7 1-16,6 3-1 16,-16-13-2-16,15 3-6 15,-12-12-4-15,1 1-10 16,-1-15-40-16</inkml:trace>
          <inkml:trace contextRef="#ctx0" brushRef="#br0" timeOffset="333491.3313">7381 5380 201 0,'-23'23'18'0,"5"6"-6"15,1-11-5-15,9 23-6 16,-3-12 0-16,18 11 0 16,0-11 0-16,12 8-1 15,2-8 0-15,5 0 0 16,3-3 1-16,-3-5-1 15,-8-2 0-15,0 3 0 16,-10-5 0-16,-2-2 0 16,-6 4 0-16,-10 2 0 0,-1-6 0 15,-3 4 0-15,-9-1 0 16,5-4 1 0,-4 1-1-16,4-4 0 15,-3 0 0-15,2-8 0 16,4 4-1-16,-3-7 1 0,18 0-1 15,-26-21-1-15,26 21-4 16,-3-26-4-16,0 4-6 16,-5-14-17-16,8-5-71 15</inkml:trace>
          <inkml:trace contextRef="#ctx0" brushRef="#br0" timeOffset="333904.3935">7311 5472 167 0,'18'-18'37'16,"8"2"-20"-16,7 6-6 15,-4-4-7-15,22 14-1 16,-15-14-2-16,15 10 0 16,-4-4-1-16,0 5 0 15,2-4 1 1,-10 7-1-16,-6-4 1 0,-4 4-1 16,-11 11 0-16,-6 0 0 15,-6 7 0-15,-6 6 1 16,0 10-1-16,0 7 0 15,-6 2 0-15,6-2 1 16,6 2-1-16,2-2 0 16,10-5 0-16,4-10 0 15,3-9 0-15,9-8 0 16,-5-9 1-16,7-16-1 16,-4-6-1-16,-3-7 1 0,-3-7 1 15,-12-1-1-15,-10-3 0 16,-8 4 0-1,-10-1 0-15,-12 5-1 0,-6 6 1 16,-1 4 0-16,-4 7 0 16,1 4-1-16,7 11 0 15,0-14-2-15,11 21-6 16,18-7-4-16,0 0-9 16,0 0-38-16</inkml:trace>
        </inkml:traceGroup>
        <inkml:traceGroup>
          <inkml:annotationXML>
            <emma:emma xmlns:emma="http://www.w3.org/2003/04/emma" version="1.0">
              <emma:interpretation id="{CFAAF814-43F7-48BC-8446-D06E8DBFB9A8}" emma:medium="tactile" emma:mode="ink">
                <msink:context xmlns:msink="http://schemas.microsoft.com/ink/2010/main" type="inkWord" rotatedBoundingBox="18833,12636 23093,12832 23041,13961 18781,13765"/>
              </emma:interpretation>
            </emma:emma>
          </inkml:annotationXML>
          <inkml:trace contextRef="#ctx0" brushRef="#br0" timeOffset="335243.551">9561 5436 196 0,'12'12'21'0,"2"7"-9"15,-7 3-2-15,11 3-9 16,-7-4 0-16,7 5-1 15,4 0-1 1,-4-12 0-16,16 8-7 0,-13-11-3 16,5-7-9-16,-5-4-26 15</inkml:trace>
          <inkml:trace contextRef="#ctx0" brushRef="#br0" timeOffset="335798.8975">9984 5255 195 0,'0'0'21'15,"17"4"-8"1,14-18-4-16,19 2-8 0,-10-10-1 15,11 4 1-15,-11 0-1 16,0 4 0-16,-11-1 1 16,-7 11-1-16,-22 4 0 15,0 0 0-15,-15 11 1 16,-6 11-1-16,-12-4 1 16,-4 12-1-16,2 2 0 15,-6 5 0-15,9-5 1 16,3 9-1-16,10 0 1 15,1 1-1-15,14-1 0 0,4 3 0 16,4-1 0 0,4 0 0-16,-2 2 0 0,-2-1 0 15,-1-9 0 1,-3-2 0-16,0 0 0 0,-7-11 0 16,-7-7 0-16,-1-12-1 15,1-6 1-15,-4-16 0 16,-1-3 0-16,9-7 0 15,-2-7 0-15,12-4 0 16,7-1 0-16,4 1 0 16,7 8 0-16,8-1 0 0,0 4 0 15,6 3 0-15,2 8-1 16,-5-3 0 0,10 17-7-16,-10-8-2 15,0 4-7-15,1 2-21 16</inkml:trace>
          <inkml:trace contextRef="#ctx0" brushRef="#br0" timeOffset="335987.3665">10559 5543 200 0,'3'38'19'16,"-3"4"-7"-16,0-6-2 15,-3 1-9-15,-12-8 0 16,4 4-1-16,1-5 0 0,-12-9-1 15,7 10-1-15,-17-14-8 16,14-8-2-16,-5-14-9 16,9-4-37-16</inkml:trace>
          <inkml:trace contextRef="#ctx0" brushRef="#br0" timeOffset="334198.6893">8786 5294 191 0,'-62'29'24'16,"7"3"-11"-16,5 13-3 15,-8-7-8-15,39 18-1 0,1-1 0 16,18 3 0 0,11 1-1-16,15-1 0 15,13 4-2-15,1-14-7 0,15-12-2 16,-5-18-8-1,13-10-27-15</inkml:trace>
          <inkml:trace contextRef="#ctx0" brushRef="#br0" timeOffset="334798.7204">9132 5164 187 0,'7'-15'26'15,"-7"15"-12"-15,0 0-4 0,18 26-8 16,-29-4-1-16,11 21 0 15,-14 9 0-15,2 9 0 16,-2 9-1-16,4 3 0 16,-5-1 1-16,7 2-1 15,-3-8 0-15,4-8 0 16,4-11 0-16,3-11-1 16,0-14 1-16,0-22 0 15,0 0 0-15,0-22 0 0,0-11 0 16,0-7 0-1,3-7 0-15,-3-11 0 0,7-2 0 16,4 7 0 0,1-2 0-16,2 4-1 15,7 5 1-15,2 9 0 16,2 14 0-16,5 5 0 16,-1 14 0-16,3 4 1 0,-6 19-1 15,0-1 0-15,-8 7 0 16,-4 4 0-16,-14 4 0 15,0 3 0-15,-11-2 0 16,-10 2 0-16,-5-7 0 16,-3-3 0-16,0-4 0 0,-5-5 0 15,9-6 0 1,0-11-2-16,25 0-1 0,-18 0-7 16,18 0-3-16,18-32-11 15,3 6-45-15</inkml:trace>
          <inkml:trace contextRef="#ctx0" brushRef="#br0" timeOffset="335078.5205">9919 5153 201 0,'-19'30'19'0,"-3"6"-7"15,-15 0-3-15,5 8-8 0,-4 3 0 16,2 8 0-16,5 0-1 16,0 7 1-16,0-4-1 15,3 4 0 1,9-7 0-16,-5-1 0 0,8-7 0 16,-1-14-1-1,15 3-1-15,-14-32-2 0,14-4-6 16,0 0-3-16,0-33-13 15,-8-3-48-15</inkml:trace>
          <inkml:trace contextRef="#ctx0" brushRef="#br0" timeOffset="336451.3863">10952 5674 200 0,'0'0'19'0,"0"0"-7"0,19-22-3 16,-5-3-8-16,4-11-1 15,8-1 0-15,-5 1 1 16,5 2-1-16,-8 6 0 16,-3 6 1-16,-4 7-1 15,-11 15 0-15,0 0 0 16,0 22 1-16,-8 4-1 15,5 6 0-15,-4 4 1 16,7 2-1-16,0 0 0 0,0-4 0 16,10-5 0-16,1-7-1 15,4 0 0-15,-15-22 0 16,37 29-3-16,-37-29-6 16,24-7-3-16,-16-8-11 15,-5-7-49-15</inkml:trace>
          <inkml:trace contextRef="#ctx0" brushRef="#br0" timeOffset="336575.4066">11112 5066 195 0,'-7'-29'21'0,"-4"4"-9"16,11 25-3-16,-3-19-10 15,3 19-4-15,21 15-6 16,-6-8-6-16,3 7-23 0,4 5-80 15</inkml:trace>
          <inkml:trace contextRef="#ctx0" brushRef="#br0" timeOffset="336754.1086">11484 5554 193 0,'7'47'23'0,"-14"-3"-11"15,0-4-2-15,-8-7-10 16,1-4 1-16,3 4-3 16,-15-12-6-16,8-2-5 15,0-12-8-15,-1-7-38 0</inkml:trace>
          <inkml:trace contextRef="#ctx0" brushRef="#br0" timeOffset="337829.2576">11917 5168 196 0,'0'0'22'15,"0"0"-10"-15,0 0-3 16,32 0-7-16,-9-7-1 16,9 7-1-16,2 3 1 0,-5 4-1 15,-5 5 0-15,-1 2 0 16,-12 5 0-16,-11 5 0 15,-8 2 0-15,-6 3 1 16,-4-3-1-16,-8-1 0 16,5 1 0-16,-2-4 0 15,12-4-1-15,4 0 1 16,7-4 1-16,18 2-1 16,0 1 0-16,8 2 0 15,3 3 0-15,4-1 0 16,-4-2 0-16,-7 6 0 15,-4-3 0-15,-7 0 0 16,-11-4 0-16,-11 4 1 16,-7-4-1-16,-8 5 0 0,-3-9 0 15,-3 0 0-15,-5-3 0 16,4-3-1-16,4-8 1 16,0 0-1-16,15-4-1 15,-16-18-1 1,27 7-7-16,-5-10-4 0,12 0-13 15,3-16-52 1</inkml:trace>
          <inkml:trace contextRef="#ctx0" brushRef="#br0" timeOffset="338093.8953">12408 4931 196 0,'41'11'22'0,"-1"4"-9"0,7 9-3 16,-18 3-9-16,22 13 1 16,-11 0-1-16,3 8-1 15,-9 2 1-15,-5 4-1 16,-8 5 0-16,-6 7 1 16,-15-1-1-16,-10 1 0 15,-16-1 0-15,-11-7-1 16,-2 16-2-16,-16-31-6 15,-8-3-3-15,-16-25-8 16,3-15-33-16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39:12.6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B491153-26C2-4CB6-A019-BA6EEA697400}" emma:medium="tactile" emma:mode="ink">
          <msink:context xmlns:msink="http://schemas.microsoft.com/ink/2010/main" type="writingRegion" rotatedBoundingBox="9991,7553 10028,11971 9656,11975 9619,7556"/>
        </emma:interpretation>
      </emma:emma>
    </inkml:annotationXML>
    <inkml:traceGroup>
      <inkml:annotationXML>
        <emma:emma xmlns:emma="http://www.w3.org/2003/04/emma" version="1.0">
          <emma:interpretation id="{79383637-CCD1-4424-A357-7CC676059063}" emma:medium="tactile" emma:mode="ink">
            <msink:context xmlns:msink="http://schemas.microsoft.com/ink/2010/main" type="paragraph" rotatedBoundingBox="9991,7553 10028,11971 9656,11975 9619,7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E3F788-A2B3-40B9-9856-E71BF998B65A}" emma:medium="tactile" emma:mode="ink">
              <msink:context xmlns:msink="http://schemas.microsoft.com/ink/2010/main" type="line" rotatedBoundingBox="9991,7553 10028,11971 9656,11975 9619,7556"/>
            </emma:interpretation>
          </emma:emma>
        </inkml:annotationXML>
        <inkml:traceGroup>
          <inkml:annotationXML>
            <emma:emma xmlns:emma="http://www.w3.org/2003/04/emma" version="1.0">
              <emma:interpretation id="{0EA29592-E4F5-4A3A-89B8-C6696ACDF48F}" emma:medium="tactile" emma:mode="ink">
                <msink:context xmlns:msink="http://schemas.microsoft.com/ink/2010/main" type="inkWord" rotatedBoundingBox="9991,7553 10028,11971 9656,11975 9619,7556"/>
              </emma:interpretation>
            </emma:emma>
          </inkml:annotationXML>
          <inkml:trace contextRef="#ctx0" brushRef="#br0">8095-4406 147 0,'0'0'46'0,"0"0"-27"15,0 0-9-15,9 22-5 16,-9-22-1-16,0 0-1 15,-12 12-1-15,12 8 0 16,0-20-1-16,-21 33 0 16,4-9 0-16,-4 1 0 0,0 0-1 15,-3 4 1-15,-5 1-1 16,4-6 0-16,-4-4 0 16,13 2 0-1,-1-6 0-15,5-9-1 0,12-7 0 16,-21 9-1-1,21-9-3-15,0 0-4 0,0 0-6 16,0-16-14 0,12 0-56-16</inkml:trace>
          <inkml:trace contextRef="#ctx0" brushRef="#br0" timeOffset="195.7104">7914-4237 136 0,'0'0'55'0,"29"13"-32"16,-8 8-10-16,-6-17-8 0,23 25-1 15,-17-17-2-15,16 9-1 16,-13-4-1-16,5-6 0 16,-8 1 0-16,0-12 0 15,-4 14-1 1,-17-14 0-16,24 0-2 0,-24 0-4 16,0-14-6-16,0 14-8 15,-8-15-36-15</inkml:trace>
          <inkml:trace contextRef="#ctx0" brushRef="#br0" timeOffset="676.4706">8050-4100 154 0,'0'0'43'0,"-12"20"-23"15,12-20-9-15,0 42-6 16,-21-30-3-16,21 21 1 15,-12-3-2-15,7 6 0 0,-11 6 0 16,11 8-1-16,-7-6 1 16,4 15-1-16,-1-10 1 15,6 9-1-15,3-4 0 16,-4 0 0-16,4 4 0 16,0-4 0-16,0-1 0 15,0 0 1-15,0-2-1 16,0 2 0-16,-9 1 0 15,9 0 0-15,-3-5 0 0,3 0 1 16,-9 2-1 0,4-6 0-16,2 0 0 0,-6 1 0 15,5-5 0-15,4-1 0 16,-8-6 0-16,8-4 0 16,-4-1 0-16,4-5 0 15,0-3 0-15,0-5 0 16,0-16 0-16,0 22 0 15,0-22 0-15,0 16 0 16,0-16 0-16,0 0 0 16,0 0-1-16,0 0 0 15,0 0-4-15,0 0-4 16,-5-16-4-16,5 16-11 16,-8-17-43-16</inkml:trace>
          <inkml:trace contextRef="#ctx0" brushRef="#br0" timeOffset="1173.6731">7931-2136 193 0,'0'0'23'0,"12"15"-10"16,-12-15-4-16,0 30-6 16,0-30-1-16,-9 41-1 15,9-20 0-15,0 8 0 16,0-1-1-16,0 6 0 0,0-10 0 15,0 2 0 1,0-6 0-16,0-4 0 0,0-3 0 16,0-13-1-1,0 16-1-15,0-16-7 0,0 0-1 16,0 0-7-16,0 0-20 16</inkml:trace>
          <inkml:trace contextRef="#ctx0" brushRef="#br0" timeOffset="1391.4394">7931-1724 196 0,'-5'42'21'0,"1"-5"-9"16,-4-4-3-16,8 13-7 15,-13-23-1-15,13 3-1 16,0-5 0-16,0-5 0 15,0-16 0-15,0 13-2 16,21-5-5-16,-21-8-3 16,0 0-6-16,0 0-20 15</inkml:trace>
          <inkml:trace contextRef="#ctx0" brushRef="#br0" timeOffset="1580.8835">7950-1306 185 0,'-3'25'24'16,"3"4"-11"-16,0-29-5 16,-4 25-12-16,4-25-8 0,0 0-6 15,0 0-27-15,0 0-67 16</inkml:trace>
          <inkml:trace contextRef="#ctx0" brushRef="#br0" timeOffset="2289.838">8000-822 195 0,'0'0'22'15,"0"0"-10"-15,0 0-4 16,21 0-6-16,-21 0 0 16,0 20-1-16,0-20 0 15,0 25 0-15,4-1 0 16,0 6-1-16,0 3 1 0,5 12-1 15,-1-3 0-15,-4 7 0 16,4 1 0-16,-4 3 0 16,1 1 0-16,-1 0 1 15,0-4-1-15,4 0 0 16,-3-1 0-16,-2-8 0 16,6-4 0-1,-5 0 0-15,-4-7 0 0,4-10 0 16,-4 1 0-16,0-21 0 15,8 21 0-15,-8-21 0 16,0 0-1-16,0 0 1 16,0 0-1-16,-12-16-6 15,12-6-3-15,-4-15-4 16,-5-12-13-16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7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27D6D8-3FED-456A-994D-822DC494449A}" emma:medium="tactile" emma:mode="ink">
          <msink:context xmlns:msink="http://schemas.microsoft.com/ink/2010/main" type="writingRegion" rotatedBoundingBox="6806,10020 6576,12204 5589,12101 5819,9916"/>
        </emma:interpretation>
      </emma:emma>
    </inkml:annotationXML>
    <inkml:traceGroup>
      <inkml:annotationXML>
        <emma:emma xmlns:emma="http://www.w3.org/2003/04/emma" version="1.0">
          <emma:interpretation id="{2A23BD44-48B5-4528-AA88-A19DD06F3FD0}" emma:medium="tactile" emma:mode="ink">
            <msink:context xmlns:msink="http://schemas.microsoft.com/ink/2010/main" type="paragraph" rotatedBoundingBox="6806,10020 6576,12204 5589,12101 5819,9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CBFD88-F8D8-4E3E-9514-66FC0053CCE1}" emma:medium="tactile" emma:mode="ink">
              <msink:context xmlns:msink="http://schemas.microsoft.com/ink/2010/main" type="line" rotatedBoundingBox="6806,10020 6576,12204 5589,12101 5819,9916"/>
            </emma:interpretation>
          </emma:emma>
        </inkml:annotationXML>
        <inkml:traceGroup>
          <inkml:annotationXML>
            <emma:emma xmlns:emma="http://www.w3.org/2003/04/emma" version="1.0">
              <emma:interpretation id="{EF58FB1F-B79B-4BA3-8282-723D2827FC54}" emma:medium="tactile" emma:mode="ink">
                <msink:context xmlns:msink="http://schemas.microsoft.com/ink/2010/main" type="inkWord" rotatedBoundingBox="6806,10020 6576,12204 5589,12101 5819,9916"/>
              </emma:interpretation>
            </emma:emma>
          </inkml:annotationXML>
          <inkml:trace contextRef="#ctx0" brushRef="#br0">4435-1146 188 0,'-17'18'25'0,"17"-18"-11"0,-25 21-5 15,13-21-7 1,-5 24-1-16,-4-7 0 0,5 11 0 15,-4-2-1-15,-1-2 0 16,4 1 0-16,1-4 0 16,4-1 0-1,-5-3 0-15,8-1-2 0,-11-20-3 16,20 4-5-16,-25-12-4 16,25 12-17-16,-17-33-60 15</inkml:trace>
          <inkml:trace contextRef="#ctx0" brushRef="#br0" timeOffset="1">4373-1165 195 0,'29'25'21'0,"-1"3"-9"16,6 1-3-1,-10-12-8-15,9 11 0 16,-3-2 0-16,-2-6-1 0,-8 2 0 15,1-7 0-15,-4 2-1 16,-17-17 0-16,25 22-3 16,-25-22-5-16,0 0-6 15,-4-26-12-15,-13 1-56 16</inkml:trace>
          <inkml:trace contextRef="#ctx0" brushRef="#br0" timeOffset="2">4099-2037 196 0,'-20'24'21'0,"8"6"-9"15,-9 2-3-15,13 10-8 16,-9-1 0-16,9 8-1 15,4 1 0-15,4 0 0 16,0-1 0-16,0-10-1 16,9 5-4-16,3-19-4 0,0-13-6 15,4-12-15 1,10-12-58-16</inkml:trace>
          <inkml:trace contextRef="#ctx0" brushRef="#br0" timeOffset="3">4397-1835 183 0,'-7'42'27'15,"-2"-2"-14"-15,-3-3-3 16,7 9-9-16,1-13 0 16,13 5-1-16,-2-9 1 15,7-9-1-15,2-13 0 16,8-1 1-16,-3-6-1 15,4-13 0-15,-4-3 0 16,0-5 0-16,-5-4 0 0,-8 6 0 16,-8-12 0-1,0 11 0-15,-4-5 1 16,-9 5-1-16,1 3 1 0,-4 1-1 16,-1 3 1-16,17 13-1 15,-21-12 1-15,21 12-1 16,0 0 0-16,12-22 0 15,5 18 0-15,4 1 1 16,12-2-2-16,0 1 1 16,5 4 0-16,-2 0 0 15,2 0 0-15,-5 9 0 16,-5 3 0-16,-2 0 0 0,-2 9 0 16,-3 4 0-16,-4 0 0 15,-1-5 0 1,5 1 0-16,-4-8 0 0,3-10 0 15,0-3 0 1,5-16 0-16,-9-5 1 0,1-12-1 16,-1 0 0-1,-11-4 0-15,-5 0 0 0,-8 4 0 16,-8 9 0-16,-10-2 0 16,-3 14 0-16,-4 12-1 15,-12-8-4-15,8 20-5 16,-4 4-3-16,3 2-14 15,1-2-51-15</inkml:trace>
          <inkml:trace contextRef="#ctx0" brushRef="#br0" timeOffset="9">4393-1020 111 0,'-8'20'70'0,"8"-20"-43"0,0 0-12 16,0 0-11 0,-16 0 0-16,16 0-2 0,0 0 0 15,0 0-1-15,0 0 0 16,7 16 1-16,-7-16-2 16,0 17 1-16,0-17 0 15,0 21-1-15,0-5 1 16,0 9-1-16,0-1 0 15,5 6 1-15,-5 7-1 16,0 5 0-16,0 3 0 16,0 8 0-16,0 1 0 15,0 5 0-15,9 2 0 0,-9-3 0 16,0 4 0-16,3 0 1 16,-3-5-1-16,4-3 0 15,1 0 0-15,-5-12 0 16,8 3 0-1,-8-4 0-15,4-3 0 0,-4-1 0 16,4-8 0-16,-4-5 0 16,5 1 0-16,-5-8 0 15,7-1 0-15,-7-16 0 16,0 17 0-16,0-17-1 16,0 0 1-16,8 16 0 15,-8-16-1-15,0 0 0 16,5 14-2-16,-5-14-7 0,-5-18-3 15,-7-3-11-15,9-15-42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6:12.6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3467C3-E622-4EC1-B8C4-98D667547039}" emma:medium="tactile" emma:mode="ink">
          <msink:context xmlns:msink="http://schemas.microsoft.com/ink/2010/main" type="writingRegion" rotatedBoundingBox="12932,14060 22914,13841 22995,17547 13013,17766"/>
        </emma:interpretation>
      </emma:emma>
    </inkml:annotationXML>
    <inkml:traceGroup>
      <inkml:annotationXML>
        <emma:emma xmlns:emma="http://www.w3.org/2003/04/emma" version="1.0">
          <emma:interpretation id="{75FB4902-126D-40BB-B957-D7051B5A3ADA}" emma:medium="tactile" emma:mode="ink">
            <msink:context xmlns:msink="http://schemas.microsoft.com/ink/2010/main" type="paragraph" rotatedBoundingBox="16069,13932 22918,13842 22933,14968 16083,15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06B176-10CC-430A-BE80-D658BFAF13CE}" emma:medium="tactile" emma:mode="ink">
              <msink:context xmlns:msink="http://schemas.microsoft.com/ink/2010/main" type="line" rotatedBoundingBox="16069,13932 22918,13842 22933,14968 16083,15058"/>
            </emma:interpretation>
          </emma:emma>
        </inkml:annotationXML>
        <inkml:traceGroup>
          <inkml:annotationXML>
            <emma:emma xmlns:emma="http://www.w3.org/2003/04/emma" version="1.0">
              <emma:interpretation id="{8D59DB7D-4563-4CCA-B063-464D03A4D315}" emma:medium="tactile" emma:mode="ink">
                <msink:context xmlns:msink="http://schemas.microsoft.com/ink/2010/main" type="inkWord" rotatedBoundingBox="16053,14156 18101,14026 18154,14865 16106,14996"/>
              </emma:interpretation>
            </emma:emma>
          </inkml:annotationXML>
          <inkml:trace contextRef="#ctx0" brushRef="#br0">5818 6639 142 0,'0'0'53'0,"-14"8"-32"15,14-8-8-15,0 0-9 16,0 0 0-16,0 0-2 16,22-12 0-16,7 12 0 15,-3-3-2-15,6 3 1 16,5 0 0-16,7 0-1 0,-5 7 0 16,5-3 0-1,-4 2 0-15,-3 2 0 16,-8 0 0-16,0 0 0 15,-4-1-1-15,-6-7 0 0,2 10-1 16,-21-10-5-16,0 0-4 16,8-22-6-16,-8 22-22 15</inkml:trace>
          <inkml:trace contextRef="#ctx0" brushRef="#br0" timeOffset="224.5997">6081 6457 187 0,'-15'-11'26'0,"15"11"-12"16,-14 7-4-16,17 12-7 16,-14-5-2-16,19 15 1 15,-8 4-2-15,0 15 1 16,0-1-1-16,0 7 0 16,0 5 0-16,0-1 0 15,0 0 0-15,0-9-1 16,10 9-4-16,-10-16-5 15,8-4-4-15,-8-13-12 16,0-11-58-16</inkml:trace>
          <inkml:trace contextRef="#ctx0" brushRef="#br0" timeOffset="2044.8354">6733 6308 134 0,'-12'-22'58'16,"12"7"-36"-16,0 1-9 15,-6-12-8-15,24 23-1 16,-15-12-1 0,23 15-2-16,-12 0 0 15,12 4 0-15,-5 7 0 0,5 7-1 16,-5 7 0-1,-2 5 0-15,-4 10 1 0,-8-4-2 16,-7 1 1-16,-7-1 0 16,-8 4 0-16,1-11 0 15,-5 0 0-15,1 0 0 16,3-10 0-16,1-5 0 16,7 8 0-16,7-5 0 15,3 7 0-15,15-3 0 16,5 4 0-16,6 2 0 15,3 1 0-15,-3-2 0 0,4-4 0 16,-7-5 0 0,-9 2 0-16,-17-19 0 15,12 22 0-15,-12-22 0 0,-23 14 0 16,-1-7 0 0,-2 1 0-16,-7 4 0 0,0-6 0 15,-3 1 0-15,7 1 0 16,0-8 0-16,6 0-1 15,2-8 0-15,21 8 0 16,-14-29 0-16,28 11-3 16,-7-22 0-16,30 11-4 15,-11-15-3-15,21 4-8 16,-7-14-14-16,14 13-16 0,-14-7 9 16,4 13 36-16,-8 6 41 15,-10 3 19-15,-1 15-23 16,-25 11-15-16,22 11-8 15,-22-11-4-15,0 47-1 16,-11-21-3-16,19 25 0 16,-16-11 0-16,16 7-1 15,-1-7 0-15,7-3 0 16,4-8-1-16,11-11 0 16,-3-15 0-16,6-6 1 15,5-15-1-15,-4-4 0 16,-4-7 0-16,0-7-1 15,-11 2 1-15,-2 2 1 0,-16 6-1 16,0 6 0 0,-16-3 0-16,1 12 0 15,-2 3 0-15,-1 2 0 16,3-2 0-16,15 8 0 0,0 0 0 16,0-11 0-1,18 0 1-15,4 4-1 0,11 3 0 16,4 1 0-16,2 3-1 15,1 0 1-15,-3 7 0 16,-4 7 0-16,-4 4 0 16,-4 1 0-16,-3 6 0 15,-4-3 0-15,1-5 0 16,-5-1 0-16,4-5 0 16,0-11 1-16,0 0-1 0,1-11 0 15,-1-7-1-15,-7-4 2 16,0-4-1-16,-11 1 0 15,0-5 0-15,-14 1 0 16,-5 4 0-16,-3 3 0 16,-3 4 0-16,-4 4-1 15,6 6 0-15,-13-10-3 16,22 24-6-16,-1 2-4 16,15-8-12-16,0 22-57 15</inkml:trace>
        </inkml:traceGroup>
        <inkml:traceGroup>
          <inkml:annotationXML>
            <emma:emma xmlns:emma="http://www.w3.org/2003/04/emma" version="1.0">
              <emma:interpretation id="{7C11AA89-7354-46CA-BC55-82BAD0B22A62}" emma:medium="tactile" emma:mode="ink">
                <msink:context xmlns:msink="http://schemas.microsoft.com/ink/2010/main" type="inkWord" rotatedBoundingBox="18721,13897 22918,13842 22933,14968 18735,15023"/>
              </emma:interpretation>
            </emma:emma>
          </inkml:annotationXML>
          <inkml:trace contextRef="#ctx0" brushRef="#br0" timeOffset="2462.7853">8611 6137 179 0,'0'0'30'15,"-26"11"-14"-15,5 7-7 0,6 19-6 16,-18-5-1-16,15 19-1 15,-3 4 0-15,10 7 0 16,-1-1 0-16,20 9-1 16,7-1 0-16,3-4-1 15,11-2 1 1,0-13-1-16,11 1-2 0,-11-28-2 16,11 2-6-16,-7-25-5 15,7-8-23-15,-4-17-75 16</inkml:trace>
          <inkml:trace contextRef="#ctx0" brushRef="#br0" timeOffset="2924.6795">9096 6174 197 0,'0'0'21'15,"-23"13"-9"-15,17 17-3 16,-17-1-7-16,12 26-1 0,1-1 0 15,-1 12-1-15,0 7 1 16,7 4-1-16,-7-1 0 16,8 4 0-16,-1-7 0 15,4-8 0-15,-4-9 0 16,4-9 0-16,0-19 0 16,-7-13 0-16,7-15 0 15,0-26 0-15,-3-10 0 16,3-15 0-16,0-15 0 15,0-10 0-15,7-7 0 0,0 1 0 16,3 2 0 0,5 5 0-16,4 8 0 15,6 14 0-15,0 8 0 16,1 15 0-16,3 13 0 0,0 10 0 16,-7 7 0-16,3 11 1 15,-7 7-1-15,1 7 0 16,-9 5 0-16,-2 7 0 15,-8-1 0-15,-11 0 0 16,-4 0 0-16,-6-3 0 16,-5-4 0-16,-3-10 0 15,0 2-1-15,-8-21 0 16,19 15-3-16,-3-19-6 16,21 4-3-16,-14-29-12 15,20 10-48-15</inkml:trace>
          <inkml:trace contextRef="#ctx0" brushRef="#br0" timeOffset="3263.4592">9783 6163 188 0,'-25'0'25'16,"11"11"-10"-16,-1-8-6 0,1 11-6 16,-9-2-1-16,12 16-1 15,-7 2-1 1,0 17 1-16,-4 4-1 0,-4 4 1 16,2 5-1-1,-2 7 0-15,-3-5 0 16,3 0 0-16,0-8 0 0,2-9-1 15,9-9 1-15,-4-12-1 16,19-5-2-16,-18-26-2 16,18 7-6-16,-7-18-5 15,14-4-17-15,-7-7-71 16</inkml:trace>
          <inkml:trace contextRef="#ctx0" brushRef="#br0" timeOffset="3529.0969">9430 6534 190 0,'22'-11'24'0,"-22"11"-10"16,26 18-5 0,-26-18-6-16,36 33-2 15,-18-11 0-15,8 7-1 16,-5-5 0-16,2 7 0 16,1-2 0-16,-5-7-1 0,6 7 0 15,-25-29-4-15,26 7-5 16,-7-14-4-16,-5-1-17 15,-4-17-61-15</inkml:trace>
          <inkml:trace contextRef="#ctx0" brushRef="#br0" timeOffset="4046.2835">9864 6275 193 0,'18'0'23'0,"7"0"-11"15,4-7-2-15,-14-4-9 0,25 3 0 16,-7-2-1-16,4 2 1 16,-8-2-1-16,-4 6 0 15,-7-2 0-15,-18 6 1 16,15 0-1-16,-15 0 0 16,-15 13 1-16,-3 2-1 15,-4-1 0-15,0 8 1 16,-7 7-1-16,3 8 0 15,5 3 0-15,-2 7 1 0,5 4-1 16,12 4 0 0,-2 0 0-16,8-1 0 15,0 5 0-15,8-9 0 16,-2-6 0-16,2-8 0 16,-1-3 0-16,-4-11 0 0,-3-8 0 15,0-14-1-15,0 0 1 16,-6-17 0-1,-6-9 0-15,6-3 0 0,-6-7 0 16,9-5 0-16,3 1 0 16,0 4 0-16,15-1 0 15,-1 8 0-15,8 4 0 16,3 3 0-16,8 3-1 16,-8-2 0-16,11 21-4 0,-10-12-5 15,3 9-5-15,-6-4-13 16,2 7-64-16</inkml:trace>
          <inkml:trace contextRef="#ctx0" brushRef="#br0" timeOffset="4149.795">10417 6596 193 0,'3'29'23'16,"-3"0"-10"-16,0 3-4 15,-18-2-8-15,15 6 0 16,-8 5-4-16,-11-16-6 15,-3 0-3-15,-1-3-12 16,-3-7-40-16</inkml:trace>
          <inkml:trace contextRef="#ctx0" brushRef="#br0" timeOffset="5084.3256">10741 6793 201 0,'-11'25'19'0,"11"-11"-7"16,0-14-3-16,0 0-8 16,11-22 0-16,7-3-1 15,0-8 0-15,5-3 0 16,-2-4 1-16,1 7-2 16,-4 0 2-16,0 4-1 15,-3 7 0-15,-8 4 0 16,-7 18 0-16,7-14 0 0,-7 14 0 15,0 14 0-15,0 4 0 16,8 4 0 0,-5 7 1-16,5 4-1 15,2 4 0-15,5-1 0 16,4 0-1-16,-5-7 1 16,8-3 0-16,-4-11 0 0,7 2-1 15,-10-24-2-15,14 11-4 16,-11-16-3-16,-3-5-8 15,-4-12-24-15</inkml:trace>
          <inkml:trace contextRef="#ctx0" brushRef="#br0" timeOffset="5225.9208">11010 6224 196 0,'0'0'20'0,"-18"-21"-8"16,18 21-6-16,0 0-15 15,15 10-4-15,3-6-13 16,4 3-49-16</inkml:trace>
          <inkml:trace contextRef="#ctx0" brushRef="#br0" timeOffset="5437.8263">11516 6690 199 0,'-3'44'20'16,"-12"0"-9"-16,1-4-2 15,-8-7-8-15,0 0-1 0,-4-8 0 16,-3-7-1 0,11 8-3-16,-11-16-6 0,0-2-4 15,0-11-14-15,8-12-59 16</inkml:trace>
          <inkml:trace contextRef="#ctx0" brushRef="#br0" timeOffset="6015.9272">11917 6221 200 0,'-15'18'20'0,"4"0"-9"16,-3 7-1 0,-1 4-10-16,5 12 1 0,2-5 0 15,8 12-1 1,0-10 1-16,8 3-1 0,10-4 0 15,11-4 1-15,3-8-1 16,5-3 0-16,-4-5 0 16,7-1-1-16,-7 2 1 15,-8-7 0-15,-7 4 0 16,-7 3 0-16,-11-4 0 16,-11 5 0-16,-7 2 0 15,-7-2 0-15,-8-1 0 16,1 0 0-16,-9-3 0 15,4-1 0-15,2-7 0 0,1-7-1 16,13 0 0-16,-8-21-1 16,29 6-5-16,-15-14-4 15,7-7-8-15,1-12-26 16</inkml:trace>
          <inkml:trace contextRef="#ctx0" brushRef="#br0" timeOffset="6174.1233">11830 6224 194 0,'22'-11'22'16,"-1"1"-10"-16,8 10-2 16,-6-9-8-16,17 9-2 15,-8 0 0-15,9-7-1 16,6 11-4-16,-11-8-6 0,0-3-5 16,-6-3-18-1,-1-5-72-15</inkml:trace>
          <inkml:trace contextRef="#ctx0" brushRef="#br0" timeOffset="6417.2769">12471 5962 204 0,'25'33'18'16,"11"10"-6"-16,-14 5-3 15,7 10-8-15,-10 11 0 0,6 4 0 16,-11 7-1-16,-3 4 1 15,-11 0-1 1,-3 1 0-16,-15-2 0 16,-16 0 0-16,2 4-5 0,-30-17-5 15,-7-5-3-15,-22-17-10 16,-18-12-45-16</inkml:trace>
        </inkml:traceGroup>
      </inkml:traceGroup>
    </inkml:traceGroup>
    <inkml:traceGroup>
      <inkml:annotationXML>
        <emma:emma xmlns:emma="http://www.w3.org/2003/04/emma" version="1.0">
          <emma:interpretation id="{4159230A-289D-4AE9-879D-5682D02D94E5}" emma:medium="tactile" emma:mode="ink">
            <msink:context xmlns:msink="http://schemas.microsoft.com/ink/2010/main" type="paragraph" rotatedBoundingBox="12980,16259 22682,16046 22715,17553 13013,17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2876D7-0B1F-4C53-AB48-79300B40F1F1}" emma:medium="tactile" emma:mode="ink">
              <msink:context xmlns:msink="http://schemas.microsoft.com/ink/2010/main" type="line" rotatedBoundingBox="12980,16259 22682,16046 22715,17553 13013,17766"/>
            </emma:interpretation>
          </emma:emma>
        </inkml:annotationXML>
        <inkml:traceGroup>
          <inkml:annotationXML>
            <emma:emma xmlns:emma="http://www.w3.org/2003/04/emma" version="1.0">
              <emma:interpretation id="{266B0A81-DC30-48C0-909D-7CF3CF00B6EA}" emma:medium="tactile" emma:mode="ink">
                <msink:context xmlns:msink="http://schemas.microsoft.com/ink/2010/main" type="inkWord" rotatedBoundingBox="12883,16345 15780,15964 15968,17393 13070,17774"/>
              </emma:interpretation>
            </emma:emma>
          </inkml:annotationXML>
          <inkml:trace contextRef="#ctx0" brushRef="#br0" timeOffset="8599.8">3445 8416 178 0,'-15'-17'30'15,"1"2"-14"-15,-4 4-6 0,-8 0-6 16,8 15-3-16,-11 7 0 16,10 18 0-16,-7 14 0 15,5 30-1-15,-5 14 1 16,-3 23-1-16,-3 13 0 15,2 16 0-15,-6 4 0 16,3 6 0-16,1-7 0 16,-5-15 0-16,8-14 1 15,4-22-1-15,-1-22 0 0,4-21 0 16,4-31 0 0,-4-17-1-16,4-28 1 0,-4-16 0 15,3-18 0-15,-2-10 0 16,-1-16 0-1,7-11 0-15,1-6 0 0,10-4 0 16,8-5 0-16,10 2 0 16,12-1 0-16,11 10 0 15,13 9 0-15,13 10 0 16,10 15 0-16,3 14 0 16,8 18 0-16,-1 20 0 15,8 17 0-15,-3 22 0 16,-12 14 0-16,-10 20 0 15,-12 12 0-15,-17 9 0 0,-20 7 0 16,-20 7 0 0,-19-3 0-16,-14-5 0 15,-16-7 0-15,-6-6 0 0,-7-20 0 16,-1-6 0 0,8-11 0-16,8-22 0 0,6-4-1 15,10-21 0-15,24 3-1 16,2-26-3-16,20 4-5 15,6-7-6-15,18 1-17 16,4-9-67-16</inkml:trace>
          <inkml:trace contextRef="#ctx0" brushRef="#br0" timeOffset="9194.0811">4038 8667 189 0,'0'0'24'0,"-18"19"-10"15,18-19-5-15,-19 11-7 16,19-11-1-16,-10 37 0 16,6-5 0-16,4 16 0 15,-7 7 0-15,3 17-1 16,-3 9 0-16,3 2 1 15,-7 1-1-15,4-4 0 16,3-11 0-16,4-11 0 0,0-21 0 16,8-23 0-1,10-21 0-15,4-18-1 16,3-19 1-16,5-10 0 16,2-5 0-16,1 5-1 15,-1 9 1-15,5 16 0 0,-4 19 0 16,-1 14 0-1,5 17 0-15,-1 6 0 16,1 5 0-16,3 3 0 0,-1-1 0 16,2-5 0-16,2-11 0 15,-2-7 0-15,-4-11 0 16,-2-4 0-16,-2-10 0 16,0-12 0-16,-3-11 0 15,-6-6 0-15,-5-8 0 16,-1-11 0-16,-7-3 0 0,-7-4 0 15,-4-8 0-15,-7 0 0 16,-9 8 1 0,-2-1-2-16,-3 16 1 0,-8 7 0 15,3 10 0-15,-3 12-1 16,7 11 0 0,-3 2 0-16,25 12-4 0,-19 8-5 15,19-8-6-15,0 0-17 16,29 14-71-16</inkml:trace>
          <inkml:trace contextRef="#ctx0" brushRef="#br0" timeOffset="9547.5875">5119 8723 193 0,'0'0'23'15,"-3"11"-10"-15,3-11-4 16,18 10-8-16,0-17 0 15,11 4-1-15,5-4 1 0,1 3-1 16,6 4 0 0,-5-8 0-16,0 12-1 0,-6-4 0 15,-1 15-1-15,-29-15-2 16,29 14-6 0,-29-3-7-16,0 7-19 0,-8 4-67 15</inkml:trace>
          <inkml:trace contextRef="#ctx0" brushRef="#br0" timeOffset="9712.6193">5233 8960 172 0,'-30'17'34'16,"5"3"-18"-16,10-3-5 15,15-17-7-15,0 25-2 16,18-17-1-16,11 6-1 16,11-7 1-16,8-3-1 15,6-1-1-15,-2-17-3 16,9 11-5-16,-6-11-5 0,3-1-11 15,-7-11-52-15</inkml:trace>
        </inkml:traceGroup>
        <inkml:traceGroup>
          <inkml:annotationXML>
            <emma:emma xmlns:emma="http://www.w3.org/2003/04/emma" version="1.0">
              <emma:interpretation id="{BA452461-64B1-405F-A02D-B31CCDB3EAC8}" emma:medium="tactile" emma:mode="ink">
                <msink:context xmlns:msink="http://schemas.microsoft.com/ink/2010/main" type="inkWord" rotatedBoundingBox="16648,16270 22684,16138 22711,17403 16676,17535"/>
              </emma:interpretation>
            </emma:emma>
          </inkml:annotationXML>
          <inkml:trace contextRef="#ctx0" brushRef="#br0" timeOffset="10449.8936">6710 8402 187 0,'-7'-18'26'0,"7"18"-12"16,0 0-4-16,-14 7-9 15,-1 11 1-15,15 26-1 16,-14 10-1-16,6 20 1 0,-3 17-1 15,-4 22 1-15,-3 7-1 16,4 7 0 0,-8 0 0-16,0-6 0 0,-4-12 0 15,5-14 0 1,3-25 0-16,-4-17 0 0,7-23 0 16,4-15 0-16,1-30 0 15,-1-18 0-15,3-17 0 16,1-20 0-16,4-18 0 15,3-13 0-15,0-9 0 16,7-7 0-16,7 5 0 16,12 3 0-16,3 6 0 15,7 12 0-15,12 19 0 16,6 17 0-16,4 19 0 0,1 14 0 16,-1 22 0-1,-4 22 0-15,1 14 0 0,-8 15 0 16,-10 15 0-16,-8 3 1 15,-11 4-1-15,-15-1 0 16,-13-6 0-16,-9-8 0 16,-13-7 0-16,-12-15 0 15,-6-10 0-15,-5-11-1 16,0-8 1-16,0-11 0 16,15-3-1-16,-7-23-2 15,26 6-6-15,6-10-4 16,18-2-9-16,9-4-42 15</inkml:trace>
          <inkml:trace contextRef="#ctx0" brushRef="#br0" timeOffset="18986.2043">7373 8492 170 0,'0'0'34'0,"-15"-24"-17"16,15 24-9-16,-21-19-4 15,21 19-1-15,-14 4-1 16,9 18-1-16,-9 7 0 15,3 19 0-15,0 6-1 16,0 19 0-16,-3 4 0 0,2 7 1 16,2-1-1-16,2 1 0 15,2-16 0 1,6-5 0-16,0-16 0 0,0-13 0 16,6-14 0-16,-6-20 0 15,26-6 0-15,-8-16 0 16,4-11 0-1,0-3 0-15,0-5-1 0,-1 4 1 16,-3 5 0-16,1 10 0 16,-4 9 0-16,-1 13 0 15,1 13 0-15,0 13 0 16,-1-1 0-16,4 8 0 16,8 0 0-16,3-1 0 15,3-9 0-15,1-8 0 16,0-15 0-16,3-5 0 15,1-12 0-15,-4-16 0 16,-4-8 0-16,-8-2 0 16,-2-12 0-16,-12-7 0 0,1-3 0 15,-13 3 0 1,-5-4 0-16,-9 8 0 16,1 4 0-16,-8 9 0 0,5 13 0 15,-1 6 0-15,0 19-1 16,0 3 0-16,19 27-5 15,-9-6-4-15,12 12-6 16,0 1-19-16,12 6-75 16</inkml:trace>
          <inkml:trace contextRef="#ctx0" brushRef="#br0" timeOffset="19824.0591">8105 8792 185 0,'0'0'26'16,"0"0"-12"-16,-18 36-6 15,-4-17-5-15,22 20-1 16,-15 2-1-16,8 13-1 16,-4 1 1-16,0 7-1 15,4-1 0-15,-4-1 0 16,3-14 1-16,2-2-1 15,-2-11 0-15,1-8 0 16,7-25 0-16,0 0 0 16,0 0 0-16,11-21 0 15,-1-1 0-15,5 0 0 16,7-4 0-16,4 8 0 16,-1 3 0-16,4 8 0 0,-3 7 0 15,3 7 0 1,-4 5 0-16,-2 6 0 0,-13 0 0 15,1 8 0-15,-11-1 0 16,-3 4 0-16,-12 4 0 16,1-4 0-16,-9 0 0 15,2 0 0-15,-8-7 0 16,3-7 0-16,0-1 0 16,-3-14-1-16,11 3-4 15,-14-13-5-15,3-5-5 16,-8-14-15-16,-3-4-70 0</inkml:trace>
          <inkml:trace contextRef="#ctx0" brushRef="#br0" timeOffset="12014.279">8895 8825 194 0,'-14'0'22'16,"14"0"-9"-16,0 0-5 15,3 17-6-15,15-17 0 16,19 12-2-16,7-12 1 16,14 7 0-16,0-7-1 0,7-7 1 15,1 3-1 1,-1-4 0-16,-6 1 1 0,-8 3-1 15,-8 4-1-15,-6-3 1 16,-8 10-1 0,-14-14-2-16,3 19-6 0,-18-12-4 15,14 2-9-15,-14-2-40 16</inkml:trace>
          <inkml:trace contextRef="#ctx0" brushRef="#br0" timeOffset="13374.573">10544 8406 184 0,'-3'-15'28'15,"3"15"-14"1,-22 4-4-16,7 17-6 15,-3 5-3-15,4 18 0 16,-4 11 0-16,3 17-1 0,1 12 0 16,-1 11 1-16,4 2-1 15,-4 7 0-15,1-10 0 16,-4-6 0-16,-1-13 0 16,4-16-1-16,-6-15 1 15,3-22 0-15,-4-18 0 16,0-16 0-16,3-17 0 15,-2-14 0-15,3-13 0 0,-1-5 0 16,1-19 0 0,7-1 0-16,1-9 0 0,10 3 0 15,0-1 0-15,18 1 0 16,3 11 0-16,13 2 0 16,9 12 0-16,11 8 0 15,9 13 1-15,5 12-1 16,6 7 0-16,-1 11 0 15,-1 11 0-15,-10 15 0 16,-4 11 0-16,-14 10 0 16,-12 7 0-16,-14 9 0 15,-18 2 0-15,-10 5 0 16,-12-4 0-16,-14 3 0 16,-4-11 0-16,-4-7 1 0,-3-7-2 15,3-12 1 1,4-6 0-16,0-8-1 0,18-3 1 15,0-15-2 1,22 11-2-16,0-10-6 16,11-5-4-16,11-11-13 15,7 4-55-15</inkml:trace>
          <inkml:trace contextRef="#ctx0" brushRef="#br0" timeOffset="13923.377">11029 8486 170 0,'0'0'36'16,"15"4"-19"-16,-15-4-7 0,0 0-6 15,0 14-2 1,3 4 0-16,-6-3-1 16,3 14 0-16,0 0 0 0,0 15-1 15,0 3 1-15,-5 8-1 16,2 3 0-16,-4 4 1 15,7 4-1-15,-4-4 0 16,4-4 0-16,7-7 0 16,5-4 0-16,-2-14-1 15,4-14 1-15,5-16 0 16,-1-11 0-16,0-9 0 16,4-9 0-16,0-7 0 15,-3 4 0-15,2 0 0 16,-3 7 0-16,4 11 0 15,4 11 0-15,3 7 0 0,0 12 0 16,0 5 0-16,7 2 0 16,5 3 0-16,2-7 0 15,-3-7 0 1,4-7 0-16,-8-11 0 0,1-17 0 16,-1-5 0-1,-10-11 0-15,-4-11 1 0,-8-8-1 16,-7-7 0-16,-7-4 0 15,0-10 0-15,-11-5 0 16,-7 1 0-16,0 8 0 16,-8 6-1-16,5 12 1 15,-8 9 0-15,7 20-1 0,-4 4-2 16,26 21-6-16,-21 15-3 16,21 6-9-16,0 4-36 15</inkml:trace>
          <inkml:trace contextRef="#ctx0" brushRef="#br0" timeOffset="14462.4164">12306 8909 175 0,'0'0'32'0,"12"-20"-16"16,-12 20-7-16,-12-17-5 16,12 17-2-16,-11-15 0 15,11 15-1-15,-32-7 0 0,6 14 0 16,-6-3-1-16,-4 11 1 15,-5 2 0 1,4 13-1-16,2 7 0 0,5 3 0 16,5 4 1-16,10 3-1 15,12 0 0-15,10-3-1 16,15-7 1-16,10-9 0 16,9-6 0-16,9-15-1 15,16 4-2-15,-4-29-7 16,4-8-2-16,-16-10-9 15,2-12-38-15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10A7324-126E-48F0-BF36-C30EC6585C62}" emma:medium="tactile" emma:mode="ink">
          <msink:context xmlns:msink="http://schemas.microsoft.com/ink/2010/main" type="writingRegion" rotatedBoundingBox="10861,16321 11231,12644 12611,12783 12242,16460"/>
        </emma:interpretation>
      </emma:emma>
    </inkml:annotationXML>
    <inkml:traceGroup>
      <inkml:annotationXML>
        <emma:emma xmlns:emma="http://www.w3.org/2003/04/emma" version="1.0">
          <emma:interpretation id="{ACED23E1-4607-4180-8D16-9FA96191E6E7}" emma:medium="tactile" emma:mode="ink">
            <msink:context xmlns:msink="http://schemas.microsoft.com/ink/2010/main" type="paragraph" rotatedBoundingBox="10861,16321 11231,12644 12611,12783 12242,16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6FC32E-4F6C-4CF6-A74E-D19995843F82}" emma:medium="tactile" emma:mode="ink">
              <msink:context xmlns:msink="http://schemas.microsoft.com/ink/2010/main" type="line" rotatedBoundingBox="10861,16321 11231,12644 12611,12783 12242,16460"/>
            </emma:interpretation>
          </emma:emma>
        </inkml:annotationXML>
        <inkml:traceGroup>
          <inkml:annotationXML>
            <emma:emma xmlns:emma="http://www.w3.org/2003/04/emma" version="1.0">
              <emma:interpretation id="{D92CF082-2DD0-4A58-87FA-F3756A7CD66C}" emma:medium="tactile" emma:mode="ink">
                <msink:context xmlns:msink="http://schemas.microsoft.com/ink/2010/main" type="inkWord" rotatedBoundingBox="10861,16321 11002,14919 12383,15057 12242,16460"/>
              </emma:interpretation>
            </emma:emma>
          </inkml:annotationXML>
          <inkml:trace contextRef="#ctx0" brushRef="#br0">676 7645 179 0,'-9'12'30'16,"9"-12"-15"0,0 0-5-16,37 21-7 0,-20-30-2 15,12 18 0 1,-1-9 0-16,10 9 0 0,-5-2-1 16,-4 13 0-16,-4 1 0 15,-8 8 0-15,-10 4 0 16,-7 4 0-16,-7 1 0 15,-7-1 0-15,-1 0 0 16,2 0 0-16,-4-4 0 0,9-4 0 16,8 0 0-1,0-4 0-15,17 0 0 0,4 1-1 16,-1-11 1 0,5 6 0-16,4-1 0 15,-5 0 0-15,-7-2 0 0,-4 2 0 16,-5 1 0-16,-8 8 1 15,-17-9-1-15,1 6 0 16,-13-6 0-16,0 5 0 16,-8-9 0-16,-4 0 0 15,-1-3 0-15,1-13 0 16,8 4-1-16,0-16 1 16,12 4-2-16,-3-21-1 15,24 4-7-15,3-7-4 16,13-2-14-16,1-12-55 0</inkml:trace>
          <inkml:trace contextRef="#ctx0" brushRef="#br0" timeOffset="1">1225 7872 184 0,'0'32'27'0,"-4"10"-13"15,-5 3-4-15,1-4-9 16,16 13 1-16,1-12-1 16,12 7-1-16,-1-12 1 15,13 1-1-15,4-13 0 16,1-13 0-16,-2-3 0 16,2-9 0-16,-5-13-1 0,-4-12 1 15,-4 0 0-15,-17-12 0 16,1-4 0-16,-9 0 0 15,-12-5 0-15,-2 4 0 16,-10 5 0-16,3 4 0 16,-8 9 0-16,8 7 1 15,0 4-1-15,5 6 0 16,16 7 1-16,-20-4-1 16,20 4 0-16,0 0 0 15,20-13 0-15,1 5 0 16,0-1 0-16,12 1 0 15,3 0 0-15,2-5 0 16,-1 8 0-16,-3 5 0 0,-1 0 0 16,-9 0 0-1,1 18 0-15,-5 2 0 0,-7 10 0 16,4 7 0-16,-5 8 0 16,5 0 0-1,-5 1 0-15,4 0 0 0,1-5 0 16,4-8 0-1,3-12 0-15,5-13 0 0,-4-13 0 16,4-6 0-16,0-15 0 16,-4-7 0-16,-8-12 0 15,-10-1 0-15,-7 1 0 16,-7 0 1-16,-19 3-1 0,-2 6 0 16,-6 6 0-16,-3 9 0 15,0 13-1 1,-8-9-2-16,12 17-6 0,0 0-4 15,8 0-9-15,0-12-41 16</inkml:trace>
          <inkml:trace contextRef="#ctx0" brushRef="#br0" timeOffset="2">1039 7074 181 0,'-12'-8'29'0,"12"8"-14"15,0 0-5-15,12 33-8 16,-12-33 0-16,12 41-1 15,-3-8 0-15,7 4-1 16,5 1 0-16,-1 4 1 16,1-10-1-16,5-3 0 15,-7-9 0-15,7-7 1 0,3-13-1 16,4-8 0 0,0-5 0-16,0-3 0 0,3-6 0 15,2 2 0 1,-5-9 1-16,0 9-1 0,0 0 0 15,-4 3 0-15,-8 0 0 16,-5 9 0-16,-16 8 0 16,17-8-1-16,-17 8 0 15,0 0-6-15,0 0-3 16,-12-13-5-16,12 13-17 16</inkml:trace>
        </inkml:traceGroup>
        <inkml:traceGroup>
          <inkml:annotationXML>
            <emma:emma xmlns:emma="http://www.w3.org/2003/04/emma" version="1.0">
              <emma:interpretation id="{C4F9EA9F-F51D-48B4-9887-6C4234CE152B}" emma:medium="tactile" emma:mode="ink">
                <msink:context xmlns:msink="http://schemas.microsoft.com/ink/2010/main" type="inkWord" rotatedBoundingBox="11628,13352 11695,12691 12057,12727 11991,13389"/>
              </emma:interpretation>
            </emma:emma>
          </inkml:annotationXML>
          <inkml:trace contextRef="#ctx0" brushRef="#br0" timeOffset="3">1420 4830 200 0,'28'8'19'0,"5"4"-7"16,5-8-3-16,7 8-8 16,-4-12-1-16,1 9 1 0,3-1-1 15,-16-8-1 1,8 21-3-16,-17-13-6 15,-20-8-4-15,0 0-11 0,0 0-52 16</inkml:trace>
          <inkml:trace contextRef="#ctx0" brushRef="#br0" timeOffset="4">1560 4822 188 0,'-17'24'24'16,"-7"-4"-11"-16,3 10-4 15,0 3-8-15,5-4-1 16,8 7 1-1,8-2-1-15,3-1 0 0,14 0 1 16,8 0-1-16,-1-4 0 16,9 0 0-16,-4-4 0 15,4 0 0-15,-3 0 0 16,-10-5 0-16,-8 1-1 16,-3-1 1-16,-9 2 0 15,-9-2 0-15,-6 0 0 0,-6-3 0 16,-8 4 0-16,-1-1 0 15,-3-3 0-15,1-9 0 16,2 9-1-16,-3-26-2 16,21 9-6-16,-5-11-6 15,1-11-15-15,8-3-56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7:12.7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188 636 15 0,'0'-15'93'0,"0"15"-34"16,0-18-45-16,0 18-4 16,0-25-1-1,0 14-3-15,0 11 0 0,-8-20-1 16,8 20-1-16,-8-12 0 15,8 12-1-15,0 0-1 16,0 0 0-16,0 0 0 16,0 0-1-16,8-19 0 15,-8 19 1-15,23-12-2 16,-3 12 1-16,-4-7-1 0,4-2 1 16,0 9-1-16,-1-4 1 15,0 4-1-15,0 0 0 16,6 0 0-16,-2 0 1 15,0-4-1-15,4 4 0 16,9-8 0-16,3 0 0 16,4-3 0-16,8-1 0 15,0-3 0-15,8-1 0 16,-5 5 1-16,5-6-1 16,3 6 0-16,-3-1 0 15,0 4 0-15,3-3 0 16,-3-1 0-16,3 0 0 15,1 0 0-15,4-3 0 16,0 3 0-16,3-5 0 0,4 2 0 16,0 4 0-16,4-1 1 15,-4 4-1 1,5-3 0-16,3 3 0 0,-4 4 0 16,-3 4 0-16,3-8 0 15,-3 8 0-15,-1 0 0 16,4 8 0-1,1-4 0-15,3 0 0 0,0-4 0 16,3 0 0-16,5 0 0 16,5 0 0-16,2-4 0 15,1-4 0-15,0 4 0 16,0-3 0-16,7 2 0 16,1 5 0-16,3-4 0 15,-6 4 0-15,5 0 0 0,2 0 0 16,0-4 0-16,3 4 0 15,-4-8 0-15,6 1 0 16,6 3 0 0,-5-4 0-16,2 4 0 0,3 4 0 15,1-7 0 1,-1 7 0-16,0-9 0 0,5 5 0 16,-5 1 0-16,4-5 0 15,-7 4 0-15,3-3 0 16,4-2 0-16,-4-2 0 15,-3 2 0-15,3-2 0 16,3 0-1-16,-2 6 1 16,-1-3 1-16,-3 1-1 15,-1 3 0-15,0 4 0 0,-3-5 0 16,-1 5 0 0,-3 0 0-16,3 0 0 0,0 0-1 15,-3 0 1-15,3 0 0 16,-3 0 0-16,0 0 0 15,-1 0 0 1,1 0 0-16,-4 0 0 0,-1 0 0 16,-3 9 0-16,-1-5 0 15,-2-1 0-15,-6 5 0 16,-3 0 0-16,-3 0 0 16,-10 3 1-16,6 0-1 15,-9 7 0-15,0-7 0 16,-4 4 0-16,5-2 0 15,-4-2 0-15,-5 4 0 0,1-3 0 16,-5 0 0-16,5 4 0 16,-8-5 0-16,-5 2 0 15,1 2 0-15,-4 0 0 16,0 5 0 0,-5-4 0-16,2-1 0 0,-9 5 0 15,4-5 0-15,-4 1 0 16,0 0 0-16,-4-4 0 15,-4 0 0-15,1-4 0 16,-5-1 0-16,0 5 0 16,-7-4 0-16,3-4 0 15,-3 4 0-15,-1 2 0 16,1-1 0-16,-4-2 0 16,-16-7 0-16,23 16 0 0,-23-16 1 15,16 17-1 1,-16-17 0-16,7 11 0 0,-7-11 0 15,-7 15 0-15,7-15 0 16,-32 20 0 0,14-13 0-16,-10 6 0 0,-8-2 0 15,-7 2-1-15,4-2 1 16,-12 1 0 0,-3-1 0-16,-1 1 0 0,-8 0 0 15,1 0 0-15,3-1 0 16,-3 5 0-16,3-8 0 15,-3 3 0-15,6-3 0 16,-3 0 0-16,2 0 0 16,-2-4 0-16,3-4 0 0,2 0 0 15,-8 0 0-15,3 0 0 16,-4-8 0-16,5 8 0 16,-9 0 0-16,-4 0 0 15,1 4 0-15,-1 4 0 16,-7-1 0-1,-4 0 0-15,5 2 0 0,-10 3 0 16,0-4 0-16,2 0 0 16,-2-1 0-16,-3-2 0 15,5 3 0-15,-2-8 0 16,2 7 0-16,-2-7 0 16,2 8 0-16,-5 0 0 15,-5-5 0-15,5 10 0 16,-3-5 0-16,-1 3 0 15,-1-4 0-15,6 6 0 16,-1-6 0-16,0 1 0 0,4 0 0 16,0-4 0-16,-4 4 0 15,0-4 0 1,0-1 0-16,0 6 0 0,0-7 0 16,0 3 0-1,0-5 0-15,3 0 0 0,-2 0 0 16,6-5 0-16,-7 5 0 15,5-11 0-15,-5 4 0 16,-4 3 0-16,8-4 0 16,-8 5 0-16,4-5 1 15,-3 3-1-15,-2 5 0 0,1-3 0 16,1 3 0-16,-5 0 0 16,0 8 0-1,-4-5 0-15,0 2 0 0,1 2 0 16,-1 1 0-16,1-1 0 15,-2-3 0 1,6 1 0-16,-1 2 0 0,-4-7 0 16,1 4 0-16,-1-4 0 15,4 4 0-15,-4-4 0 16,1 0 0-16,3 0 0 16,-4-4 0-16,4 4 0 15,4-4 0-15,-4 4 0 16,1-7 0-16,-1 7 0 15,0-5 0-15,0 5 0 16,1-7 0-16,2 3 0 16,2-4 0-16,-1 4 0 0,-1 1 0 15,2-2 0-15,-1 5 0 16,0-8 0-16,-3 8 0 16,2 0 0-1,2-3 0-15,-1 3 0 0,4-4 0 16,3-5 0-16,5 5 0 15,0-3 0-15,4 3 0 16,4-3 0-16,-4-1 0 16,11 3 0-16,-4 2 0 15,1-5 0-15,4 8 0 16,-1-4 0-16,8 4 0 16,1 0 0-16,3 0 0 0,1 4 0 15,3-4 0-15,7 8 0 16,1 0 0-1,4-5 0-15,8 2 0 0,0-2 0 16,8-3 0-16,3 8 0 16,8-8 0-16,12 0 0 15,-16 0 0 1,16 0-1-16,0 0 1 0,0 0 0 16,0 15-1-16,0-15-5 15,0 0-4-15,0 12-5 16,0-12-13-16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7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601255-B3BC-4263-9B6B-A54B915CBA91}" emma:medium="tactile" emma:mode="ink">
          <msink:context xmlns:msink="http://schemas.microsoft.com/ink/2010/main" type="inkDrawing" rotatedBoundingBox="1707,15782 1802,12281 1855,12283 1760,15784" shapeName="Other"/>
        </emma:interpretation>
      </emma:emma>
    </inkml:annotationXML>
    <inkml:trace contextRef="#ctx0" brushRef="#br0">115 0 158 0,'-12'16'41'16,"12"-16"-23"-16,0 0-7 15,0 13-8-15,0-13 0 16,0 0-2-16,0 0 1 15,0 0-1-15,0 20 0 16,0-3 0-16,0 0 0 16,0 6 0-16,0 3-1 15,0 11 1-15,0 1-1 16,-8 3 0-16,8 5 1 16,-9 3-1-16,9 4 0 0,-4 5 0 15,4 0 0-15,-4 4 0 16,4-4 1-16,0 4-1 15,-4 0 0 1,4 0 0-16,-9-5 0 0,9 2 0 16,-8 7 0-16,4-3 0 15,0-2 0-15,-4 5 0 16,8 1 0-16,-5-6 0 16,5 6 0-16,0-6 0 15,0 1 0-15,0-4 0 16,-4-4 0-16,4 0 0 15,0 0 0-15,0-5 0 16,0 5 0-16,-8-5 0 0,8 1 0 16,0 4 0-16,-4 3 0 15,4-3 0-15,0 0 0 16,-5 4 0-16,5-4 0 16,-3 0 0-16,3-1 0 15,0 1 0-15,0-5 0 16,0 5 0-16,-9-5 0 15,9 1 0 1,0 4 0-16,0-6 0 16,0 8 0-16,0-8 0 0,0-2 0 15,0 3 0-15,0-3 0 16,0 0 0-16,0 0 0 16,0-5 0-16,0 0 0 0,0 0 0 15,0-3 0 1,9-5 0-16,-9 0 0 15,0-4 0-15,3-5 0 16,-3 1 0-16,0-4 0 0,5-4 0 16,-5-1 0-16,0-16 0 15,0 25 0 1,0-25 0-16,4 20 0 0,-4-20 0 16,0 18 0-16,0-18 0 15,0 0 0-15,0 0-1 16,5 16 1-16,-5-16-1 15,0 0-1-15,0 0-7 16,-9-21-3-16,1 0-8 16,8 1-31-16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709D9D-922A-4486-8764-8089E35FB2C0}" emma:medium="tactile" emma:mode="ink">
          <msink:context xmlns:msink="http://schemas.microsoft.com/ink/2010/main" type="inkDrawing" rotatedBoundingBox="1770,7681 1776,12059 1704,12060 1698,7682" semanticType="callout" shapeName="Other">
            <msink:sourceLink direction="with" ref="{6AEB683C-1DCE-4EAA-9F7E-91A9B70FB599}"/>
          </msink:context>
        </emma:interpretation>
      </emma:emma>
    </inkml:annotationXML>
    <inkml:trace contextRef="#ctx0" brushRef="#br0">33 12 80 0,'0'0'87'0,"0"0"-53"15,0 0-20-15,-18-13-7 16,18 13-2-16,0 0-2 16,0 0 0-16,0 0-2 15,5 13 1 1,-5-13-1-16,0 0 0 15,0 0 0-15,0 20 0 0,0-20-1 16,-8 26 1-16,4-15-1 16,4 11 0-16,-5-10 1 15,5 11-1-15,-3-6 0 16,3 8 0-16,0 1 0 16,0-2 1-16,0 1-1 0,0 4 0 15,0 4 0-15,3 0 0 16,-3 0 0-16,5 0 0 15,-5 0 0 1,4 5 0-16,-4-6 0 0,8 1 0 16,-8-3 0-16,4 3 0 15,-4-5 0-15,0 6 0 16,9-5 0-16,-9-1 0 16,0 3 0-16,3-8 0 15,-3 8 0-15,0-4 0 16,0 2 0-16,0 3 0 15,9-2 1-15,-9 3-1 16,0 0 0-16,3 0 0 16,-3 0 0-16,0-4 0 15,0 1 0-15,5-6 0 16,-5-4 0-16,0 5 0 16,0-8 0-16,0 0 0 15,0-1 0-15,0 1 0 0,0-5 0 16,0-12 0-16,4 24 0 15,-4-24 0 1,0 16 0-16,0-16 0 0,0 0 0 16,5 19 0-16,-5-19 1 15,0 0-1-15,0 0 0 16,0 0 0-16,0 0 0 16,0 0 0-16,0 0 0 15,0 0 0-15,0 0 0 16,0 0 0-16,0 0 0 15,0 16 0-15,0-16 0 16,0 0 0-16,0 0 0 0,0 0 0 16,0 12 0-16,0-12 0 15,0 0 0 1,0 0 0-16,-5 21 0 16,5-21 0-16,0 0 0 0,0 16 0 15,0-16 0-15,0 0 0 16,-4 20 0-16,4-20 0 15,0 0 0-15,0 18 0 16,0-18 0-16,0 0 0 16,0 16 0-16,0-16 0 15,0 0 0-15,0 17 0 16,0-17 0-16,0 0 0 16,0 16 0-16,0-16 0 0,0 16 0 15,0-16 0-15,0 21 0 16,0-4 0-1,0-17 0-15,4 27 0 16,-4-9 0-16,0-5 0 16,0 3 0-16,0-16 0 0,0 25 0 15,0-25 0-15,0 21 0 16,0-21 0-16,0 24 0 16,0-24 0-16,5 21 0 15,-5-21 0-15,0 21 0 16,0-21 0-16,0 24 0 15,0-24 0-15,0 25 0 16,0-25 0-16,0 25 0 16,0-25 0-16,0 20 0 0,0-20 0 15,3 29 0 1,-3-29 0-16,0 25 0 0,0-25 0 16,0 29 0-16,0-29 0 15,0 25 0-15,0-9 0 16,0-3 0-16,0 3 0 15,0 6 0-15,0-2 0 16,0-5 0-16,4 7 0 16,-4-2 0-16,0 1 0 15,5 0 0-15,-5-1 0 16,0 1 0-16,0 4 0 16,0-4 0-16,0 4 0 15,0 0 0-15,0-5 0 16,0 5 0-16,0-5 0 15,0 5 0-15,-5 0 0 0,5 1 0 16,0-6 0 0,0 4 0-16,0-2 0 15,-4-3 0-15,4-1 0 16,0 2 0-16,0 0 0 0,0 6 0 16,-8-6 0-16,8 5 0 15,0 0 0-15,0 1 0 16,0-4 0-16,0 10 0 15,-4-10 0-15,4 4 0 16,0 2 0-16,0-2 0 16,-5-1 0-16,5-1 0 15,0 1 0-15,0-5 0 0,0 5 0 16,-3-4 0-16,3 0 0 16,0 3 0-16,0 1 0 15,0 0 0-15,-4 0 0 16,4 4 0-16,0-4 0 15,-8 4 0-15,8-1 0 16,0 2 0-16,0-1 0 16,-4-1 0-16,4 1 0 15,0 1 0-15,0-2 0 16,0 1 0-16,-5 0 0 16,5 0 0-16,0-4 0 15,0-1 0-15,0 6 0 16,0-6 0-16,0 1 0 15,-4 0 0-15,4-1 0 16,0 1 0-16,0 1 0 0,0-2 0 16,0 1 0-16,0-5 0 15,0 7 0 1,0-4 0-16,0-2 0 0,0 3 0 16,0 2 0-16,0-6 0 15,0 5 0 1,0-1 0-16,0 1 0 0,4-3 0 15,-4-2 0-15,0-3 0 16,9 3 0-16,-9-4 0 16,3 5 0-16,-3 0 0 15,0-5 0-15,0 5 0 16,0-5 0-16,5 1 0 0,-5 0 0 16,0 0 0-16,0-17 0 15,0 24 0-15,0-24 0 16,0 21 0-16,0-21 0 15,0 23 0-15,0-23 0 16,0 27 0-16,0-27 0 16,0 24 0-16,0-24 0 15,0 21 0-15,0-21 0 16,4 21 0-16,-4-21 0 16,0 0 0-16,0 11 0 15,0-11 0-15,0 0 0 16,0 0 0-16,8 18 0 15,-8-18 0-15,0 0 0 16,0 0 0-16,0 0 0 16,0 0 0-16,0 0 0 0,0 0 0 15,0 0-1-15,0 0 1 16,0 0-1-16,0 0-7 16,0 0-2-16,0-21-5 15,-12-4-15-15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D74227-2BEC-4A0C-AA3D-0CB8E2034D5C}" emma:medium="tactile" emma:mode="ink">
          <msink:context xmlns:msink="http://schemas.microsoft.com/ink/2010/main" type="inkDrawing" rotatedBoundingBox="11497,12244 11629,15187 11579,15189 11447,12246" semanticType="strikethrough" shapeName="Other">
            <msink:sourceLink direction="with" ref="{BD6F0477-304F-41FE-8D06-0DA7EF960E5D}"/>
          </msink:context>
        </emma:interpretation>
      </emma:emma>
    </inkml:annotationXML>
    <inkml:trace contextRef="#ctx0" brushRef="#br0">21 31 71 0,'0'0'37'15,"0"-22"-9"-15,0 22-6 16,0 0-7-16,0 0-5 15,0 0-4-15,0 0-3 16,0 0-2-16,0 0-2 16,-21-11 0-16,21 11-1 0,0 0 0 15,0 0 1-15,0 0 0 16,0 0 1-16,0 0 1 16,0 0 2-16,0 0 2 15,0 0 1 1,0 0-2-16,0 0 2 0,0 0-1 15,0 0-1-15,17 0 0 16,-17 0-1-16,0 0 0 16,0 0-1-16,0 0 0 15,0 0 0-15,0 17-1 16,0-17 0-16,0 0 0 16,-9 21 0-16,9-21-1 15,0 25 1-15,0-9-1 16,-3 4 0-16,3 5 0 15,0 4 1-15,0 4-1 0,-5 8 0 16,5 1 0 0,0 3 0-16,0 9 0 0,0-5 0 15,0 5 0-15,0 9 0 16,0-6 0 0,0 1 0-16,5 0 0 15,-5 6 0-15,8-8 0 0,-8 10 0 16,8 0 0-16,-8 4 0 15,8 9 0-15,-8 4 0 16,5-1 0-16,-5 9 0 16,7 4 0-16,-7-2 0 15,5-5 0-15,3 0 0 16,-8-9 0-16,4-1 0 16,5 1 1-16,-5-13-1 15,-4 0 0-15,8-3 0 0,-4-2 0 16,-4-3 0-16,8-4 0 15,-8-5 0-15,9 0 0 16,-9-2 0-16,4-2 0 16,-4-4 0-16,8 0 0 15,-8-3-1-15,4-5 1 16,-4 4 0-16,5-4 0 16,-5 0 0-16,7-8 0 15,-7 4 0-15,0-9 0 16,0 2 0-16,0-7 0 15,0-15 0-15,0 21 0 16,0-21 0-16,5 18 0 16,-5-18 0-16,0 0 0 0,0 15 0 15,0-15-1-15,0 0 0 16,0 0 0-16,0 0-8 16,0 0-3-16,8-24-9 15,-16-1-31-15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00:33.819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B344A3-462A-4026-A796-9F221B0D31B2}" emma:medium="tactile" emma:mode="ink">
          <msink:context xmlns:msink="http://schemas.microsoft.com/ink/2010/main" type="writingRegion" rotatedBoundingBox="11571,6613 12413,16216 1322,17189 480,7585"/>
        </emma:interpretation>
      </emma:emma>
    </inkml:annotationXML>
    <inkml:traceGroup>
      <inkml:annotationXML>
        <emma:emma xmlns:emma="http://www.w3.org/2003/04/emma" version="1.0">
          <emma:interpretation id="{AC632509-968A-41EB-BA3C-0D1DA9C96DDA}" emma:medium="tactile" emma:mode="ink">
            <msink:context xmlns:msink="http://schemas.microsoft.com/ink/2010/main" type="paragraph" rotatedBoundingBox="11673,7773 12417,16215 10693,16367 9949,79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5645A8-2BD2-40F2-B9B3-F331DF0DE77C}" emma:medium="tactile" emma:mode="ink">
              <msink:context xmlns:msink="http://schemas.microsoft.com/ink/2010/main" type="inkBullet" rotatedBoundingBox="11673,7773 11762,8785 10302,8914 10213,7902"/>
            </emma:interpretation>
          </emma:emma>
        </inkml:annotationXML>
        <inkml:trace contextRef="#ctx0" brushRef="#br0">225-6 67 0,'-16'3'89'0,"11"22"-49"16,-19-8-23-16,3 4-11 15,5 21-1-15,-18-10-2 16,18 26 0-16,-13-6-1 15,13 20 0-15,-10-6-1 16,19 17 1-16,-6-1-2 16,13 5 1-16,0-4 0 15,13-5-1-15,-1-8 0 0,4-11 0 16,1-14 0-16,4-8 0 16,0-20 0-1,3-17 0-15,0-8 0 0,2-14 0 16,-2-2 0-16,-3-9 0 15,-4-5 0-15,-5-3 0 16,-4 5 0-16,-8-2 0 16,-4 4 0-16,-12 6 0 15,-5 2 0-15,-4 14-1 16,-8 1 1-16,0 6 0 16,4 5 0-16,1 0 0 15,2 8 0-15,2-3 0 16,7 7 0-16,17-12 0 15,0 0-1-15,0 0 0 0,13 12-1 16,-13-12-1-16,45-16-7 16,-12 3-6-16,4 1-16 15,9-4-61 1</inkml:trace>
        <inkml:trace contextRef="#ctx0" brushRef="#br0" timeOffset="1">704 304 111 0,'-4'16'68'15,"-8"4"-41"-15,-5 6-12 16,-4 16-11-16,-7-10 0 0,15 22-1 16,-12-9-1-16,17 17-1 15,1-8 1-15,10 4-2 16,6-13 1-16,7-4-1 15,9-8 1-15,8-12-1 16,4-9 0-16,1-15 0 16,7-14 0-16,-8-7 0 15,4-10-1-15,-7-4 1 16,-1 2-1-16,-9-5 1 16,-7 3 0-16,-9 1-1 15,-8 8 1-15,-13 0 1 16,-7 9-1-16,-1 7 0 15,-7 1 1-15,2 7-1 16,-7 5 0-16,9 0 1 0,3 0-1 16,21 0 0-16,-20 8 0 15,20-8 0 1,0 0 0-16,24-16 0 16,1 0 0-16,8-6 0 15,4 3 0-15,8-2 0 16,1 4 0-16,0-3 0 0,-5 11 0 15,-4 9 0 1,-4 0 0-16,-13 16 0 0,1 5 0 16,-12 9 0-16,-1 6 0 15,-4 10 0-15,-4-5 0 0,8 1 1 16,1-5-1 0,7 0 0-16,1-17 0 15,7-8 0-15,5-12 0 0,1-3 0 16,-2-17 0-16,6-5 1 15,-10-8-1-15,-3-1 0 16,-5 1 0-16,-11 0 0 16,-5 8 0-16,-9 1 0 15,-12 11 0-15,-8 1 0 16,-4 12 0-16,-12 0-1 16,12 17-1-16,-20-14-8 15,11-3-1-15,-3 0-10 16,7-25-33-16</inkml:trace>
      </inkml:traceGroup>
      <inkml:traceGroup>
        <inkml:annotationXML>
          <emma:emma xmlns:emma="http://www.w3.org/2003/04/emma" version="1.0">
            <emma:interpretation id="{C7651708-BC5A-4895-B5DA-80237293C3C0}" emma:medium="tactile" emma:mode="ink">
              <msink:context xmlns:msink="http://schemas.microsoft.com/ink/2010/main" type="line" rotatedBoundingBox="11973,11917 12353,16221 10693,16367 10314,12064"/>
            </emma:interpretation>
          </emma:emma>
        </inkml:annotationXML>
        <inkml:traceGroup>
          <inkml:annotationXML>
            <emma:emma xmlns:emma="http://www.w3.org/2003/04/emma" version="1.0">
              <emma:interpretation id="{BD6F0477-304F-41FE-8D06-0DA7EF960E5D}" emma:medium="tactile" emma:mode="ink">
                <msink:context xmlns:msink="http://schemas.microsoft.com/ink/2010/main" type="inkWord" rotatedBoundingBox="12244,11947 12300,16320 10444,16344 10388,11971">
                  <msink:destinationLink direction="with" ref="{70D74227-2BEC-4A0C-AA3D-0CB8E2034D5C}"/>
                </msink:context>
              </emma:interpretation>
            </emma:emma>
          </inkml:annotationXML>
          <inkml:trace contextRef="#ctx0" brushRef="#br0" timeOffset="-36">345 4689 167 0,'-29'47'35'0,"-4"9"-18"16,-5 2-6 0,10-9-6-16,3 13-5 0,0-8 1 15,8-4-1-15,10 4-2 16,-6-13-7-16,13-12-4 15,5-8-11-15,-5-21-42 16</inkml:trace>
          <inkml:trace contextRef="#ctx0" brushRef="#br0" timeOffset="-35">1258 4074 128 0,'0'0'59'15,"0"0"-34"-15,-16 8-12 16,16-8-8-16,0 0-1 0,0 0-2 16,-4 33 0-16,4-17-1 15,0 12 0 1,0 2 0-16,7 3-1 16,-7 4 1-16,5 4-1 15,3 0-1-15,-8-11-1 16,8 7-6-16,-8-8-4 0,5-5-7 15,-5-7-27-15</inkml:trace>
          <inkml:trace contextRef="#ctx0" brushRef="#br0" timeOffset="-7">1420 4830 200 0,'28'8'19'0,"5"4"-7"16,5-8-3-16,7 8-8 16,-4-12-1-16,1 9 1 0,3-1-1 15,-16-8-1 1,8 21-3-16,-17-13-6 15,-20-8-4-15,0 0-11 0,0 0-52 16</inkml:trace>
          <inkml:trace contextRef="#ctx0" brushRef="#br0" timeOffset="-6">1560 4822 188 0,'-17'24'24'16,"-7"-4"-11"-16,3 10-4 15,0 3-8-15,5-4-1 16,8 7 1-1,8-2-1-15,3-1 0 0,14 0 1 16,8 0-1-16,-1-4 0 16,9 0 0-16,-4-4 0 15,4 0 0-15,-3 0 0 16,-10-5 0-16,-8 1-1 16,-3-1 1-16,-9 2 0 15,-9-2 0-15,-6 0 0 0,-6-3 0 16,-8 4 0-16,-1-1 0 15,-3-3 0-15,1-9 0 16,2 9-1-16,-3-26-2 16,21 9-6-16,-5-11-6 15,1-11-15-15,8-3-56 16</inkml:trace>
          <inkml:trace contextRef="#ctx0" brushRef="#br0" timeOffset="-9">1225 7872 184 0,'0'32'27'0,"-4"10"-13"15,-5 3-4-15,1-4-9 16,16 13 1-16,1-12-1 16,12 7-1-16,-1-12 1 15,13 1-1-15,4-13 0 16,1-13 0-16,-2-3 0 16,2-9 0-16,-5-13-1 0,-4-12 1 15,-4 0 0-15,-17-12 0 16,1-4 0-16,-9 0 0 15,-12-5 0-15,-2 4 0 16,-10 5 0-16,3 4 0 16,-8 9 0-16,8 7 1 15,0 4-1-15,5 6 0 16,16 7 1-16,-20-4-1 16,20 4 0-16,0 0 0 15,20-13 0-15,1 5 0 16,0-1 0-16,12 1 0 15,3 0 0-15,2-5 0 16,-1 8 0-16,-3 5 0 0,-1 0 0 16,-9 0 0-1,1 18 0-15,-5 2 0 0,-7 10 0 16,4 7 0-16,-5 8 0 16,5 0 0-1,-5 1 0-15,4 0 0 0,1-5 0 16,4-8 0-1,3-12 0-15,5-13 0 0,-4-13 0 16,4-6 0-16,0-15 0 16,-4-7 0-16,-8-12 0 15,-10-1 0-15,-7 1 0 16,-7 0 1-16,-19 3-1 0,-2 6 0 16,-6 6 0-16,-3 9 0 15,0 13-1 1,-8-9-2-16,12 17-6 0,0 0-4 15,8 0-9-15,0-12-41 16</inkml:trace>
          <inkml:trace contextRef="#ctx0" brushRef="#br0" timeOffset="-8">1039 7074 181 0,'-12'-8'29'0,"12"8"-14"15,0 0-5-15,12 33-8 16,-12-33 0-16,12 41-1 15,-3-8 0-15,7 4-1 16,5 1 0-16,-1 4 1 16,1-10-1-16,5-3 0 15,-7-9 0-15,7-7 1 0,3-13-1 16,4-8 0 0,0-5 0-16,0-3 0 0,3-6 0 15,2 2 0 1,-5-9 1-16,0 9-1 0,0 0 0 15,-4 3 0-15,-8 0 0 16,-5 9 0-16,-16 8 0 16,17-8-1-16,-17 8 0 15,0 0-6-15,0 0-3 16,-12-13-5-16,12 13-17 16</inkml:trace>
          <inkml:trace contextRef="#ctx0" brushRef="#br0" timeOffset="-10">676 7645 179 0,'-9'12'30'16,"9"-12"-15"0,0 0-5-16,37 21-7 0,-20-30-2 15,12 18 0 1,-1-9 0-16,10 9 0 0,-5-2-1 16,-4 13 0-16,-4 1 0 15,-8 8 0-15,-10 4 0 16,-7 4 0-16,-7 1 0 15,-7-1 0-15,-1 0 0 16,2 0 0-16,-4-4 0 0,9-4 0 16,8 0 0-1,0-4 0-15,17 0 0 0,4 1-1 16,-1-11 1 0,5 6 0-16,4-1 0 15,-5 0 0-15,-7-2 0 0,-4 2 0 16,-5 1 0-16,-8 8 1 15,-17-9-1-15,1 6 0 16,-13-6 0-16,0 5 0 16,-8-9 0-16,-4 0 0 15,-1-3 0-15,1-13 0 16,8 4-1-16,0-16 1 16,12 4-2-16,-3-21-1 15,24 4-7-15,3-7-4 16,13-2-14-16,1-12-55 0</inkml:trace>
        </inkml:traceGroup>
      </inkml:traceGroup>
    </inkml:traceGroup>
    <inkml:traceGroup>
      <inkml:annotationXML>
        <emma:emma xmlns:emma="http://www.w3.org/2003/04/emma" version="1.0">
          <emma:interpretation id="{EFFE8670-743F-477C-93A1-7BD4B9B25956}" emma:medium="tactile" emma:mode="ink">
            <msink:context xmlns:msink="http://schemas.microsoft.com/ink/2010/main" type="paragraph" rotatedBoundingBox="10190,7529 10618,12928 9881,12986 9453,75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A13933-9E2D-43BF-A2C3-35BCA94B3080}" emma:medium="tactile" emma:mode="ink">
              <msink:context xmlns:msink="http://schemas.microsoft.com/ink/2010/main" type="line" rotatedBoundingBox="10190,7529 10618,12928 9881,12986 9453,7587"/>
            </emma:interpretation>
          </emma:emma>
        </inkml:annotationXML>
        <inkml:traceGroup>
          <inkml:annotationXML>
            <emma:emma xmlns:emma="http://www.w3.org/2003/04/emma" version="1.0">
              <emma:interpretation id="{CB6F0868-74DC-4DE5-BCC4-FEE56A8EB411}" emma:medium="tactile" emma:mode="ink">
                <msink:context xmlns:msink="http://schemas.microsoft.com/ink/2010/main" type="inkWord" rotatedBoundingBox="10190,7529 10618,12928 9881,12986 9453,7587"/>
              </emma:interpretation>
            </emma:emma>
          </inkml:annotationXML>
          <inkml:trace contextRef="#ctx0" brushRef="#br0" timeOffset="-47">-395-329 147 0,'0'0'46'0,"0"0"-27"15,0 0-9-15,9 22-5 16,-9-22-1-16,0 0-1 15,-12 12-1-15,12 8 0 16,0-20-1-16,-21 33 0 16,4-9 0-16,-4 1 0 0,0 0-1 15,-3 4 1-15,-5 1-1 16,4-6 0-16,-4-4 0 16,13 2 0-1,-1-6 0-15,5-9-1 0,12-7 0 16,-21 9-1-1,21-9-3-15,0 0-4 0,0 0-6 16,0-16-14 0,12 0-56-16</inkml:trace>
          <inkml:trace contextRef="#ctx0" brushRef="#br0" timeOffset="-46">-576-160 136 0,'0'0'55'0,"29"13"-32"16,-8 8-10-16,-6-17-8 0,23 25-1 15,-17-17-2-15,16 9-1 16,-13-4-1-16,5-6 0 16,-8 1 0-16,0-12 0 15,-4 14-1 1,-17-14 0-16,24 0-2 0,-24 0-4 16,0-14-6-16,0 14-8 15,-8-15-36-15</inkml:trace>
          <inkml:trace contextRef="#ctx0" brushRef="#br0" timeOffset="-45">-440-23 154 0,'0'0'43'0,"-12"20"-23"15,12-20-9-15,0 42-6 16,-21-30-3-16,21 21 1 15,-12-3-2-15,7 6 0 0,-11 6 0 16,11 8-1-16,-7-6 1 16,4 15-1-16,-1-10 1 15,6 9-1-15,3-4 0 16,-4 0 0-16,4 4 0 16,0-4 0-16,0-1 0 15,0 0 1-15,0-2-1 16,0 2 0-16,-9 1 0 15,9 0 0-15,-3-5 0 0,3 0 1 16,-9 2-1 0,4-6 0-16,2 0 0 0,-6 1 0 15,5-5 0-15,4-1 0 16,-8-6 0-16,8-4 0 16,-4-1 0-16,4-5 0 15,0-3 0-15,0-5 0 16,0-16 0-16,0 22 0 15,0-22 0-15,0 16 0 16,0-16 0-16,0 0 0 16,0 0-1-16,0 0 0 15,0 0-4-15,0 0-4 16,-5-16-4-16,5 16-11 16,-8-17-43-16</inkml:trace>
          <inkml:trace contextRef="#ctx0" brushRef="#br0" timeOffset="-44">-559 1941 193 0,'0'0'23'0,"12"15"-10"16,-12-15-4-16,0 30-6 16,0-30-1-16,-9 41-1 15,9-20 0-15,0 8 0 16,0-1-1-16,0 6 0 0,0-10 0 15,0 2 0 1,0-6 0-16,0-4 0 0,0-3 0 16,0-13-1-1,0 16-1-15,0-16-7 0,0 0-1 16,0 0-7-16,0 0-20 16</inkml:trace>
          <inkml:trace contextRef="#ctx0" brushRef="#br0" timeOffset="-43">-559 2353 196 0,'-5'42'21'0,"1"-5"-9"16,-4-4-3-16,8 13-7 15,-13-23-1-15,13 3-1 16,0-5 0-16,0-5 0 15,0-16 0-15,0 13-2 16,21-5-5-16,-21-8-3 16,0 0-6-16,0 0-20 15</inkml:trace>
          <inkml:trace contextRef="#ctx0" brushRef="#br0" timeOffset="-42">-540 2771 185 0,'-3'25'24'16,"3"4"-11"-16,0-29-5 16,-4 25-12-16,4-25-8 0,0 0-6 15,0 0-27-15,0 0-67 16</inkml:trace>
          <inkml:trace contextRef="#ctx0" brushRef="#br0" timeOffset="-41">-490 3255 195 0,'0'0'22'15,"0"0"-10"-15,0 0-4 16,21 0-6-16,-21 0 0 16,0 20-1-16,0-20 0 15,0 25 0-15,4-1 0 16,0 6-1-16,0 3 1 0,5 12-1 15,-1-3 0-15,-4 7 0 16,4 1 0-16,-4 3 0 16,1 1 0-16,-1 0 1 15,0-4-1-15,4 0 0 16,-3-1 0-16,-2-8 0 16,6-4 0-1,-5 0 0-15,-4-7 0 0,4-10 0 16,-4 1 0-16,0-21 0 15,8 21 0-15,-8-21 0 16,0 0-1-16,0 0 1 16,0 0-1-16,-12-16-6 15,12-6-3-15,-4-15-4 16,-5-12-13-16</inkml:trace>
          <inkml:trace contextRef="#ctx0" brushRef="#br0" timeOffset="-38">-308 4044 48 0,'0'0'110'0,"0"0"-70"15,0 0-21-15,0 0-11 16,0 0-3-16,21 11-2 0,-21-11 0 16,0 19-1-16,0-19-1 15,0 32 0-15,0-7 0 16,0 3-1-16,0 6 0 16,0-5 0-16,0 20-2 15,-9-12-7-15,9 5-3 16,9-5-8-16,-1-4-29 0</inkml:trace>
          <inkml:trace contextRef="#ctx0" brushRef="#br0" timeOffset="-37">76 4631 160 0,'0'17'39'0,"0"-17"-21"16,-12 16-6-16,-4 14-8 15,-10-19-2-15,23 20-1 16,-14-9 0-16,9 12 0 16,0 4 0-16,16 3-1 15,0 0 1-15,9-3-1 16,12-5 0-16,-1-5 0 15,10-3-1-15,3-13 0 16,4-3-1-16,-12-18-4 16,5-3-6-16,-1-9-7 15,-4-3-31-15</inkml:trace>
        </inkml:traceGroup>
      </inkml:traceGroup>
    </inkml:traceGroup>
    <inkml:traceGroup>
      <inkml:annotationXML>
        <emma:emma xmlns:emma="http://www.w3.org/2003/04/emma" version="1.0">
          <emma:interpretation id="{C6C1AAD8-4F9D-4156-9ECD-E92E991D4DBF}" emma:medium="tactile" emma:mode="ink">
            <msink:context xmlns:msink="http://schemas.microsoft.com/ink/2010/main" type="paragraph" rotatedBoundingBox="9068,11984 8886,15815 7584,15753 7766,119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88FF2F5-C710-4E85-8C2E-7B241BB4DA5A}" emma:medium="tactile" emma:mode="ink">
              <msink:context xmlns:msink="http://schemas.microsoft.com/ink/2010/main" type="line" rotatedBoundingBox="9068,11984 8886,15815 7584,15753 7766,11922"/>
            </emma:interpretation>
          </emma:emma>
        </inkml:annotationXML>
        <inkml:traceGroup>
          <inkml:annotationXML>
            <emma:emma xmlns:emma="http://www.w3.org/2003/04/emma" version="1.0">
              <emma:interpretation id="{DAF23B54-EF13-4D45-946F-EDFDD7DA0D2F}" emma:medium="tactile" emma:mode="ink">
                <msink:context xmlns:msink="http://schemas.microsoft.com/ink/2010/main" type="inkWord" rotatedBoundingBox="9068,11984 8886,15815 7584,15753 7766,11922"/>
              </emma:interpretation>
            </emma:emma>
          </inkml:annotationXML>
          <inkml:trace contextRef="#ctx0" brushRef="#br0" timeOffset="-40">-1986 4064 67 0,'0'0'96'15,"0"0"-59"-15,0 0-22 16,0 0-6-16,-16 0-4 16,16 0-2-16,0 0 0 15,9 22-1-15,-9-22 0 16,-9 20-1-16,1-3 0 15,-1 8-1-15,2 7 1 0,2 1-1 16,-4 0 0-16,2 0 0 16,2 1 0-16,-3-6-1 15,8 4 0-15,-8-10-5 16,8 3-5-16,4-12-5 16,-4-13-18-16</inkml:trace>
          <inkml:trace contextRef="#ctx0" brushRef="#br0" timeOffset="-5">-2043 4483 111 0,'0'0'70'0,"0"0"-43"16,0 0-12-16,-12-22-10 16,12 22-1-16,0 0-1 15,0 0-1-15,0 0 0 0,0 17-1 16,0-17 0-16,0 34 0 15,-9-9-1-15,9 10 1 16,-9 12-1 0,2 10 1-16,2 14-1 0,2 6 0 15,-6 11 0-15,9 7 0 16,-8 9 0-16,8-1 0 16,0 0 0-16,0 4 1 15,0-12-2-15,-4 0 2 16,4-3-2-16,0-2 2 15,0-6-1-15,4-10 0 16,-4-8 0-16,4-4 0 16,-4-5 0-16,8-11 0 15,-8-5 0-15,5-16 0 16,-5 0-1-16,3-13 1 16,-3-12 0-16,0 17-1 15,0-17 1-15,0 0-2 16,0 0-2-16,0-17-6 15,0 17-4-15,-8-32-13 16,-4 15-51-16</inkml:trace>
          <inkml:trace contextRef="#ctx0" brushRef="#br0" timeOffset="-39">-1782 4694 175 0,'-17'7'32'0,"17"-7"-17"16,0 0-4-16,0 0-8 15,29 0-1-15,-29 0-1 16,33 0-1-16,-12 9 1 15,-1-1-1-15,1 0 1 16,0 4-1-16,-9 5 0 0,-4-2 0 16,-8 7 0-16,0-2 0 15,-8 1 0-15,-4 0 0 16,-2 3 0-16,2-3 0 16,4 0 0-1,4 0-1-15,4-1 1 0,0 2 0 16,12 2 0-16,0 1 0 15,2-4 0-15,-2 3 0 16,0 1 0-16,0-5 0 16,-8 2 0-16,-4-6 1 15,-7 5-1-15,-6-4 0 16,-7 3 0-16,-10-8 0 16,-2 5-1-16,-15-17-1 15,2 0-7-15,-4-4-4 0,8-18-9 16,-1-10-38-16</inkml:trace>
          <inkml:trace contextRef="#ctx0" brushRef="#br0" timeOffset="-4">-2279 6119 172 0,'0'0'34'0,"-17"25"-17"15,17-9-7-15,0-16-4 0,9 50-5 16,-9-13 0 0,17 13 1-16,-10-2-2 0,10 15 1 15,0-9 0-15,4-4-1 16,4-17 0 0,4-9 1-16,4-16-1 0,8-16 0 15,-1-20 1-15,7-4-1 16,-2-15 0-16,0-7 0 15,-4 5 0-15,-3-5 0 16,-10 8 0-16,-7 1-1 16,-4 16 0-16,-17-9-2 15,0 26-7-15,0 12-2 16,-12-7-8-16,-5 10-33 16</inkml:trace>
          <inkml:trace contextRef="#ctx0" brushRef="#br0" timeOffset="-3">-2618 7099 188 0,'21'15'25'0,"4"3"-11"15,-5 3-5-15,6 15-7 16,-5-11-1-16,-2 12-1 16,2 2 1-16,0 5 0 15,-13-2-1 1,1-1 0-16,-9 0 0 0,-9 1 0 15,-3-10 0 1,-9 6 0-16,-8-9 0 0,1-4 0 16,-6-4 0-16,6-5 0 15,-2-4 0-15,6-4 1 16,7-8-1-16,17 0 0 16,-21 6 0-16,21-6 1 15,26-6-1-15,-7 6 0 16,11-3 0-16,3 3 0 15,4-9 0-15,8 1 0 0,9-1-1 16,-16-16-2 0,19 5-6-16,-12-13-4 15,2-4-9-15,-6-12-39 0</inkml:trace>
          <inkml:trace contextRef="#ctx0" brushRef="#br0" timeOffset="-2">-2175 7168 196 0,'28'0'21'0,"5"5"-9"0,1-5-2 16,15 9-9-16,-8-9-1 15,9 0 1-15,-1 0-1 16,5 0 0-16,-8 4 0 16,-1-4 0-16,-7 0 0 15,-10 0 1-15,-7 0-1 16,-4 8 0-16,-17-8 0 16,12 28 0-16,-12-2 0 15,-8 10 1-15,-1 5-1 0,9 18 0 16,-4-1 0-1,4 4 0-15,4-5 0 0,13-3 1 16,4-12-1-16,3-12 0 16,9-18 0-1,0-17 0-15,5-20 1 0,3-4-1 16,-8-17 0-16,-8-3 0 16,-8-8 0-16,-14-6 0 15,-3 9 0-15,-15 5 0 16,-11 8 0-16,-7 3 0 15,0 14 0-15,-4-6-1 16,3 18-1-16,-14 0-7 16,15 0-2-16,0-1-8 0,-5-1-28 15</inkml:trace>
          <inkml:trace contextRef="#ctx0" brushRef="#br0" timeOffset="-1">-2060 7219 190 0,'-13'37'23'0,"6"4"-9"16,7 5-5-16,-8-10-7 15,23 10-2-15,3-8 1 16,11 3-1-16,-1-8 1 0,10 7-1 16,-2-6 0-16,-6-5 0 15,-1-4 0 1,-5 4 1-16,-7-1-1 15,-5-3 0-15,-12 1 0 0,0-6 0 16,-8 5 0-16,-9-4 0 16,1-5 1-1,-1 5-1-15,-7-9 0 0,3-3 0 16,0-2 0-16,0-7-1 16,1 0 1-16,-5-11-1 15,8 3-3-15,-11-18-5 16,2-7-5-16,-2-8-13 15,3-13-51-15</inkml:trace>
        </inkml:traceGroup>
      </inkml:traceGroup>
    </inkml:traceGroup>
    <inkml:traceGroup>
      <inkml:annotationXML>
        <emma:emma xmlns:emma="http://www.w3.org/2003/04/emma" version="1.0">
          <emma:interpretation id="{6B57CE1E-1E3E-4BA0-9E21-DE60F7278882}" emma:medium="tactile" emma:mode="ink">
            <msink:context xmlns:msink="http://schemas.microsoft.com/ink/2010/main" type="paragraph" rotatedBoundingBox="6767,9844 7047,13013 6036,13102 5757,99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3214B3B-27E0-4722-8562-5EC3FCD14AA0}" emma:medium="tactile" emma:mode="ink">
              <msink:context xmlns:msink="http://schemas.microsoft.com/ink/2010/main" type="line" rotatedBoundingBox="6767,9844 7047,13013 6036,13102 5757,9934"/>
            </emma:interpretation>
          </emma:emma>
        </inkml:annotationXML>
        <inkml:traceGroup>
          <inkml:annotationXML>
            <emma:emma xmlns:emma="http://www.w3.org/2003/04/emma" version="1.0">
              <emma:interpretation id="{7D4DEBC9-83C5-4A41-9C09-86D18E90954B}" emma:medium="tactile" emma:mode="ink">
                <msink:context xmlns:msink="http://schemas.microsoft.com/ink/2010/main" type="inkWord" rotatedBoundingBox="6767,9844 7047,13013 6036,13102 5757,9934"/>
              </emma:interpretation>
            </emma:emma>
          </inkml:annotationXML>
          <inkml:trace contextRef="#ctx0" brushRef="#br0" timeOffset="-28">-4055 2931 188 0,'-17'18'25'0,"17"-18"-11"0,-25 21-5 15,13-21-7 1,-5 24-1-16,-4-7 0 0,5 11 0 15,-4-2-1-15,-1-2 0 16,4 1 0-16,1-4 0 16,4-1 0-1,-5-3 0-15,8-1-2 0,-11-20-3 16,20 4-5-16,-25-12-4 16,25 12-17-16,-17-33-60 15</inkml:trace>
          <inkml:trace contextRef="#ctx0" brushRef="#br0" timeOffset="-27">-4117 2912 195 0,'29'25'21'0,"-1"3"-9"16,6 1-3-1,-10-12-8-15,9 11 0 16,-3-2 0-16,-2-6-1 0,-8 2 0 15,1-7 0-15,-4 2-1 16,-17-17 0-16,25 22-3 16,-25-22-5-16,0 0-6 15,-4-26-12-15,-13 1-56 16</inkml:trace>
          <inkml:trace contextRef="#ctx0" brushRef="#br0" timeOffset="-26">-4391 2040 196 0,'-20'24'21'0,"8"6"-9"15,-9 2-3-15,13 10-8 16,-9-1 0-16,9 8-1 15,4 1 0-15,4 0 0 16,0-1 0-16,0-10-1 16,9 5-4-16,3-19-4 0,0-13-6 15,4-12-15 1,10-12-58-16</inkml:trace>
          <inkml:trace contextRef="#ctx0" brushRef="#br0" timeOffset="-25">-4093 2242 183 0,'-7'42'27'15,"-2"-2"-14"-15,-3-3-3 16,7 9-9-16,1-13 0 16,13 5-1-16,-2-9 1 15,7-9-1-15,2-13 0 16,8-1 1-16,-3-6-1 15,4-13 0-15,-4-3 0 16,0-5 0-16,-5-4 0 0,-8 6 0 16,-8-12 0-1,0 11 0-15,-4-5 1 16,-9 5-1-16,1 3 1 0,-4 1-1 16,-1 3 1-16,17 13-1 15,-21-12 1-15,21 12-1 16,0 0 0-16,12-22 0 15,5 18 0-15,4 1 1 16,12-2-2-16,0 1 1 16,5 4 0-16,-2 0 0 15,2 0 0-15,-5 9 0 16,-5 3 0-16,-2 0 0 0,-2 9 0 16,-3 4 0-16,-4 0 0 15,-1-5 0 1,5 1 0-16,-4-8 0 0,3-10 0 15,0-3 0 1,5-16 0-16,-9-5 1 0,1-12-1 16,-1 0 0-1,-11-4 0-15,-5 0 0 0,-8 4 0 16,-8 9 0-16,-10-2 0 16,-3 14 0-16,-4 12-1 15,-12-8-4-15,8 20-5 16,-4 4-3-16,3 2-14 15,1-2-51-15</inkml:trace>
          <inkml:trace contextRef="#ctx0" brushRef="#br0" timeOffset="-19">-4097 3057 111 0,'-8'20'70'0,"8"-20"-43"0,0 0-12 16,0 0-11 0,-16 0 0-16,16 0-2 0,0 0 0 15,0 0-1-15,0 0 0 16,7 16 1-16,-7-16-2 16,0 17 1-16,0-17 0 15,0 21-1-15,0-5 1 16,0 9-1-16,0-1 0 15,5 6 1-15,-5 7-1 16,0 5 0-16,0 3 0 16,0 8 0-16,0 1 0 15,0 5 0-15,9 2 0 0,-9-3 0 16,0 4 0-16,3 0 1 16,-3-5-1-16,4-3 0 15,1 0 0-15,-5-12 0 16,8 3 0-1,-8-4 0-15,4-3 0 0,-4-1 0 16,4-8 0-16,-4-5 0 16,5 1 0-16,-5-8 0 15,7-1 0-15,-7-16 0 16,0 17 0-16,0-17-1 16,0 0 1-16,8 16 0 15,-8-16-1-15,0 0 0 16,5 14-2-16,-5-14-7 0,-5-18-3 15,-7-3-11-15,9-15-42 16</inkml:trace>
          <inkml:trace contextRef="#ctx0" brushRef="#br0" timeOffset="-30">-3989 4135 15 0,'-16'-12'116'0,"16"12"-61"15,0 0-32-15,0 0-14 16,0 0-4-16,0 0-1 16,0 0-1-16,0 0 0 15,0 0-1-15,-14 20 0 0,19 5-1 16,-10-4 0 0,5 12-1-16,-7-4 1 0,2 8-1 15,-3 0 0-15,4 0 0 16,-5-4 1-16,6 1-1 15,3-10 0-15,-9 1-1 16,9-8 1-16,0-17 0 16,9 33-2-16,-9-33-1 15,0 0-7-15,0 0-4 16,0 0-14-16,0 0-59 16</inkml:trace>
          <inkml:trace contextRef="#ctx0" brushRef="#br0" timeOffset="-29">-3775 4779 173 0,'12'-16'34'16,"-12"16"-19"-16,26 7-4 16,-26-7-9-16,41 18 1 15,-25-10-2-15,14 8 0 16,-10 2 0-16,1 6-1 16,-9 0 0-16,0 2 0 15,-3 4 1-15,-9-6-1 16,-9 1 0-16,-6 3-1 15,-2 1 1-15,-13-4 0 16,2 0 0-16,-6-4 0 16,-3-5 0-16,5 1 0 15,-1-5 0-15,7-3 0 0,2-6 0 16,8-3 0 0,16 0 0-16,-17 0 0 15,17 0 0-15,20-8 0 16,-4 0 0-16,14 4 1 0,7 0-1 15,8 4 0-15,1-9 1 16,4 9-1-16,-5 0 0 16,0 0 0-16,-4 0 0 15,-3 0 0-15,-9 9 0 16,-4-9 0-16,-5 0 0 0,-20 0-2 16,30 0-6-16,-30 0-3 15,7-11-8-15,-7-8-24 16</inkml:trace>
        </inkml:traceGroup>
      </inkml:traceGroup>
    </inkml:traceGroup>
    <inkml:traceGroup>
      <inkml:annotationXML>
        <emma:emma xmlns:emma="http://www.w3.org/2003/04/emma" version="1.0">
          <emma:interpretation id="{B7958BC1-B018-4097-8106-497B56CCE6E0}" emma:medium="tactile" emma:mode="ink">
            <msink:context xmlns:msink="http://schemas.microsoft.com/ink/2010/main" type="paragraph" rotatedBoundingBox="4322,9385 4820,12927 3619,13096 3121,95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DE9B5AA-4DA5-40A7-9F8F-E5D5ED09299E}" emma:medium="tactile" emma:mode="ink">
              <msink:context xmlns:msink="http://schemas.microsoft.com/ink/2010/main" type="line" rotatedBoundingBox="4322,9385 4820,12927 3619,13096 3121,9554"/>
            </emma:interpretation>
          </emma:emma>
        </inkml:annotationXML>
        <inkml:traceGroup>
          <inkml:annotationXML>
            <emma:emma xmlns:emma="http://www.w3.org/2003/04/emma" version="1.0">
              <emma:interpretation id="{583ED3FF-E33E-42D3-8C3D-83A22C383A51}" emma:medium="tactile" emma:mode="ink">
                <msink:context xmlns:msink="http://schemas.microsoft.com/ink/2010/main" type="inkWord" rotatedBoundingBox="4322,9385 4820,12927 3619,13096 3121,9554"/>
              </emma:interpretation>
            </emma:emma>
          </inkml:annotationXML>
          <inkml:trace contextRef="#ctx0" brushRef="#br0" timeOffset="-24">-6221 2329 154 0,'0'0'45'0,"0"0"-26"15,0 0-8-15,5 16-6 16,-22-16-3-16,13 25 0 15,-16-8 0 1,-1 11-1-16,0-3-1 0,0 3 0 16,-3 6 1-16,3-4-1 15,-4-6 0-15,9-4 0 16,4-2-1-16,12-18 0 16,-9 24-2-16,9-24-7 15,0 0-3-15,-12-37-12 16,19 8-46-16</inkml:trace>
          <inkml:trace contextRef="#ctx0" brushRef="#br0" timeOffset="-23">-6307 2324 175 0,'20'12'31'16,"1"10"-15"-16,8-2-6 0,-8-3-8 15,21 12 0 1,-14 0-1-16,9-4 0 0,-4-1-1 15,0 1 0-15,-8-9 0 16,-8-3-1-16,-1-1 0 16,-16-12-3-16,0 0-6 15,0 0-6-15,-16-20-17 16,-5-1-60-16</inkml:trace>
          <inkml:trace contextRef="#ctx0" brushRef="#br0" timeOffset="-22">-6977 1647 169 0,'0'0'33'0,"-16"16"-15"16,16-16-8-16,8 25-7 16,-8-25-1-16,29 25 0 15,-29-25 0-15,38 38-1 16,-22-14-1-16,1 5 1 16,-5 0-1-16,0 8 1 0,-8-8-1 15,-4 4 0-15,0 0 0 16,-8 0 0-16,-5-8 0 15,-7 0 0 1,0-1 0-16,-1-2 0 0,-8-6 0 16,4 0 0-16,0-3 0 15,4-5 0-15,0-4 0 16,21-4 0-16,-24 0 0 16,24 0 0-16,0 0 0 15,0 0 0-15,24 8 0 16,-7-8 0-16,8 9 0 0,0-5 0 15,3 5 0-15,5-1 0 16,-3-4 0 0,-1-4-1-16,7 0-1 0,-10-12-3 15,7-6-5-15,-4-2-6 16,4-9-16 0,0-8-64-16</inkml:trace>
          <inkml:trace contextRef="#ctx0" brushRef="#br0" timeOffset="-21">-6513 1767 179 0,'-13'29'28'0,"-7"3"-13"0,11 1-5 16,1 9-9-16,-5-13 1 16,13 8-1-1,9-16-1-15,7-1 1 16,1-7-1-16,7-9 1 15,5-4-1-15,4-12 0 16,-3-5 0-16,-2-4 0 16,-3-3 0-16,-9-6 0 0,-4 2 0 15,-7 3 0-15,-5 0 0 16,-8 5 1-16,-5-1-1 16,13 21 0-16,-20-25 0 15,20 25 0-15,-17-12 0 16,17 12 1-16,0 0-1 15,12-16 0-15,5 7 0 16,0 0 0-16,4 6 0 0,3-6 0 16,-3 9 0-16,3 0 0 15,1 12 0-15,0 1 0 16,-9 8 0-16,1 4-1 16,4-1 1-16,0 5 0 15,-1-8 0-15,1 0 0 16,3-9 0-16,6 1 0 15,-6-13 0-15,5-13 0 16,-4-4 0-16,-4-4 1 16,-4-3-1-16,-10 3 0 15,-7-8 0-15,-7 4 0 16,-7 1 1-16,-5 7-1 16,-2 1 0-16,-8 8-1 15,8 8-1-15,-17 0-6 16,10 3-4-16,2-3-8 15,2 0-29-15</inkml:trace>
          <inkml:trace contextRef="#ctx0" brushRef="#br0" timeOffset="-20">-6174 2407 88 0,'0'-15'54'16,"0"15"-21"-16,0-14-13 16,0 14-7-16,0 0-5 0,0 0-2 15,-18-20-1-15,18 20-2 16,0 0 0-16,0 0-1 16,0 0-1-16,0 0 0 15,0 0 1-15,0 0-2 16,0 0 1-16,0 12 0 15,0-12-1-15,0 25 1 16,0-25-1-16,0 33 0 16,-3-13 1-16,3 5-1 15,0 2 0-15,0 0 0 16,-5 6 0-16,5 1 0 16,0 2 0-16,0 6 0 0,0 3 0 15,0 1 0-15,-4 3 0 16,4 1 0-16,0 4 1 15,-8-5-2 1,8 5 2-16,-4 0-1 16,4 4 0-16,-5-5 0 15,5 5 0-15,-8 5 0 0,8 3 0 16,-4-1 0-16,4 1 0 16,-9 2 0-16,9-7 0 15,-3-4 0-15,3 1 0 16,0-8 0-16,0-1 0 15,0-3 0-15,-4-4 0 16,4-5 0-16,0 4 0 16,0-4 0-16,-5 1 0 15,5-6 0-15,0 1 0 0,0 1 0 16,0-6-1-16,0 2 2 16,0-6-2-16,0-3 2 15,0-4-1 1,5-1 0-16,-5-16-1 0,0 25 2 15,0-25-2-15,4 16 1 16,-4-16 0-16,0 0 0 16,0 17-1-16,0-17 0 15,0 0-5-15,-9-21-4 16,1-4-5-16,-8-16-15 16,7-17-62-16</inkml:trace>
          <inkml:trace contextRef="#ctx0" brushRef="#br0" timeOffset="-32">-6254 4151 162 0,'0'0'39'16,"0"0"-21"-16,-3 12-7 15,3-12-7-15,0 0-2 16,-5 22 0-16,10-2-1 16,-5 1 0-16,0 4-1 15,3 0 1-15,-3 4-1 16,9-1 0-16,-9 1 0 0,0 1 0 15,0-2 0 1,0 1 0-16,0-4 0 16,0 4 0-16,0-4 0 0,-9 0 0 15,9-6-1-15,0 7 0 16,0-26-2 0,-8 21-7-16,8-21-4 0,-4 21-11 15,4-21-51-15</inkml:trace>
          <inkml:trace contextRef="#ctx0" brushRef="#br0" timeOffset="-31">-5811 4726 118 0,'0'0'67'16,"0"0"-42"-16,0 0-11 16,0 0-8-16,0 0-3 15,0 0-1-15,0 0 0 16,0 0-1-16,0 0 0 16,0 21 0-16,0-5 0 15,0 0-1-15,0 6 0 16,0-1 1-16,-9 7-1 15,9-3 0-15,-3 4 0 0,3-4 0 16,0-1 0-16,0-8 0 16,0 1 0-16,3 0 0 15,-3-17-1 1,9 33 0-16,-9-33 0 0,4 29-5 16,-4-13-4-16,0-3-6 15,0-13-18-15,0 0-68 16</inkml:trace>
        </inkml:traceGroup>
      </inkml:traceGroup>
    </inkml:traceGroup>
    <inkml:traceGroup>
      <inkml:annotationXML>
        <emma:emma xmlns:emma="http://www.w3.org/2003/04/emma" version="1.0">
          <emma:interpretation id="{B0A920D4-5589-426E-BF26-60B211A34411}" emma:medium="tactile" emma:mode="ink">
            <msink:context xmlns:msink="http://schemas.microsoft.com/ink/2010/main" type="paragraph" rotatedBoundingBox="2093,7444 2922,16895 1308,17036 480,7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9512F-DA9D-439E-BE1B-794C6EA06927}" emma:medium="tactile" emma:mode="ink">
              <msink:context xmlns:msink="http://schemas.microsoft.com/ink/2010/main" type="line" rotatedBoundingBox="2093,7444 2922,16895 1308,17036 480,7585"/>
            </emma:interpretation>
          </emma:emma>
        </inkml:annotationXML>
        <inkml:traceGroup>
          <inkml:annotationXML>
            <emma:emma xmlns:emma="http://www.w3.org/2003/04/emma" version="1.0">
              <emma:interpretation id="{6AEB683C-1DCE-4EAA-9F7E-91A9B70FB599}" emma:medium="tactile" emma:mode="ink">
                <msink:context xmlns:msink="http://schemas.microsoft.com/ink/2010/main" type="inkWord" rotatedBoundingBox="2093,7444 2922,16895 1308,17036 480,7585">
                  <msink:destinationLink direction="with" ref="{27709D9D-922A-4486-8764-8089E35FB2C0}"/>
                </msink:context>
              </emma:interpretation>
            </emma:emma>
          </inkml:annotationXML>
          <inkml:trace contextRef="#ctx0" brushRef="#br1" timeOffset="-15">-8530-408 108 0,'17'0'72'0,"-17"0"-45"16,0 0-15-16,0 0-5 16,3 25-3-16,-15-25-1 15,12 22-1-15,-24-15-1 16,10 18 1-16,-10-3-2 16,0 5 1-16,-6 3-1 15,1 2 1-15,-4 1-1 16,4-3 1-16,1-6-1 15,7-2 0-15,0-6 0 16,4 0 0-16,17-16 0 16,-15 20-1-16,15-20 0 0,0 0 0 15,12 22-2-15,-12-22-2 16,0 0-6-16,8-17-6 16,-8 17-23-16,21-22-64 15</inkml:trace>
          <inkml:trace contextRef="#ctx0" brushRef="#br1" timeOffset="-14">-8625-234 156 0,'17'13'44'16,"3"-5"-26"-16,5 4-7 15,-8-12-7-15,23 25-1 16,-6-17-1-16,6 5-1 15,-2 0 0-15,7-2 0 16,-7-2-1-16,-1 4 0 16,-8-10 0-16,0 2 0 15,-4 3 0-15,-25-8-2 16,41 0-7-16,-41 0-2 0,0 0-8 16,0-13-25-16</inkml:trace>
          <inkml:trace contextRef="#ctx0" brushRef="#br1" timeOffset="-13">-9555-218 181 0,'-17'-8'28'16,"17"8"-14"-16,-8 17-7 16,8-17-4-16,-4 24-1 0,1-3-1 15,3 12 0 1,0 9 0-16,7 15 0 15,-7 9 0-15,8 14-1 0,-8 6 1 16,9 5-1-16,-9 0 0 16,8 0 0-1,0-4 0-15,-3-6 0 16,3-9 0-16,-1-15 0 16,2-6 1-16,0-10-1 0,-1-13 0 15,1-2 0-15,-9-26 0 16,3 20 0-16,-3-20-1 15,0 0 1-15,0 0 0 16,-20-20 0-16,11-6 0 16,-7-7 0-16,-1-12 0 0,-4-9 0 15,-3-9 0-15,0 2 0 16,3-13 0-16,-5 3 0 16,2-3 0-16,3 8 0 15,0-4 0-15,9 8 0 16,4 1 0-16,8-2 0 15,0 4 1-15,8 11-1 16,4-3 0-16,5 7 0 16,-1 2 0-16,5 5 0 15,0-1 0-15,3 11 0 16,-3 0 0-16,8 12 0 16,0-3 0-16,4 15 0 15,0 3 0-15,4 9 0 16,4 6 0-16,-3 10 0 0,4 0 0 15,-6 4 0 1,2-1 1-16,-5 2-1 0,-9 3 0 16,-7 0 0-16,-4-1 0 15,-10 5 0 1,-3-3 0-16,-8 3 0 0,-8 0 0 16,-5 5 1-16,0-14-1 15,1 6 0-15,-5-9 0 16,0 0 0-16,-3-5 0 15,2 1 0-15,2-8 0 16,3-5 0-16,0 0 0 16,0 0 0-16,1-4-1 15,4-4 1-15,16 0-3 16,-33 4-6-16,19-4-3 0,-6-4-7 16,0-8-32-16</inkml:trace>
          <inkml:trace contextRef="#ctx0" brushRef="#br0" timeOffset="-16">-8679 7694 185 0,'-12'-7'27'16,"12"7"-13"-16,0 0-4 16,-17 0-8-16,25 7 0 15,-8-7-1-15,12 37 0 16,-3-8 0-16,3 4 0 16,0 0-1-16,5 4 1 15,0-3-1-15,3-2 0 16,1-15 0-16,4-5 1 15,0-12-1-15,8-4 0 16,-4-13 0-16,4-7 0 16,0-4 0-16,0-2 0 15,0 1 1-15,-4-4-1 16,-5 0-1-16,-3 4 1 0,-4 12 0 16,-1-3-1-16,1 13 0 15,-26-15-8-15,9 22-2 16,9-29-6-16,-9 29-20 15</inkml:trace>
          <inkml:trace contextRef="#ctx0" brushRef="#br0" timeOffset="-17">-9013 8500 188 0,'12'0'25'16,"17"0"-12"-16,-1-13-3 16,10 13-9-16,4-20 0 15,11 12-1-15,-4-9 1 16,10 4-1-16,-6 1 0 15,1 4 0-15,-13 1 0 16,-4 1 0-16,-8 6 0 16,-4 0 1-16,-25 0-1 15,17 25 0-15,-22 0 0 16,1 12 1-16,-8 9-1 16,0 3 0-16,-1 8 0 0,0 6 0 15,9-4 0-15,4-5 1 16,0 0-1-1,13-14 0-15,4-11 0 16,7-10 0-16,0-9 0 0,11-10 0 16,1-12-1-16,-3-13 1 15,0-2 0 1,-4-7 0-16,-8-8 0 0,-9-4 0 16,-12 0 0-16,-3 4 0 15,-15 2 0-15,-2 7 0 0,-10 4 0 16,2 4 0-1,-1 8 0-15,5 5 1 16,7 3-1-16,17 9 0 16,-16-8 0-16,16 8 0 15,16-3 0-15,1-2 0 0,11 1 0 16,6-5 0 0,6 1 0-16,2 0 0 15,-1 4 0-15,-3 0 0 0,-5 4 0 16,-5 12 0-1,-7 9 0-15,-4 4 0 16,-9 12 0-16,1 9 0 0,-9 3 0 16,7 0 0-16,-2 1 1 15,7-5-1-15,0-7 0 16,9-9 0-16,3-17 0 16,9-12 0-16,5-12 0 15,-1-17 0-15,-3-12 0 16,-6-9 0-16,-11-8 0 0,-8-8 0 15,-9 8 0-15,-21 1 0 16,-8 11 0-16,-4 8 0 16,-12 18 0-16,-2-1-1 15,14 29-6-15,-17-8-3 16,14 0-6 0,-6-4-18-16</inkml:trace>
          <inkml:trace contextRef="#ctx0" brushRef="#br0" timeOffset="-18">-8985 8582 187 0,'-4'26'25'0,"4"-6"-11"16,-3 1-5-16,3-21-7 15,3 25-1-15,-3-25 0 16,29 27-1-16,-8-13 1 16,12 7-1-16,0-5 1 15,0 4-1-15,0 1 0 16,-4 4 0-16,-4 0 0 0,-5 4 0 16,-11-4 0-16,-9 8 1 15,-9-4-1-15,-3 4 0 16,-9-4 1-16,-3 4-1 15,-5-8 0 1,4-1 0-16,5-4 0 0,-1-3 0 16,21-17 0-16,-26 9-2 15,26-9 1-15,-28-17-8 16,20-3-3-16,-5-13-7 16,5-5-30-16</inkml:trace>
          <inkml:trace contextRef="#ctx0" brushRef="#br0" timeOffset="-34">-8472 4077 142 0,'0'0'48'0,"0"0"-26"16,-17 17-9-16,17-17-9 15,-4 15-2-15,4-15 0 0,4 26-1 16,-4-26 0-16,12 33 0 16,-7-12 0-1,3 3 0-15,0 1 0 0,1 4-1 16,-9 1 0 0,3 3 0-16,-3-5 0 0,0-3 0 15,0 4 0-15,0-4 0 16,0 4-1-1,-3-17-1-15,11 22-3 0,-8-18-6 16,0-4-5-16,0-12-21 16,0 0-68-16</inkml:trace>
          <inkml:trace contextRef="#ctx0" brushRef="#br0" timeOffset="-33">-8402 5036 165 0,'0'0'36'0,"0"0"-19"0,0 0-6 15,-12 12-8-15,-9-12-1 16,21 0-1-16,-21 13 0 15,21-13-1-15,-16 25 1 16,16-5 0 0,0 1-1-16,0 4 0 15,12-1 1-15,4 1-1 0,5 0 0 16,0 1 0 0,8-6 0-16,4-8 0 0,0-3 0 15,-4-9 0-15,4-6 0 16,-9-6 0-16,2-8 0 15,-2-5 0-15,-8 1 1 16,-2-9-1-16,-14 0 0 16,0-5 0-16,0 5 0 15,-9 0 0-15,-8 4 0 0,5 0 0 16,-9 9 0-16,-3 3 0 16,3 10 0-16,0-2 0 15,4 9-1 1,-4 0 0-16,21 0-8 0,0 0-3 15,-15 9-8-15,15-9-28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13.0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0FCC332-849D-46C1-8289-D7E61A2EEA38}" emma:medium="tactile" emma:mode="ink">
          <msink:context xmlns:msink="http://schemas.microsoft.com/ink/2010/main" type="inkDrawing" rotatedBoundingBox="4624,13495 4650,17191 4031,17196 4006,13499" semanticType="callout" shapeName="Other">
            <msink:sourceLink direction="to" ref="{BE605251-3CE3-4C98-82FB-FB3A9F2A8605}"/>
          </msink:context>
        </emma:interpretation>
      </emma:emma>
    </inkml:annotationXML>
    <inkml:trace contextRef="#ctx0" brushRef="#br0">41 0 75 0,'0'0'83'0,"0"0"-52"15,0 0-16-15,0 0-6 16,0 0-3-16,0 0-1 16,0 0-2-16,0 0 0 0,0 0-1 15,0 0 0-15,0 0 0 16,0 0-1-16,0 0 0 16,0 0 0-16,0 0 0 15,0 0-1-15,0 0 1 16,0 0-1-16,0 0 0 15,0 0 0-15,-15 15 1 16,15-15-1-16,0 20 1 16,0-20-1-16,-4 26 0 15,4-14 0-15,-4 8 0 16,4-4 1-16,-8 7-1 16,8-4 0-16,-3 5 0 15,3-4 0-15,0 0 0 16,0 4 0-16,0-2 0 15,0-3 0-15,0 1 0 16,0 3 1-16,0-2-1 16,0-2 0-16,0 5 0 15,0-1 0-15,0 5 0 0,3-1 0 16,-3 4 0 0,0-3 0-16,0 6 0 0,0-2 0 15,0 0 0-15,0 2 0 16,0-2 0-16,0 3 0 15,0-4 0-15,0 5 0 16,0-5 0-16,8 4 0 16,-8 0 0-16,0-3 0 15,4 3 0-15,-4 0 0 0,0 4 0 16,4 0 0-16,-4-3 0 16,0-1 0-16,4 4-1 15,-4 0 1-15,0-4 0 16,0 4 0-16,0 0 0 15,3 0 0-15,-3 5 0 16,0-5 0-16,0 4 0 16,0 1 0-16,0-2 0 15,0 0 0 1,0 2 0-16,0-5 0 0,8 0 0 16,-8 5 0-16,0-1 0 15,0-4 0-15,0 5 0 16,0-3 0-16,0 2 0 15,0 1 0-15,0 3 0 16,0-4 0-16,0 4 0 16,0-4 0-16,0 4 0 15,0-4 0-15,0 0 0 16,0 0 0-16,0 0 0 16,0-4 0-16,0 4 0 15,0-8 0-15,0 9 0 16,5-6 0-16,-5-3 0 0,0 5 0 15,0 7 0-15,0-4 0 16,0 0 0-16,0 0 0 16,0 4 0-16,0-4 0 15,0 0 0-15,0 0 1 16,0-4-1-16,0 0 0 16,0-3 0-16,0 3 0 15,0-4 0-15,0-4 0 0,0 8 0 16,-5-1 0-1,5-1 0-15,0 2 0 0,0-4 0 16,-8-4 0-16,8 4 0 16,0-7 0-16,0-5 0 15,-3-3 0 1,3 0 0-16,0-9 0 0,0-11 0 16,0 20 0-16,0-20 0 15,0 0 0-15,0 0 0 16,0 0 0-16,0 0-1 15,8 16 0-15,-8-16-1 16,0 0-7-16,-8-28-3 16,8 28-8-16,-12-31-33 15</inkml:trace>
    <inkml:trace contextRef="#ctx0" brushRef="#br0" timeOffset="698.9639">-178 3514 158 0,'-12'-17'42'16,"4"2"-24"-1,1-4-9-15,7 19-4 16,-11-20-2-16,11 20 0 15,0 0-1-15,0 0-1 0,7 20 0 16,1-1 0 0,-5 8-1-16,10 1 0 0,-1 7 1 15,-1-1-1-15,9 3 0 16,-5-10 0-16,1-12 0 16,7-3 1-16,1-12-1 15,7-8 0-15,1-11 0 16,2-5 0-16,6-3 1 15,-1-5-1-15,0 0 0 0,-3 2 0 16,-2 2 0 0,-6 9 0-16,-1-1 0 15,-8 9 0-15,-3 3 0 0,1-4 0 16,-17 12-1-16,23-7 1 16,-12 7-1-1,-11 0-7-15,20-13-2 0,-12-2-5 16,4-1-17-16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44.2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386820-4F38-4EE8-ABD1-CA39C97B0A86}" emma:medium="tactile" emma:mode="ink">
          <msink:context xmlns:msink="http://schemas.microsoft.com/ink/2010/main" type="inkDrawing" rotatedBoundingBox="6154,11434 6178,13288 6128,13289 6104,11435" semanticType="callout" shapeName="Other">
            <msink:sourceLink direction="with" ref="{79CBDF3C-2CD9-4F7D-87DA-4B6FD9D353C2}"/>
            <msink:sourceLink direction="with" ref="{48CBC3E3-C240-4E54-BA76-CA8FE750B227}"/>
          </msink:context>
        </emma:interpretation>
      </emma:emma>
    </inkml:annotationXML>
    <inkml:trace contextRef="#ctx0" brushRef="#br0">21 0 165 0,'0'0'38'0,"0"0"-21"0,-9 15-6 16,-7-15-8-16,24 12 0 15,-8-12-1-15,0 27-1 16,0-11 0-16,8 11 0 15,-8 1 0-15,9 11 0 16,-9-3-1-16,3 10 1 16,-3 1-1-16,8 8 0 15,-8 3 1-15,4 1-1 0,-4 8 0 16,8-5 0 0,-8 9 0-16,3-5 0 0,-3 5 0 15,5-4 0-15,-5-5 0 16,0 1 0-16,0-5 0 15,0-3 0-15,0 0 0 16,0-8 0-16,-8 0 0 16,8-4 0-16,-4 0 0 15,4 1 0-15,0-10 0 16,0 9 0-16,0-3 0 16,0-6 0-16,0 3 0 15,0-3 0-15,0 5 0 0,0-3 0 16,0-5 0-1,0-4 0-15,0 1 0 0,0-5 0 16,0 0 0-16,0-3 0 16,0-20 0-16,0 19 0 15,0-19 0-15,0 0 0 16,0 0-1-16,0 0 0 16,0 0-3-16,-8-34-5 15,8-5-3-15,-11-20-11 16,2-8-37-16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38:52.6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E3CE3EA-DD08-4567-868E-9FD49FE4C863}" emma:medium="tactile" emma:mode="ink">
          <msink:context xmlns:msink="http://schemas.microsoft.com/ink/2010/main" type="writingRegion" rotatedBoundingBox="1162,9560 11502,9413 11608,16886 1269,17033"/>
        </emma:interpretation>
      </emma:emma>
    </inkml:annotationXML>
    <inkml:traceGroup>
      <inkml:annotationXML>
        <emma:emma xmlns:emma="http://www.w3.org/2003/04/emma" version="1.0">
          <emma:interpretation id="{1B111A16-890C-4601-B53B-441437AF8F66}" emma:medium="tactile" emma:mode="ink">
            <msink:context xmlns:msink="http://schemas.microsoft.com/ink/2010/main" type="paragraph" rotatedBoundingBox="4334,9418 4633,12196 3435,12325 3136,9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F7B1D1-620A-4B91-B906-ECD0B961F395}" emma:medium="tactile" emma:mode="ink">
              <msink:context xmlns:msink="http://schemas.microsoft.com/ink/2010/main" type="line" rotatedBoundingBox="4334,9418 4633,12196 3435,12325 3136,9547"/>
            </emma:interpretation>
          </emma:emma>
        </inkml:annotationXML>
        <inkml:traceGroup>
          <inkml:annotationXML>
            <emma:emma xmlns:emma="http://www.w3.org/2003/04/emma" version="1.0">
              <emma:interpretation id="{2EF63717-D5A9-4740-B82D-ACDDF412DF03}" emma:medium="tactile" emma:mode="ink">
                <msink:context xmlns:msink="http://schemas.microsoft.com/ink/2010/main" type="inkWord" rotatedBoundingBox="4334,9418 4633,12196 3435,12325 3136,9547"/>
              </emma:interpretation>
            </emma:emma>
          </inkml:annotationXML>
          <inkml:trace contextRef="#ctx0" brushRef="#br0">2269-1748 154 0,'0'0'45'0,"0"0"-26"15,0 0-8-15,5 16-6 16,-22-16-3-16,13 25 0 15,-16-8 0 1,-1 11-1-16,0-3-1 0,0 3 0 16,-3 6 1-16,3-4-1 15,-4-6 0-15,9-4 0 16,4-2-1-16,12-18 0 16,-9 24-2-16,9-24-7 15,0 0-3-15,-12-37-12 16,19 8-46-16</inkml:trace>
          <inkml:trace contextRef="#ctx0" brushRef="#br0" timeOffset="197.6994">2183-1753 175 0,'20'12'31'16,"1"10"-15"-16,8-2-6 0,-8-3-8 15,21 12 0 1,-14 0-1-16,9-4 0 0,-4-1-1 15,0 1 0-15,-8-9 0 16,-8-3-1-16,-1-1 0 16,-16-12-3-16,0 0-6 15,0 0-6-15,-16-20-17 16,-5-1-60-16</inkml:trace>
          <inkml:trace contextRef="#ctx0" brushRef="#br0" timeOffset="710.8747">1513-2430 169 0,'0'0'33'0,"-16"16"-15"16,16-16-8-16,8 25-7 16,-8-25-1-16,29 25 0 15,-29-25 0-15,38 38-1 16,-22-14-1-16,1 5 1 16,-5 0-1-16,0 8 1 0,-8-8-1 15,-4 4 0-15,0 0 0 16,-8 0 0-16,-5-8 0 15,-7 0 0 1,0-1 0-16,-1-2 0 0,-8-6 0 16,4 0 0-16,0-3 0 15,4-5 0-15,0-4 0 16,21-4 0-16,-24 0 0 16,24 0 0-16,0 0 0 15,0 0 0-15,24 8 0 16,-7-8 0-16,8 9 0 0,0-5 0 15,3 5 0-15,5-1 0 16,-3-4 0 0,-1-4-1-16,7 0-1 0,-10-12-3 15,7-6-5-15,-4-2-6 16,4-9-16 0,0-8-64-16</inkml:trace>
          <inkml:trace contextRef="#ctx0" brushRef="#br0" timeOffset="1261.6317">1977-2310 179 0,'-13'29'28'0,"-7"3"-13"0,11 1-5 16,1 9-9-16,-5-13 1 16,13 8-1-1,9-16-1-15,7-1 1 16,1-7-1-16,7-9 1 15,5-4-1-15,4-12 0 16,-3-5 0-16,-2-4 0 16,-3-3 0-16,-9-6 0 0,-4 2 0 15,-7 3 0-15,-5 0 0 16,-8 5 1-16,-5-1-1 16,13 21 0-16,-20-25 0 15,20 25 0-15,-17-12 0 16,17 12 1-16,0 0-1 15,12-16 0-15,5 7 0 16,0 0 0-16,4 6 0 0,3-6 0 16,-3 9 0-16,3 0 0 15,1 12 0-15,0 1 0 16,-9 8 0-16,1 4-1 16,4-1 1-16,0 5 0 15,-1-8 0-15,1 0 0 16,3-9 0-16,6 1 0 15,-6-13 0-15,5-13 0 16,-4-4 0-16,-4-4 1 16,-4-3-1-16,-10 3 0 15,-7-8 0-15,-7 4 0 16,-7 1 1-16,-5 7-1 16,-2 1 0-16,-8 8-1 15,8 8-1-15,-17 0-6 16,10 3-4-16,2-3-8 15,2 0-29-15</inkml:trace>
          <inkml:trace contextRef="#ctx0" brushRef="#br0" timeOffset="-411.8714">2316-1670 88 0,'0'-15'54'16,"0"15"-21"-16,0-14-13 16,0 14-7-16,0 0-5 0,0 0-2 15,-18-20-1-15,18 20-2 16,0 0 0-16,0 0-1 16,0 0-1-16,0 0 0 15,0 0 1-15,0 0-2 16,0 0 1-16,0 12 0 15,0-12-1-15,0 25 1 16,0-25-1-16,0 33 0 16,-3-13 1-16,3 5-1 15,0 2 0-15,0 0 0 16,-5 6 0-16,5 1 0 16,0 2 0-16,0 6 0 0,0 3 0 15,0 1 0-15,-4 3 0 16,4 1 0-16,0 4 1 15,-8-5-2 1,8 5 2-16,-4 0-1 16,4 4 0-16,-5-5 0 15,5 5 0-15,-8 5 0 0,8 3 0 16,-4-1 0-16,4 1 0 16,-9 2 0-16,9-7 0 15,-3-4 0-15,3 1 0 16,0-8 0-16,0-1 0 15,0-3 0-15,-4-4 0 16,4-5 0-16,0 4 0 16,0-4 0-16,-5 1 0 15,5-6 0-15,0 1 0 0,0 1 0 16,0-6-1-16,0 2 2 16,0-6-2-16,0-3 2 15,0-4-1 1,5-1 0-16,-5-16-1 0,0 25 2 15,0-25-2-15,4 16 1 16,-4-16 0-16,0 0 0 16,0 17-1-16,0-17 0 15,0 0-5-15,-9-21-4 16,1-4-5-16,-8-16-15 16,7-17-62-16</inkml:trace>
        </inkml:traceGroup>
      </inkml:traceGroup>
    </inkml:traceGroup>
    <inkml:traceGroup>
      <inkml:annotationXML>
        <emma:emma xmlns:emma="http://www.w3.org/2003/04/emma" version="1.0">
          <emma:interpretation id="{2F348F2C-B442-42D5-B848-A8012C1234A2}" emma:medium="tactile" emma:mode="ink">
            <msink:context xmlns:msink="http://schemas.microsoft.com/ink/2010/main" type="paragraph" rotatedBoundingBox="5589,12101 5819,9916 6806,10020 6576,122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01440C-60BB-4DD9-A779-2C46CE437FA2}" emma:medium="tactile" emma:mode="ink">
              <msink:context xmlns:msink="http://schemas.microsoft.com/ink/2010/main" type="line" rotatedBoundingBox="5589,12101 5819,9916 6806,10020 6576,12204"/>
            </emma:interpretation>
          </emma:emma>
        </inkml:annotationXML>
        <inkml:traceGroup>
          <inkml:annotationXML>
            <emma:emma xmlns:emma="http://www.w3.org/2003/04/emma" version="1.0">
              <emma:interpretation id="{378FFA65-FFD2-416C-A69C-ABD2995EC53E}" emma:medium="tactile" emma:mode="ink">
                <msink:context xmlns:msink="http://schemas.microsoft.com/ink/2010/main" type="inkWord" rotatedBoundingBox="5589,12101 5819,9916 6806,10020 6576,12204"/>
              </emma:interpretation>
            </emma:emma>
          </inkml:annotationXML>
          <inkml:trace contextRef="#ctx0" brushRef="#br0" timeOffset="3974.321">4435-1146 188 0,'-17'18'25'0,"17"-18"-11"0,-25 21-5 15,13-21-7 1,-5 24-1-16,-4-7 0 0,5 11 0 15,-4-2-1-15,-1-2 0 16,4 1 0-16,1-4 0 16,4-1 0-1,-5-3 0-15,8-1-2 0,-11-20-3 16,20 4-5-16,-25-12-4 16,25 12-17-16,-17-33-60 15</inkml:trace>
          <inkml:trace contextRef="#ctx0" brushRef="#br0" timeOffset="4190.4496">4373-1165 195 0,'29'25'21'0,"-1"3"-9"16,6 1-3-1,-10-12-8-15,9 11 0 16,-3-2 0-16,-2-6-1 0,-8 2 0 15,1-7 0-15,-4 2-1 16,-17-17 0-16,25 22-3 16,-25-22-5-16,0 0-6 15,-4-26-12-15,-13 1-56 16</inkml:trace>
          <inkml:trace contextRef="#ctx0" brushRef="#br0" timeOffset="4451.6297">4099-2037 196 0,'-20'24'21'0,"8"6"-9"15,-9 2-3-15,13 10-8 16,-9-1 0-16,9 8-1 15,4 1 0-15,4 0 0 16,0-1 0-16,0-10-1 16,9 5-4-16,3-19-4 0,0-13-6 15,4-12-15 1,10-12-58-16</inkml:trace>
          <inkml:trace contextRef="#ctx0" brushRef="#br0" timeOffset="5009.898">4397-1835 183 0,'-7'42'27'15,"-2"-2"-14"-15,-3-3-3 16,7 9-9-16,1-13 0 16,13 5-1-16,-2-9 1 15,7-9-1-15,2-13 0 16,8-1 1-16,-3-6-1 15,4-13 0-15,-4-3 0 16,0-5 0-16,-5-4 0 0,-8 6 0 16,-8-12 0-1,0 11 0-15,-4-5 1 16,-9 5-1-16,1 3 1 0,-4 1-1 16,-1 3 1-16,17 13-1 15,-21-12 1-15,21 12-1 16,0 0 0-16,12-22 0 15,5 18 0-15,4 1 1 16,12-2-2-16,0 1 1 16,5 4 0-16,-2 0 0 15,2 0 0-15,-5 9 0 16,-5 3 0-16,-2 0 0 0,-2 9 0 16,-3 4 0-16,-4 0 0 15,-1-5 0 1,5 1 0-16,-4-8 0 0,3-10 0 15,0-3 0 1,5-16 0-16,-9-5 1 0,1-12-1 16,-1 0 0-1,-11-4 0-15,-5 0 0 0,-8 4 0 16,-8 9 0-16,-10-2 0 16,-3 14 0-16,-4 12-1 15,-12-8-4-15,8 20-5 16,-4 4-3-16,3 2-14 15,1-2-51-15</inkml:trace>
          <inkml:trace contextRef="#ctx0" brushRef="#br0" timeOffset="3649.7317">4393-1020 111 0,'-8'20'70'0,"8"-20"-43"0,0 0-12 16,0 0-11 0,-16 0 0-16,16 0-2 0,0 0 0 15,0 0-1-15,0 0 0 16,7 16 1-16,-7-16-2 16,0 17 1-16,0-17 0 15,0 21-1-15,0-5 1 16,0 9-1-16,0-1 0 15,5 6 1-15,-5 7-1 16,0 5 0-16,0 3 0 16,0 8 0-16,0 1 0 15,0 5 0-15,9 2 0 0,-9-3 0 16,0 4 0-16,3 0 1 16,-3-5-1-16,4-3 0 15,1 0 0-15,-5-12 0 16,8 3 0-1,-8-4 0-15,4-3 0 0,-4-1 0 16,4-8 0-16,-4-5 0 16,5 1 0-16,-5-8 0 15,7-1 0-15,-7-16 0 16,0 17 0-16,0-17-1 16,0 0 1-16,8 16 0 15,-8-16-1-15,0 0 0 16,5 14-2-16,-5-14-7 0,-5-18-3 15,-7-3-11-15,9-15-42 16</inkml:trace>
        </inkml:traceGroup>
      </inkml:traceGroup>
    </inkml:traceGroup>
    <inkml:traceGroup>
      <inkml:annotationXML>
        <emma:emma xmlns:emma="http://www.w3.org/2003/04/emma" version="1.0">
          <emma:interpretation id="{2A478E7F-0A23-4305-80CE-996C8DDFE2AC}" emma:medium="tactile" emma:mode="ink">
            <msink:context xmlns:msink="http://schemas.microsoft.com/ink/2010/main" type="paragraph" rotatedBoundingBox="1779,11960 11536,11821 11554,13087 1797,13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96F3CD-74CD-4D19-8153-044AD8F4E287}" emma:medium="tactile" emma:mode="ink">
              <msink:context xmlns:msink="http://schemas.microsoft.com/ink/2010/main" type="line" rotatedBoundingBox="1779,11960 11536,11821 11554,13087 1797,13226"/>
            </emma:interpretation>
          </emma:emma>
        </inkml:annotationXML>
        <inkml:traceGroup>
          <inkml:annotationXML>
            <emma:emma xmlns:emma="http://www.w3.org/2003/04/emma" version="1.0">
              <emma:interpretation id="{77AEB415-D868-45BA-A0B7-18C8F244E352}" emma:medium="tactile" emma:mode="ink">
                <msink:context xmlns:msink="http://schemas.microsoft.com/ink/2010/main" type="inkWord" rotatedBoundingBox="1779,11960 11536,11821 11554,13087 1797,13226">
                  <msink:destinationLink direction="with" ref="{0C76E276-3D87-43CC-A1D8-81FD0A253C4C}"/>
                </msink:context>
              </emma:interpretation>
            </emma:emma>
          </inkml:annotationXML>
          <inkml:trace contextRef="#ctx0" brushRef="#br0" timeOffset="-10243.8195">8182-33 48 0,'0'0'110'0,"0"0"-70"15,0 0-21-15,0 0-11 16,0 0-3-16,21 11-2 0,-21-11 0 16,0 19-1-16,0-19-1 15,0 32 0-15,0-7 0 16,0 3-1-16,0 6 0 16,0-5 0-16,0 20-2 15,-9-12-7-15,9 5-3 16,9-5-8-16,-1-4-29 0</inkml:trace>
          <inkml:trace contextRef="#ctx0" brushRef="#br0" timeOffset="-9692.2124">8566 554 160 0,'0'17'39'0,"0"-17"-21"16,-12 16-6-16,-4 14-8 15,-10-19-2-15,23 20-1 16,-14-9 0-16,9 12 0 16,0 4 0-16,16 3-1 15,0 0 1-15,9-3-1 16,12-5 0-16,-1-5 0 15,10-3-1-15,3-13 0 16,4-3-1-16,-12-18-4 16,5-3-6-16,-1-9-7 15,-4-3-31-15</inkml:trace>
          <inkml:trace contextRef="#ctx0" brushRef="#br0" timeOffset="-9481.7967">8835 612 167 0,'-29'47'35'0,"-4"9"-18"16,-5 2-6 0,10-9-6-16,3 13-5 0,0-8 1 15,8-4-1-15,10 4-2 16,-6-13-7-16,13-12-4 15,5-8-11-15,-5-21-42 16</inkml:trace>
          <inkml:trace contextRef="#ctx0" brushRef="#br0" timeOffset="-19330.4517">18 0 142 0,'0'0'48'0,"0"0"-26"16,-17 17-9-16,17-17-9 15,-4 15-2-15,4-15 0 0,4 26-1 16,-4-26 0-16,12 33 0 16,-7-12 0-1,3 3 0-15,0 1 0 0,1 4-1 16,-9 1 0 0,3 3 0-16,-3-5 0 0,0-3 0 15,0 4 0-15,0-4 0 16,0 4-1-1,-3-17-1-15,11 22-3 0,-8-18-6 16,0-4-5-16,0-12-21 16,0 0-68-16</inkml:trace>
          <inkml:trace contextRef="#ctx0" brushRef="#br0" timeOffset="-18602.1108">88 959 165 0,'0'0'36'0,"0"0"-19"0,0 0-6 15,-12 12-8-15,-9-12-1 16,21 0-1-16,-21 13 0 15,21-13-1-15,-16 25 1 16,16-5 0 0,0 1-1-16,0 4 0 15,12-1 1-15,4 1-1 0,5 0 0 16,0 1 0 0,8-6 0-16,4-8 0 0,0-3 0 15,-4-9 0-15,4-6 0 16,-9-6 0-16,2-8 0 15,-2-5 0-15,-8 1 1 16,-2-9-1-16,-14 0 0 16,0-5 0-16,0 5 0 15,-9 0 0-15,-8 4 0 0,5 0 0 16,-9 9 0-16,-3 3 0 16,3 10 0-16,0-2 0 15,4 9-1 1,-4 0 0-16,21 0-8 0,0 0-3 15,-15 9-8-15,15-9-28 16</inkml:trace>
          <inkml:trace contextRef="#ctx0" brushRef="#br0" timeOffset="-15143.9621">2236 74 162 0,'0'0'39'16,"0"0"-21"-16,-3 12-7 15,3-12-7-15,0 0-2 16,-5 22 0-16,10-2-1 16,-5 1 0-16,0 4-1 15,3 0 1-15,-3 4-1 16,9-1 0-16,-9 1 0 0,0 1 0 15,0-2 0 1,0 1 0-16,0-4 0 16,0 4 0-16,0-4 0 0,-9 0 0 15,9-6-1-15,0 7 0 16,0-26-2 0,-8 21-7-16,8-21-4 0,-4 21-11 15,4-21-51-15</inkml:trace>
          <inkml:trace contextRef="#ctx0" brushRef="#br0" timeOffset="-14383.6048">2679 649 118 0,'0'0'67'16,"0"0"-42"-16,0 0-11 16,0 0-8-16,0 0-3 15,0 0-1-15,0 0 0 16,0 0-1-16,0 0 0 16,0 21 0-16,0-5 0 15,0 0-1-15,0 6 0 16,0-1 1-16,-9 7-1 15,9-3 0-15,-3 4 0 0,3-4 0 16,0-1 0-16,0-8 0 16,0 1 0-16,3 0 0 15,-3-17-1 1,9 33 0-16,-9-33 0 0,4 29-5 16,-4-13-4-16,0-3-6 15,0-13-18-15,0 0-68 16</inkml:trace>
          <inkml:trace contextRef="#ctx0" brushRef="#br0" timeOffset="-13294.0957">4501 58 15 0,'-16'-12'116'0,"16"12"-61"15,0 0-32-15,0 0-14 16,0 0-4-16,0 0-1 16,0 0-1-16,0 0 0 15,0 0-1-15,-14 20 0 0,19 5-1 16,-10-4 0 0,5 12-1-16,-7-4 1 0,2 8-1 15,-3 0 0-15,4 0 0 16,-5-4 1-16,6 1-1 15,3-10 0-15,-9 1-1 16,9-8 1-16,0-17 0 16,9 33-2-16,-9-33-1 15,0 0-7-15,0 0-4 16,0 0-14-16,0 0-59 16</inkml:trace>
          <inkml:trace contextRef="#ctx0" brushRef="#br0" timeOffset="-12632.6567">4715 702 173 0,'12'-16'34'16,"-12"16"-19"-16,26 7-4 16,-26-7-9-16,41 18 1 15,-25-10-2-15,14 8 0 16,-10 2 0-16,1 6-1 16,-9 0 0-16,0 2 0 15,-3 4 1-15,-9-6-1 16,-9 1 0-16,-6 3-1 15,-2 1 1-15,-13-4 0 16,2 0 0-16,-6-4 0 16,-3-5 0-16,5 1 0 15,-1-5 0-15,7-3 0 0,2-6 0 16,8-3 0 0,16 0 0-16,-17 0 0 15,17 0 0-15,20-8 0 16,-4 0 0-16,14 4 1 0,7 0-1 15,8 4 0-15,1-9 1 16,4 9-1-16,-5 0 0 16,0 0 0-16,-4 0 0 15,-3 0 0-15,-9 9 0 16,-4-9 0-16,-5 0 0 0,-20 0-2 16,30 0-6-16,-30 0-3 15,7-11-8-15,-7-8-24 16</inkml:trace>
          <inkml:trace contextRef="#ctx0" brushRef="#br0" timeOffset="-8737.2255">9748-3 128 0,'0'0'59'15,"0"0"-34"-15,-16 8-12 16,16-8-8-16,0 0-1 0,0 0-2 16,-4 33 0-16,4-17-1 15,0 12 0 1,0 2 0-16,7 3-1 16,-7 4 1-16,5 4-1 15,3 0-1-15,-8-11-1 16,8 7-6-16,-8-8-4 0,5-5-7 15,-5-7-27-15</inkml:trace>
          <inkml:trace contextRef="#ctx0" brushRef="#br0" timeOffset="-11778.088">6504-13 67 0,'0'0'96'15,"0"0"-59"-15,0 0-22 16,0 0-6-16,-16 0-4 16,16 0-2-16,0 0 0 15,9 22-1-15,-9-22 0 16,-9 20-1-16,1-3 0 15,-1 8-1-15,2 7 1 0,2 1-1 16,-4 0 0-16,2 0 0 16,2 1 0-16,-3-6-1 15,8 4 0-15,-8-10-5 16,8 3-5-16,4-12-5 16,-4-13-18-16</inkml:trace>
          <inkml:trace contextRef="#ctx0" brushRef="#br0" timeOffset="-11248.1857">6708 617 175 0,'-17'7'32'0,"17"-7"-17"16,0 0-4-16,0 0-8 15,29 0-1-15,-29 0-1 16,33 0-1-16,-12 9 1 15,-1-1-1-15,1 0 1 16,0 4-1-16,-9 5 0 0,-4-2 0 16,-8 7 0-16,0-2 0 15,-8 1 0-15,-4 0 0 16,-2 3 0-16,2-3 0 16,4 0 0-1,4 0-1-15,4-1 1 0,0 2 0 16,12 2 0-16,0 1 0 15,2-4 0-15,-2 3 0 16,0 1 0-16,0-5 0 16,-8 2 0-16,-4-6 1 15,-7 5-1-15,-6-4 0 16,-7 3 0-16,-10-8 0 16,-2 5-1-16,-15-17-1 15,2 0-7-15,-4-4-4 0,8-18-9 16,-1-10-38-16</inkml:trace>
        </inkml:traceGroup>
      </inkml:traceGroup>
    </inkml:traceGroup>
    <inkml:traceGroup>
      <inkml:annotationXML>
        <emma:emma xmlns:emma="http://www.w3.org/2003/04/emma" version="1.0">
          <emma:interpretation id="{6E2757E2-0BDD-49B4-823C-58FDE81E8DB5}" emma:medium="tactile" emma:mode="ink">
            <msink:context xmlns:msink="http://schemas.microsoft.com/ink/2010/main" type="paragraph" rotatedBoundingBox="1116,16972 1502,15383 2713,15677 2327,17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700E79-BDA7-4815-899A-D78BEE537599}" emma:medium="tactile" emma:mode="ink">
              <msink:context xmlns:msink="http://schemas.microsoft.com/ink/2010/main" type="line" rotatedBoundingBox="1116,16972 1502,15383 2713,15677 2327,17266"/>
            </emma:interpretation>
          </emma:emma>
        </inkml:annotationXML>
        <inkml:traceGroup>
          <inkml:annotationXML>
            <emma:emma xmlns:emma="http://www.w3.org/2003/04/emma" version="1.0">
              <emma:interpretation id="{E88BF4FF-BBC0-4E31-912E-E4A019AE9561}" emma:medium="tactile" emma:mode="ink">
                <msink:context xmlns:msink="http://schemas.microsoft.com/ink/2010/main" type="inkWord" rotatedBoundingBox="1116,16972 1502,15383 2713,15677 2327,17266"/>
              </emma:interpretation>
            </emma:emma>
          </inkml:annotationXML>
          <inkml:trace contextRef="#ctx0" brushRef="#br0" timeOffset="9590.7451">-495 4505 187 0,'-4'26'25'0,"4"-6"-11"16,-3 1-5-16,3-21-7 15,3 25-1-15,-3-25 0 16,29 27-1-16,-8-13 1 16,12 7-1-16,0-5 1 15,0 4-1-15,0 1 0 16,-4 4 0-16,-4 0 0 0,-5 4 0 16,-11-4 0-16,-9 8 1 15,-9-4-1-15,-3 4 0 16,-9-4 1-16,-3 4-1 15,-5-8 0 1,4-1 0-16,5-4 0 0,-1-3 0 16,21-17 0-16,-26 9-2 15,26-9 1-15,-28-17-8 16,20-3-3-16,-5-13-7 16,5-5-30-16</inkml:trace>
          <inkml:trace contextRef="#ctx0" brushRef="#br0" timeOffset="10333.8774">-523 4423 188 0,'12'0'25'16,"17"0"-12"-16,-1-13-3 16,10 13-9-16,4-20 0 15,11 12-1-15,-4-9 1 16,10 4-1-16,-6 1 0 15,1 4 0-15,-13 1 0 16,-4 1 0-16,-8 6 0 16,-4 0 1-16,-25 0-1 15,17 25 0-15,-22 0 0 16,1 12 1-16,-8 9-1 16,0 3 0-16,-1 8 0 0,0 6 0 15,9-4 0-15,4-5 1 16,0 0-1-1,13-14 0-15,4-11 0 16,7-10 0-16,0-9 0 0,11-10 0 16,1-12-1-16,-3-13 1 15,0-2 0 1,-4-7 0-16,-8-8 0 0,-9-4 0 16,-12 0 0-16,-3 4 0 15,-15 2 0-15,-2 7 0 0,-10 4 0 16,2 4 0-1,-1 8 0-15,5 5 1 16,7 3-1-16,17 9 0 16,-16-8 0-16,16 8 0 15,16-3 0-15,1-2 0 0,11 1 0 16,6-5 0 0,6 1 0-16,2 0 0 15,-1 4 0-15,-3 0 0 0,-5 4 0 16,-5 12 0-1,-7 9 0-15,-4 4 0 16,-9 12 0-16,1 9 0 0,-9 3 0 16,7 0 0-16,-2 1 1 15,7-5-1-15,0-7 0 16,9-9 0-16,3-17 0 16,9-12 0-16,5-12 0 15,-1-17 0-15,-3-12 0 16,-6-9 0-16,-11-8 0 0,-8-8 0 15,-9 8 0-15,-21 1 0 16,-8 11 0-16,-4 8 0 16,-12 18 0-16,-2-1-1 15,14 29-6-15,-17-8-3 16,14 0-6 0,-6-4-18-16</inkml:trace>
          <inkml:trace contextRef="#ctx0" brushRef="#br0" timeOffset="9007.5728">-189 3617 185 0,'-12'-7'27'16,"12"7"-13"-16,0 0-4 16,-17 0-8-16,25 7 0 15,-8-7-1-15,12 37 0 16,-3-8 0-16,3 4 0 16,0 0-1-16,5 4 1 15,0-3-1-15,3-2 0 16,1-15 0-16,4-5 1 15,0-12-1-15,8-4 0 16,-4-13 0-16,4-7 0 16,0-4 0-16,0-2 0 15,0 1 1-15,-4-4-1 16,-5 0-1-16,-3 4 1 0,-4 12 0 16,-1-3-1-16,1 13 0 15,-26-15-8-15,9 22-2 16,9-29-6-16,-9 29-20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46.7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A39EC9-EB26-428D-97EC-3832EE186109}" emma:medium="tactile" emma:mode="ink">
          <msink:context xmlns:msink="http://schemas.microsoft.com/ink/2010/main" type="inkDrawing" rotatedBoundingBox="9836,13492 9867,10447 9929,10448 9897,13493" semanticType="callout" shapeName="Other">
            <msink:sourceLink direction="with" ref="{6A60AA7B-5813-4B82-BD37-381E48E95E4E}"/>
            <msink:sourceLink direction="with" ref="{1957703D-9665-4A09-B14D-770780E6A91B}"/>
          </msink:context>
        </emma:interpretation>
      </emma:emma>
    </inkml:annotationXML>
    <inkml:trace contextRef="#ctx0" brushRef="#br0">78 0 186 0,'0'0'26'0,"-15"24"-13"15,7-10-3-15,8-14-8 16,-8 37 0-16,4-10 0 16,12 16-1-16,-8 8 0 15,4 20-1 1,-4 7 1-16,3 23-1 0,-3 14 1 16,0 14-1-16,0-1 0 15,8 8 0-15,-8 6 0 16,4-1 1-16,-4-4-1 15,0-3 0-15,0-10 0 16,0-2 0-16,0-9 0 0,0-7 0 16,-7-1 0-16,7-7-1 15,-8-8 1 1,8-7 0-16,-4-6 0 0,4-6 0 16,0 0 0-16,0-5 0 15,0-7 0-15,-8 4 0 16,8-8 0-16,-8-4 0 15,8-5 0-15,-8-3 0 16,8-12 0-16,-8-3 0 16,8-9 0-16,0-19-1 15,0 16 1-15,0-16-1 16,0 0-3-16,0-27-5 16,-4-9-4-16,-4-15-9 15,0-15-39-15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17.7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C83E14-959D-40E1-8902-7D5DA0A1E4F2}" emma:medium="tactile" emma:mode="ink">
          <msink:context xmlns:msink="http://schemas.microsoft.com/ink/2010/main" type="writingRegion" rotatedBoundingBox="1045,13562 3419,13373 3597,15621 1224,15810"/>
        </emma:interpretation>
      </emma:emma>
    </inkml:annotationXML>
    <inkml:traceGroup>
      <inkml:annotationXML>
        <emma:emma xmlns:emma="http://www.w3.org/2003/04/emma" version="1.0">
          <emma:interpretation id="{6ED39584-E8AD-4B73-8985-EBDB6DEADC62}" emma:medium="tactile" emma:mode="ink">
            <msink:context xmlns:msink="http://schemas.microsoft.com/ink/2010/main" type="paragraph" rotatedBoundingBox="1045,13562 3419,13373 3484,14192 1110,14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8A83A4-8223-4BF4-A21B-8CE5A4F50B8A}" emma:medium="tactile" emma:mode="ink">
              <msink:context xmlns:msink="http://schemas.microsoft.com/ink/2010/main" type="line" rotatedBoundingBox="1045,13562 3419,13373 3484,14192 1110,14381"/>
            </emma:interpretation>
          </emma:emma>
        </inkml:annotationXML>
        <inkml:traceGroup>
          <inkml:annotationXML>
            <emma:emma xmlns:emma="http://www.w3.org/2003/04/emma" version="1.0">
              <emma:interpretation id="{D91E21AA-FCAF-44A4-856B-AC7AFE1A05C4}" emma:medium="tactile" emma:mode="ink">
                <msink:context xmlns:msink="http://schemas.microsoft.com/ink/2010/main" type="inkWord" rotatedBoundingBox="1045,13562 3419,13373 3484,14192 1110,14381"/>
              </emma:interpretation>
            </emma:emma>
          </inkml:annotationXML>
          <inkml:trace contextRef="#ctx0" brushRef="#br0">0 0 115 0,'0'0'68'0,"0"0"-42"16,16 16-14-16,-16-16-5 15,7 31-2 1,-14-11-2-16,14 15-1 16,-7 1-1-16,0 10-1 0,0 5 1 15,8 0-1-15,0 4 0 16,-4-4-1-16,0-4 0 16,-4-12 0-16,15 8-3 15,-15-24-5-15,0-19-6 16,0 0-14-16,-8-15-55 15</inkml:trace>
          <inkml:trace contextRef="#ctx0" brushRef="#br0" timeOffset="173.3302">-8-165 179 0,'0'-15'27'16,"0"15"-12"-16,0-11-6 15,0 11-9-15,4-16-1 16,-4 16-7-16,27 0-7 16,-27 0-11-16,36 4-46 15</inkml:trace>
          <inkml:trace contextRef="#ctx0" brushRef="#br0" timeOffset="827.4037">309 176 170 0,'-11'4'34'15,"11"-4"-18"-15,0 0-5 16,0 0-9-16,-20-15 0 15,20 15-1-15,12-16 0 16,-12 16 0-16,15-11-1 16,1 11 1-16,-16 0-1 15,28 7 1-15,-13 5-1 0,4 7 0 16,-7 9 0-16,4 0 1 16,-4 2-1-1,-1 5 0-15,-3-6 0 16,4-2 0-16,-4-8 0 0,-8-19 0 15,15 20 0-15,-15-20 0 16,27-20 0 0,-10 4 0-16,-2-7 0 0,1 0 0 15,3-5 0-15,-7 4 0 16,8 9 0-16,-9 4 0 16,-11 11 0-16,23 3 0 15,-10 13 0-15,-6 4 1 16,4 6-1-16,2 3 0 15,-6 6 0-15,9-4 0 16,-8-4 0-16,7-3 0 16,1-6 0-16,-1-5 0 15,5-5 0-15,4-8 1 0,-1 0-1 16,5 0 0 0,-5-8 0-16,8 0 0 0,1 0 0 15,-5 0 0-15,-4 1 0 16,2 7 0-16,-2-4 0 15,-12 4 0-15,5 0-1 16,-16 0 1-16,15 4-1 16,-15-4 0-16,8 15-2 15,-24-7-6-15,16-8-4 16,0 0-11-16,-18 0-39 16</inkml:trace>
          <inkml:trace contextRef="#ctx0" brushRef="#br0" timeOffset="993.333">947 36 163 0,'0'-20'38'0,"0"20"-21"15,-4-16-7-15,4 16-5 16,0 0-5-16,0 0-1 16,20 12-4-16,-20-12-4 15,23 0-8-15,0 8-19 16,-3-8-62-16</inkml:trace>
          <inkml:trace contextRef="#ctx0" brushRef="#br0" timeOffset="1293.1632">1220-160 170 0,'0'0'36'15,"0"0"-20"-15,0 0-6 16,20 19-6-16,-28-3-2 15,16 16-1-15,-16 0 0 16,16 14 0 0,-8 5-1-16,5 11 1 0,-5-7-1 15,6 3 1-15,3 2-1 16,2-9 0-16,1-5 0 16,0-7 0-16,3-7 0 15,5-13 0-15,0-3 0 16,-4-16-1-16,3 3 0 15,-4-14 0-15,8 11-2 16,-23-20-6-16,9 2-5 0,-9-6-9 16,0 4-40-16</inkml:trace>
          <inkml:trace contextRef="#ctx0" brushRef="#br0" timeOffset="1558.7052">1260 286 176 0,'0'0'31'0,"0"0"-16"15,0 0-5-15,31 11-7 16,-12-22-1-16,24 7 0 16,-4-7-2-16,9-2 1 15,-6 6 0-15,2-5-1 16,-6 5 0-16,-5 7 1 0,-7 0-1 16,-6 0 0-16,-9 11 0 15,-11-11 0-15,25 23 0 16,-22-7 0-16,1-1 0 15,-4 5 0-15,8 4-1 16,-16-9-1-16,16 9-7 16,-16-5-2-1,1-3-9-15,-10-16-28 0</inkml:trace>
          <inkml:trace contextRef="#ctx0" brushRef="#br0" timeOffset="1721.7262">1572 51 187 0,'0'-19'24'16,"0"19"-11"-16,0 0-5 15,25-12-8 1,-10 4-2-16,12 16-4 0,5-8-7 16,-1 8-11-16,4-4-35 15</inkml:trace>
          <inkml:trace contextRef="#ctx0" brushRef="#br0" timeOffset="2361.7331">1956 51 163 0,'0'0'38'16,"0"0"-20"-16,0 12-7 15,-20-12-8-15,20 24 0 16,-11-13-1-16,11 18-1 0,-15-3 0 15,15 5-1 1,-5-4 1-16,5 9-1 0,0-8 1 16,8-1-1-16,0-12 0 15,-8-15 0-15,28 16 0 16,-28-16 0-16,23-4-1 16,-23 4 1-16,28-19 0 15,-28 19 0-15,11-20 0 16,-11 20 0-16,0 0 0 15,0 0 0-15,20 0 0 16,-20 0 0-16,15 7 0 16,1 2 0-16,-1-9 0 0,5 0 0 15,4-12 0-15,-5-4 0 16,5-4 0 0,-5-6 0-16,1-10 0 0,-1-3 0 15,-7-4 0 1,3-4 0-16,-2-4 0 0,-6 0 0 15,1-4 0-15,0-4 0 16,-8 8 0-16,3-3 0 16,-3 8 0-16,0 6 0 15,-7 9 0-15,-1 3 1 16,-3 12-1-16,11 16 0 16,-28 0 0-16,12 11 1 15,-4 18-1-15,5 6 0 16,4 12 0-16,-1 12 0 15,4 3 0-15,8 9 1 16,0-1-1-16,12 0 0 0,-1-3 0 16,9-8 0-1,-1-8 0-15,9-9 0 0,-5-10 0 16,5-7-1 0,3 1-2-16,0-26-6 0,-3 7-3 15,-17-18-10-15,9-9-36 16</inkml:trace>
        </inkml:traceGroup>
      </inkml:traceGroup>
    </inkml:traceGroup>
    <inkml:traceGroup>
      <inkml:annotationXML>
        <emma:emma xmlns:emma="http://www.w3.org/2003/04/emma" version="1.0">
          <emma:interpretation id="{68824033-F7B5-4FF2-9079-71A20B1A4E12}" emma:medium="tactile" emma:mode="ink">
            <msink:context xmlns:msink="http://schemas.microsoft.com/ink/2010/main" type="paragraph" rotatedBoundingBox="1672,14944 3264,14825 3325,15644 1734,15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E48848-C937-4C85-846D-17EE5F5B7C36}" emma:medium="tactile" emma:mode="ink">
              <msink:context xmlns:msink="http://schemas.microsoft.com/ink/2010/main" type="line" rotatedBoundingBox="1672,14944 3264,14825 3325,15644 1734,15763"/>
            </emma:interpretation>
          </emma:emma>
        </inkml:annotationXML>
        <inkml:traceGroup>
          <inkml:annotationXML>
            <emma:emma xmlns:emma="http://www.w3.org/2003/04/emma" version="1.0">
              <emma:interpretation id="{BE605251-3CE3-4C98-82FB-FB3A9F2A8605}" emma:medium="tactile" emma:mode="ink">
                <msink:context xmlns:msink="http://schemas.microsoft.com/ink/2010/main" type="inkWord" rotatedBoundingBox="1672,14944 3264,14825 3325,15644 1734,15763">
                  <msink:destinationLink direction="to" ref="{80FCC332-849D-46C1-8289-D7E61A2EEA38}"/>
                </msink:context>
              </emma:interpretation>
            </emma:emma>
          </inkml:annotationXML>
          <inkml:trace contextRef="#ctx0" brushRef="#br0" timeOffset="3610.4828">802 1260 180 0,'0'0'29'0,"-19"-7"-14"15,3 18-5-15,-8 0-8 16,5 22 0-1,-4-6-1-15,3 19 0 16,0-2 0-16,9 10-1 0,3 2 0 16,8-2 0-16,11-3 0 15,1-4-1-15,16-3 1 16,-5-22-2-16,16 6-1 16,-11-28-3-16,14-4-6 15,-2-11-10-15,7-13-31 16</inkml:trace>
          <inkml:trace contextRef="#ctx0" brushRef="#br0" timeOffset="3944.9502">1138 1441 169 0,'-11'27'35'16,"-5"8"-19"-16,4 0-6 15,-3 1-7-15,15 8-2 16,0-14 0-16,7 5 0 15,6-11-1-15,6-5 1 16,4-11-1-16,5-8 0 16,-1-3 1-16,4-10-1 15,-3-7 0-15,-5-3 0 16,-7 0 0-16,0-4 1 16,-13-5-1-16,-3 4 0 15,-3 1 0-15,-10 3 0 0,2 2 0 16,-1 2 0-1,1 4 0-15,-6 1-1 16,17 15 1-16,-19-24-2 0,19 24-3 16,0 0-5-16,8-16-7 15,3-4-18 1,6 1-67-16</inkml:trace>
          <inkml:trace contextRef="#ctx0" brushRef="#br0" timeOffset="4271.9986">1479 1221 172 0,'-20'28'32'0,"4"7"-16"15,-4 4-7-15,-3-15-6 16,23 15-1-16,-3-11-1 0,14 3 0 16,4-4-1-1,18-4 0-15,-2 1 1 0,8 0-1 16,-1-5 0-16,2 0 0 15,-5-7 0-15,0 8 1 16,-15-4-1-16,-4-1 0 16,-13 0 0-16,-6 9 0 15,-9 0 1-15,-12 0-1 16,-7-2 0-16,-4 2 0 16,-4-5 0-16,0-2-1 15,8-2 1-15,-5-15-2 16,16 8-2-16,0-16-6 15,20 8-7-15,-11-35-18 16,19 15-68-16</inkml:trace>
          <inkml:trace contextRef="#ctx0" brushRef="#br0" timeOffset="4669.9832">1651 1773 147 0,'16'4'47'0,"3"-4"-26"16,-3-8-9-16,-8-19-9 15,19 8-1-15,-12-29 0 16,17 6 0-16,-8-22-1 16,7 2 0-16,-4-8-1 15,0-1 1-15,-4 1 0 16,-3 3-1-16,-7 8 1 0,-2 12-1 16,-11 11 1-16,4 10-1 15,-12 11 1-15,8 15-1 16,-15 15 0-16,7 11 1 15,0 10-1-15,-1 19 0 16,3 16 0-16,6 3 0 16,0 9 0-16,6-2 0 15,7 6 0-15,-1-17 0 16,7 1 0-16,4-22-1 16,0-9 1-16,2-8 0 15,-2-13 0-15,-4-15-1 16,1-4 1-16,-5-12-1 15,5 5-1-15,-20-29-2 16,8 13-6-16,-8-16-5 0,-4 4-15 16,-12-13-58-1</inkml:trace>
          <inkml:trace contextRef="#ctx0" brushRef="#br0" timeOffset="4867.6067">1776 1315 194 0,'-24'-7'22'15,"24"7"-9"-15,-19 0-4 16,19 0-7-16,23-4 0 16,9 4-1-16,-1 0-1 15,12 0 1-15,0-5-1 16,4 5 0-16,4 0-1 16,-8-3 0-16,16 3-8 15,-20-8-2-15,4 4-7 0,-12-20-26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48.3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6A8CB9-45F0-44B4-A3AA-82B577AAF349}" emma:medium="tactile" emma:mode="ink">
          <msink:context xmlns:msink="http://schemas.microsoft.com/ink/2010/main" type="inkDrawing" rotatedBoundingBox="11561,13457 11603,10761 11650,10761 11607,13458" semanticType="callout" shapeName="Other">
            <msink:sourceLink direction="with" ref="{C2B9FD88-2B62-46F3-A7F4-F0CDEDAF5E77}"/>
            <msink:sourceLink direction="with" ref="{1957703D-9665-4A09-B14D-770780E6A91B}"/>
          </msink:context>
        </emma:interpretation>
      </emma:emma>
    </inkml:annotationXML>
    <inkml:trace contextRef="#ctx0" brushRef="#br0">71 0 184 0,'0'0'27'0,"0"0"-12"16,0 0-5-16,-15 14-7 16,15 23-1-16,-8-6-1 15,8 24 0-15,-4 7 0 16,4 24 0-16,-5 12 0 16,5 23-1-16,-8 12 1 15,5 20-1-15,-5 4 0 16,1 7 1-16,2-8-1 15,2 5 0-15,-2-16 0 0,5-5 0 16,0-6 0 0,0-13 0-16,0-15 0 0,0-9 0 15,5-7 0 1,-5-7 0-16,3-9 0 0,-3-12 0 16,0-3 0-16,5-15 0 15,-5-2 0 1,0-10 0-16,3-8 0 0,-3-9-1 15,0-15 1-15,0 0-1 16,0 0 0-16,-3-24-1 16,10-6-7-16,-14-22-2 15,2-6-7-15,-3-28-24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54.2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086FD89-8606-4D74-9A4B-C8D8C4054BB7}" emma:medium="tactile" emma:mode="ink">
          <msink:context xmlns:msink="http://schemas.microsoft.com/ink/2010/main" type="writingRegion" rotatedBoundingBox="18853,8915 21133,8915 21133,11388 18853,11388">
            <msink:destinationLink direction="with" ref="{1CD84BBA-9810-4D02-9E70-400AB7825FEC}"/>
          </msink:context>
        </emma:interpretation>
      </emma:emma>
    </inkml:annotationXML>
    <inkml:traceGroup>
      <inkml:annotationXML>
        <emma:emma xmlns:emma="http://www.w3.org/2003/04/emma" version="1.0">
          <emma:interpretation id="{278E54D9-6B9A-4934-A7A5-8909F366A10B}" emma:medium="tactile" emma:mode="ink">
            <msink:context xmlns:msink="http://schemas.microsoft.com/ink/2010/main" type="paragraph" rotatedBoundingBox="18853,8915 21133,8915 21133,11388 18853,11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50DDD7-50D2-4593-A036-302445B2FF1F}" emma:medium="tactile" emma:mode="ink">
              <msink:context xmlns:msink="http://schemas.microsoft.com/ink/2010/main" type="line" rotatedBoundingBox="18853,8915 21133,8915 21133,11388 18853,11388"/>
            </emma:interpretation>
          </emma:emma>
        </inkml:annotationXML>
        <inkml:traceGroup>
          <inkml:annotationXML>
            <emma:emma xmlns:emma="http://www.w3.org/2003/04/emma" version="1.0">
              <emma:interpretation id="{68C45EE5-61F9-4F53-8DF2-742D0B956DE6}" emma:medium="tactile" emma:mode="ink">
                <msink:context xmlns:msink="http://schemas.microsoft.com/ink/2010/main" type="inkWord" rotatedBoundingBox="18853,8915 21133,8915 21133,11388 18853,11388">
                  <msink:destinationLink direction="with" ref="{8CEBEECF-71B7-406D-BC21-20B30B6BFCC2}"/>
                </msink:context>
              </emma:interpretation>
            </emma:emma>
          </inkml:annotationXML>
          <inkml:trace contextRef="#ctx0" brushRef="#br0">1819-2156 149 0,'0'0'46'0,"0"0"-25"16,0 0-12-16,0 0-3 15,0 0-2-15,0 0-1 16,0 0-1-16,0 0 0 15,-19 27-1-15,-5-12 0 16,5 9 0-16,-17 3-1 16,1 9 1-16,-8-5-1 15,4 0 0-15,0 0 1 16,0-3-1-16,8-1 0 0,3-3-1 16,8-6 1-16,9-9-1 15,11 7 0 1,0-16-3-16,0 0-5 0,11-12-3 15,6-1-8-15,-2-5-32 16</inkml:trace>
          <inkml:trace contextRef="#ctx0" brushRef="#br0" timeOffset="191.883">1686-2016 187 0,'15'0'26'0,"5"8"-13"16,0 4-3-16,15 11-7 15,-19-15-1-15,15 16-1 16,-7-4 0-16,2 3-1 16,2-4 0-16,-5-3-1 15,5 8 0-15,-28-24-3 16,31 8-6-16,-31-8-4 0,20 7-11 16,-20-7-45-16</inkml:trace>
          <inkml:trace contextRef="#ctx0" brushRef="#br0" timeOffset="-3591.9346">59 43 201 0,'0'-16'19'0,"0"16"-7"15,-15 0-3 1,-2 0-8-16,6 24 1 0,-17-8-2 16,5 7 1-1,-5 4-1-15,1 5 0 0,0-1 0 16,-1 4 0-1,1-2 0-15,-1-8 0 0,13 3-2 16,-13-19-1-16,28-9-6 16,-23 7-3-16,23-7-8 15,-11-28-32-15</inkml:trace>
          <inkml:trace contextRef="#ctx0" brushRef="#br0" timeOffset="-3403.465">0 0 204 0,'31'27'18'0,"8"6"-7"16,0-7-2-16,4 1-7 15,-4-3-1-15,12 3-1 16,-7-3 1-16,-6-9-2 16,-2 12 0-16,-20-15-7 15,7 5-2-15,-23-17-4 16,0 0-17-16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55.7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32263DD-65B8-405E-B1B3-9788F4D0DB90}" emma:medium="tactile" emma:mode="ink">
          <msink:context xmlns:msink="http://schemas.microsoft.com/ink/2010/main" type="inkDrawing" rotatedBoundingBox="20839,9110 20892,13492 20795,13494 20742,9112" semanticType="verticalRange" shapeName="Other"/>
        </emma:interpretation>
      </emma:emma>
    </inkml:annotationXML>
    <inkml:trace contextRef="#ctx0" brushRef="#br0">59 0 200 0,'0'19'19'0,"0"-19"-8"16,0 0-3-16,4 35-6 15,-4-35 0-15,0 39-1 16,-4-11 0-16,4 6 0 16,0 2-1-16,0 3 1 15,0 4-1-15,0-5 0 16,0 6 1-16,0-5-1 15,0 0 0-15,0 0 1 16,0 5-1-16,0-1 0 16,0-1 0-16,-5 6 0 0,5-1 1 15,-8-1-1 1,8 6 0-16,-3-1 0 0,3 0 0 16,0-5 0-1,-4 0 0-15,4 2 0 16,0-1 0-16,0-4 1 0,-4 0-1 15,4-4 0-15,-4 5 0 16,4-1 0-16,-8-1 0 16,5 2 0-16,3-5 0 15,-5 7 0-15,5-2 0 16,-7-1 0-16,7 0 0 16,0 0 0-16,0-5 0 15,-4 6 0-15,4-1 0 16,0 0 0-16,0 0 0 15,0 5 0-15,0-2 0 0,-4 5 0 16,4 0 0-16,0 0 0 16,0 3 0-16,-4-6 0 15,4 2 0-15,0-2 0 16,0 2 0-16,0-3 0 16,0 4 0-16,0-5 0 15,0 2 0-15,4-1 0 16,-4 4 0-16,4-4 0 15,4-1 0-15,-8-2 0 16,3 3 0-16,-3-1 0 16,5 2 0-16,-5-1 0 15,3-1 0-15,-3 1 0 16,8 1 0-16,-8-1 0 16,4-1 0-16,-4 1 0 0,8 0 0 15,-8 0 0 1,3-4 0-16,-3 0 0 15,8 0 0-15,-8 4-1 0,5-8 1 16,-1 0 0 0,-4 1 0-16,8-5 0 15,-8-2 0-15,8 0 0 0,-8-4 0 16,7-3 0-16,-7-1 0 16,0-3 0-16,0 5 0 15,4-3 0-15,-4 0 0 16,0 3 0-16,0-3 0 15,0-2 0-15,0 3 0 16,0-6 0-16,0 1 0 0,0-1 0 16,4-4 0-16,-4 2 0 15,0 2 0 1,0-4 0-16,0 2 0 16,0 2 0-16,0-3 0 0,0 0 0 15,0 3 0 1,0 0 0-16,0-3 0 0,0-1 0 15,0 5 0-15,4-4 0 16,-4-1 0-16,7 2 0 16,-7-17 0-16,5 19 0 15,-5-19 0-15,0 15 0 16,0-15 0-16,0 0 0 16,0 0 0-16,0 0 0 15,0 12 0-15,0-12 0 0,0 0 0 16,0 0 0-16,0 0-1 15,0 0 1-15,0 0 0 16,0 0 0-16,0 0 0 16,0 0 0-1,0 0 0-15,0 0 0 0,0 0-1 16,0 0 1 0,0 0-2-16,-16-16-7 0,12 1-2 15,-12-9-4-15,5-10-22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57.6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8899F4D-9E32-4C1A-8BD7-01096774BDB0}" emma:medium="tactile" emma:mode="ink">
          <msink:context xmlns:msink="http://schemas.microsoft.com/ink/2010/main" type="writingRegion" rotatedBoundingBox="21284,8489 24496,8408 24549,10513 21338,10594"/>
        </emma:interpretation>
      </emma:emma>
    </inkml:annotationXML>
    <inkml:traceGroup>
      <inkml:annotationXML>
        <emma:emma xmlns:emma="http://www.w3.org/2003/04/emma" version="1.0">
          <emma:interpretation id="{244A262D-671F-4371-B591-3C12EB76539A}" emma:medium="tactile" emma:mode="ink">
            <msink:context xmlns:msink="http://schemas.microsoft.com/ink/2010/main" type="paragraph" rotatedBoundingBox="21284,8489 24496,8408 24530,9762 21319,9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8F8459-D54B-4AD8-BCA7-5397694E65BC}" emma:medium="tactile" emma:mode="ink">
              <msink:context xmlns:msink="http://schemas.microsoft.com/ink/2010/main" type="line" rotatedBoundingBox="21284,8489 24496,8408 24530,9762 21319,9843"/>
            </emma:interpretation>
          </emma:emma>
        </inkml:annotationXML>
        <inkml:traceGroup>
          <inkml:annotationXML>
            <emma:emma xmlns:emma="http://www.w3.org/2003/04/emma" version="1.0">
              <emma:interpretation id="{DA3FCE6E-4A3E-4FDE-8639-E6B5F43AE60D}" emma:medium="tactile" emma:mode="ink">
                <msink:context xmlns:msink="http://schemas.microsoft.com/ink/2010/main" type="inkWord" rotatedBoundingBox="21284,8489 24496,8408 24530,9762 21319,9843"/>
              </emma:interpretation>
            </emma:emma>
          </inkml:annotationXML>
          <inkml:trace contextRef="#ctx0" brushRef="#br0">336 0 190 0,'0'0'23'15,"0"0"-10"-15,-27 7-4 16,7-10-7-16,8 19 0 15,-19-8-1-15,12 8 0 16,-9-5 0-16,10 4 0 16,-2 1-1-16,4 0 1 15,4 8-1-15,8-5 0 16,4 9 0-16,8 3 1 16,8 4-1-16,7 4 0 15,8 0 0-15,0 8 0 16,8-4 0-16,-3 1 0 15,-5-6 0-15,-3 1 0 16,-9-3 0-16,-7-5 0 16,-12-3 0-16,-4-1 0 0,-11-7 0 15,-13-6 0 1,0 3 0-16,-14-9 0 16,2-1 0-16,-7-7 0 0,4 0 0 15,1-7 0-15,2-1 0 16,9-9 0-16,8 10 0 15,3-13-1-15,20 20-1 16,0-38-2-16,24 18-6 16,7-12-3-16,11 6-11 15,9-10-39-15</inkml:trace>
          <inkml:trace contextRef="#ctx0" brushRef="#br0" timeOffset="673.7989">724 168 191 0,'-19'12'23'0,"-1"0"-10"16,-4 0-4-16,4 11-6 16,-11-4-1-16,16 17-1 15,-5-5 0-15,4 17 0 16,5-10 0-16,7 14-1 15,4-14 0-15,0 1 1 16,7-11-1-16,9-9 0 16,4-11 0-16,8-16 0 0,3-11 0 15,8-12 0 1,-8-9 0-16,4-7 0 16,-4 1 0-16,-3 2-1 15,-12 5 1-15,-1 8 0 16,-10 16 0-16,-5 15 0 15,0 0 0-15,-20 3 0 0,12 13 0 16,3 7 0 0,5 1 0-16,5 0 0 0,10-1 0 15,9-12 0-15,7-6 0 16,8-10 0-16,4-6 0 16,5-17 0-16,2-3 0 15,-3-4 0-15,-4-8 0 0,0-8 0 16,-4 0 0-16,-7-8 0 15,-5 1 0-15,-7-1 0 16,-9 0 0-16,-3 1 0 16,-8 3-1-16,0 8 1 15,-8 12 1-15,-3 7-1 16,-9 17 0-16,-4 11 0 16,1 8 0-16,0 15 0 15,-1 16 1-15,4 12-1 16,-3 11 0-16,7 13 0 15,9 6 0-15,7 10 1 16,0 3-1-16,15 0 0 16,4-7 0-16,9-9 1 15,7-16-2-15,4-15 0 16,12-4-3-16,-4-34-5 0,0-18-2 16,-4-22-7-16,8-13-30 15</inkml:trace>
          <inkml:trace contextRef="#ctx0" brushRef="#br0" timeOffset="1593.6715">1658 176 197 0,'-23'12'21'16,"4"6"-9"-16,-1 1-3 0,5 7-7 15,2-3-1-15,13 16 0 16,0 1 0-16,13 1-1 16,2 8 1-16,8-7-1 15,5-6 1-15,8-5-1 16,-2-11 0-16,9-9 0 16,-4-11 0-16,5-11 0 15,-5-9 0-15,-4-4 0 16,1-3 0-16,-13-8 0 15,-8-4 0-15,-7-1 0 16,-8 1 0-16,-8 0 0 16,-7 4 0-16,-5 4 0 15,-3 3 0-15,-1 5 0 16,4 7 0-16,1 5-1 16,19 11 2-16,-12-12-1 0,12 12 0 15,24-12 0-15,3 5 0 16,4-1 0-16,13 0 0 15,-1-4 0-15,4 0 0 16,-1 4 0-16,-7 0 0 16,-3 0 0-16,-9 5 0 0,-11 3 0 15,-16 0 0-15,15 8 0 16,-15-8 0-16,-12 23 0 16,-3-3 0-16,-1 7 0 15,1 8 0-15,-1 10 0 16,4-4 1-1,1 10-1-15,-1-4 0 0,8 0 0 16,4-4 0-16,8-8 0 16,3-11 0-16,6-12 0 15,2-12 0-15,8-9 0 16,0-11 1-16,5-10-2 16,-9-5 1-16,4-4 0 15,-7 0 0-15,-8-1 0 16,-4 9 0-16,-8 4 0 0,0 11 0 15,0 16 0-15,-12-14 0 16,12 14 0-16,-11 14 0 16,11 2 0-1,0 3 0-15,3 4 0 16,9 5 0-16,-1 0 0 16,5-5 0-16,-4 0 0 15,4-3 0-15,-1-5-1 16,9-4 0-16,-24-11-5 0,31-2-4 15,-16-10-3-15,10 0-12 16,-10-13-48-16</inkml:trace>
          <inkml:trace contextRef="#ctx0" brushRef="#br0" timeOffset="2420.9603">2734 109 195 0,'-19'-7'21'15,"-8"3"-8"-15,-1 4-4 16,-7 4-7-16,12 16 0 0,-5-5-1 16,13 8-1-1,-1 2 1-15,12-4-1 16,4-2 1-16,8-5-1 16,4-7 0-16,7-7 0 15,5-3 0-15,3-9 0 16,-4-7 0-16,5-5 0 0,-5 4 0 15,0-3 0-15,-7 4 0 16,1 7 0-16,-2 7 0 16,-4 10 0-16,1 10 0 15,0 13 1-15,0 7-1 16,3 19 0-16,1 5 1 16,-4 12-1-16,-4 4 0 15,0 7 1-15,-8-1-1 0,-8 1 0 16,-8-3 0-1,-4-9 0-15,-11-11 1 0,-4-15-1 16,-4-18 0-16,-4-13 0 16,-1-21 0-16,2-12 0 15,-1-19 0-15,12-12 0 16,3-7-1 0,12-5 1-16,16-1 0 0,8 3 0 15,15 2 0-15,9 8 0 16,14 0 0-16,5 8 0 15,8 0 0-15,8 0 0 16,-1 7 0-16,1-6 0 16,0 2 0-16,-9 1 0 15,-8-3 0-15,-6 6 0 0,-13 1 0 16,-8 3 0 0,-11 5 0-16,-12 3 0 0,-7 9 0 15,-9 6 0-15,-7 18 0 16,-5-1 0-1,0 15 0-15,1 9 0 16,4 7 0-16,3 12 0 0,8-4 0 16,9 3 1-16,10-8-2 15,6-2 1-15,13-4 0 0,-2-28-2 16,19 4-7 0,-12-28-2-16,5 1-4 15,-13-18-18-15</inkml:trace>
        </inkml:traceGroup>
      </inkml:traceGroup>
    </inkml:traceGroup>
    <inkml:traceGroup>
      <inkml:annotationXML>
        <emma:emma xmlns:emma="http://www.w3.org/2003/04/emma" version="1.0">
          <emma:interpretation id="{6E6921A4-D14B-4D1C-AEC3-9A22864E4493}" emma:medium="tactile" emma:mode="ink">
            <msink:context xmlns:msink="http://schemas.microsoft.com/ink/2010/main" type="paragraph" rotatedBoundingBox="21592,9648 24502,9540 24538,10504 21628,10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B435E1-2F84-4F14-9783-45C54E37016F}" emma:medium="tactile" emma:mode="ink">
              <msink:context xmlns:msink="http://schemas.microsoft.com/ink/2010/main" type="line" rotatedBoundingBox="21592,9648 24502,9540 24538,10504 21628,10611"/>
            </emma:interpretation>
          </emma:emma>
        </inkml:annotationXML>
        <inkml:traceGroup>
          <inkml:annotationXML>
            <emma:emma xmlns:emma="http://www.w3.org/2003/04/emma" version="1.0">
              <emma:interpretation id="{5F19CFA9-D08B-44B6-82AE-350CD7D9E79E}" emma:medium="tactile" emma:mode="ink">
                <msink:context xmlns:msink="http://schemas.microsoft.com/ink/2010/main" type="inkWord" rotatedBoundingBox="21592,9648 24502,9540 24538,10504 21628,10611"/>
              </emma:interpretation>
            </emma:emma>
          </inkml:annotationXML>
          <inkml:trace contextRef="#ctx0" brushRef="#br0" timeOffset="4338.4536">313 1456 205 0,'0'0'17'16,"0"0"-6"-16,-8-16-3 15,8 16-7-15,28-14 0 16,-5 20-1 0,0 7 0-16,5 19 1 0,0 0-1 15,3 13 0-15,-4 1 1 16,5 2-1-16,-6-1 0 15,6-8 0-15,0-12 0 16,2-7 1-16,6-13-1 16,-5-7 0-16,8-11 0 0,-4-12 0 15,-4-4 0-15,-7-10 0 16,-5-5 0-16,-12-1 0 16,-11-1 0-1,-7 2 0-15,-12 2 0 0,-12 6 0 16,-2 2 0-16,-5 8 0 15,2 5 0-15,5 10 0 16,3-2 0 0,13 3 0-16,15 8 1 0,0 0-1 15,24-19 0-15,7 6 0 16,11-1 0-16,9-2 0 16,8 0 0-16,0 1 0 15,-4-1 1-15,0 1-1 16,-8-2 0-16,-12 9 0 0,-12 5-1 15,-7 3 1 1,-16 0 1-16,0 23-1 16,-4 2 0-16,-8 5 0 0,-7 5 0 15,3 16 0 1,0 0 0-16,1 8 0 16,3-1 0-16,12-3 0 0,0-4 0 15,12-8 1-15,3-8-1 16,5-14 0-16,7-11 0 15,1-10 0-15,0-19 0 16,3-9 0-16,-8-6 0 16,5-9 0-16,-9-1 0 15,-7 5 0-15,-1 0 0 16,-7 8 0-16,-4 8 0 0,0 7 0 16,0 16 0-16,0 0 0 15,0 0-1-15,0 24 1 16,12-13 0-16,7 1 1 15,5-9-1-15,11-3 0 16,4-3 0-16,4-17 0 16,4-7-1-1,4-8 1-15,-4-12 0 0,-1-3 0 16,-2-6 0-16,-9-7 0 16,-7 1 0-16,-9-5 0 15,-7 8 0-15,-12 5 0 16,-12 7-1-16,-7 8 1 15,-4 16 0-15,-5 10 0 16,-3 13 1-16,0 16-1 0,3 19 0 16,0 8 0-1,8 12 0-15,1 12 0 0,12 3 1 16,7 0-1 0,0 6 0-16,11-7 0 0,9-10 0 15,7-4 0 1,8-16 1-16,0-11-1 0,12-21 0 15,1-7 0-15,-2-11 0 16,1-13 0-16,1-7 0 16,-6-9 0-16,-11 9 0 15,-3-4 0-15,-5 11 0 16,-11 5 0-16,-12 19 0 16,16 0 0-16,-13 16 0 0,6 3 0 15,-1 13 0 1,3 2 0-16,5 6-1 15,-1 3 2-15,2-4-1 0,2-4 0 16,4-4 0 0,-3-7 0-16,-1-4 0 15,5-16 0-15,3-8 0 16,-4-9 0-16,5-10 0 0,-5-5 0 16,5-2 0-16,-8-5-1 15,-1 3 1-15,-4 9 0 16,1-1 0-16,-4 12 0 15,-1 8 0-15,-11 4 0 16,28 8 0-16,-8 8 0 16,-4 8 0-16,2-1 0 0,2 8 0 15,4-3 0 1,-1 2 0-16,-3 2 0 0,3-5 0 16,-3-7 0-16,-1 3 0 15,1-10-1 1,3-1-1-16,-23-12-6 0,20-20-2 15,-8-11-4-15,-5 3-14 16</inkml:trace>
          <inkml:trace contextRef="#ctx0" brushRef="#br0" timeOffset="4737.3672">2797 1296 202 0,'0'0'18'15,"0"0"-6"-15,0 0-3 16,27 14-7-16,-15-21-1 15,19 3 0-15,-7-6-1 0,7-3 1 16,-3-4-1 0,3-1 0-16,-8-2 0 0,-3 0 0 15,-4 1 0 1,-4-1 1-16,-9 1-1 0,-3-2 0 16,-8 2 0-16,-3 4 0 15,-4 4 0-15,-10 5 0 16,-1 6 0-16,-7 6 0 15,2 5 1-15,-3 9-1 16,-2 11 0-16,5 8 0 16,3 9 1-16,10 9-1 15,1 2 1-15,14 8-1 16,10 1 0-16,9-7 1 16,12-6-1-16,14-8 0 15,6-8 0-15,6-12 0 0,0-11 0 16,2-16 0-16,-6-4 0 15,-7-17-2 1,5 11-5-16,-25-21-3 16,-7-5-3-16,-16-10-11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07.27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3551 5645 62 0,'11'20'82'0,"-11"-20"-46"15,0 0-16-15,-11 0-24 16,11 0-1-16,0 0-1 16,-13-20 1-16,13 20 1 15,0 0 3-15,0-19 1 16,0 19 3-16,0 0 2 15,0 0 1-15,0 0 1 16,-3-11-1-16,3 11-1 16,0 0 0-16,0 0-2 15,0 0 0-15,0 0 0 0,0 0-1 16,0 0 0-16,0 0-1 16,16-8 1-1,-16 8-1-15,0 0 0 16,0 0 0-16,0 0 0 0,0 0 0 15,0 0 0-15,0 0 0 16,0 0 0-16,0 0 0 16,0 0-1-16,-5-12 1 15,5 12-1-15,0 0 1 16,-20-19-1-16,9 10 0 16,-5 6 0-16,-7-5 0 15,0 0 1-15,-5-4-1 16,-3 1 0-16,-5-1 0 15,1-4 0-15,-4 0 0 16,-4-4 1-16,-4 1-1 0,-4-4 0 16,-8-5 0-1,-3 1 0-15,-5-4 0 0,-3-1 0 16,-4 0 0 0,0-2 0-16,-5-5 0 0,1 0 0 15,4 0 0-15,3 2 0 16,-4-5 0-16,2 0 0 15,-6-6 0-15,1 5 0 16,-4-8 0-16,0-3 0 16,0-5 0-16,-5 0 0 15,2-3 0-15,3-5 0 16,0 0 0-16,3-3 0 16,1-1 0-16,4-6 0 15,-5 2 0-15,1-7 0 16,4 4 0-16,-1-5 0 0,1-4 0 15,4-2 0 1,3 3 0-16,1 0 0 16,3 0 0-16,5 0 1 0,-1 4-1 15,3-5 0 1,2-3 0-16,7 4 0 0,-4 4 0 16,5-9 0-16,6 2 0 15,1-5 1-15,0-3-1 16,4-6 0-16,8 6 0 15,-5-1 0-15,8-4 0 16,1 0 0-16,7 4 0 0,-3 0 0 16,15 1 0-16,4 3 0 15,4-4 0 1,11 0 0-16,8 1 1 16,5-1-1-16,3-4 0 0,9 0 0 15,2 5 0-15,2-6 0 16,7 10-1-16,0 6 1 15,3 1 0-15,1 13 0 16,8 2 0-16,-1 4 0 16,5 6 0-16,7-3 0 15,5 13 0-15,-1-4 0 16,4 7 0-16,0 3 0 16,8 9 0-16,-5 1 0 15,2 8-1-15,3 7 1 16,-8 1 0-16,5 11 0 15,-2 8 0-15,2 0 0 16,3 0 0-16,0 11 0 16,-5 1 0-16,2 4 0 15,-2-1 0-15,-3 5 0 16,1-1 0-16,-1 1 0 0,-4 4 0 16,5-1 0-1,-6 0 0-15,6 5 0 0,-5-1 0 16,0 4 0-16,1-3 0 15,-1 3 1-15,-4 0-2 16,-4 5 2-16,1-2-1 16,-4 6 0-16,-5-1 0 15,1 9 0-15,-5-1 0 16,1 3 0-16,-4 5 0 0,3 3 0 16,-7 1 0-16,3 4 0 15,2 0 0 1,-2 3 0-16,2 4 0 0,-2 1 0 15,-3 0 0-15,-1-1 0 16,-2-1 0-16,-6 11 0 16,2-5 0-16,-6-2 0 15,-2 6 0-15,-5 6 0 16,5-2 0-16,-5 6 0 16,-4 2 0-16,1-1 0 15,-5 8 0-15,-4-4 0 16,1 0 0-16,0-5 0 15,-9 6 0-15,5-7 0 0,-4 0 0 16,-1 1 0-16,1 2 0 16,1-1 0-1,-6 3 0-15,5-2 0 0,-8-2 0 16,-1 1 0 0,-3 1 0-16,0-6 0 15,0 2 0-15,-7-5 0 16,-5 4 0-16,-3-4 0 0,-2 5-1 15,-9 3 2-15,-2-5-1 16,-3 5 0-16,-5 1 0 16,-3-6 0-16,0 2 0 15,-4-5 0-15,0-4 0 16,1-3 0-16,-6-5 0 16,5-7 0-16,4-5 0 15,-3 1 0-15,-2-13 0 0,4 2 1 16,1-13-1-1,4-8 0-15,4 5 0 0,4-10 0 16,-1-1 0-16,5-6 0 16,0 0 0-1,7-2 0-15,4-2 0 0,12-11 0 16,-23 16 0-16,23-16 0 16,0 0 0-16,-16 8-1 15,16-8 0-15,0 0-7 16,0 0-2-16,8-31-7 15,0 3-21-15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09.53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2625 6987 194 0,'0'0'21'0,"15"0"-8"0,-15 0-4 15,0-15-9-15,0 15 1 16,-15-28-1-16,7 13 0 16,-12-5 0-16,1 0 0 15,-16 1 1-15,-1 3-1 16,-11-3 0-16,1 0 0 16,-13 3 1-16,3-4-1 15,-6 1 1 1,0-1-1-16,-1 0 0 0,-4-7 0 15,5-1 0-15,0-3 0 16,-1-8 0-16,0 4 0 16,1-9 0-16,7-3 1 15,0 1-1-15,1-5 0 16,-2 0 0-16,5 0 1 16,5-4-1-16,-1-3 0 15,0-1 0-15,4 0 0 16,0-8 0-16,4 5 0 0,0-5 0 15,-1 1 0-15,9 0 0 16,-5-5 0 0,5 1 0-16,5-1 0 0,-5-4 0 15,3 2 0-15,-3-2 0 16,3-3 0-16,-3 0 0 16,3 3 0-16,-3-3 0 15,0 4 0-15,-5-1 0 16,5 6 0-16,-4-11 0 15,-4 10 1-15,3-4-2 16,1-1 2-16,0-3-1 0,-3-4 0 16,-2-5 0-1,1 2 1-15,0-5-1 0,0 4 0 16,-4-8 0-16,4 0 0 16,3 4 0-1,1-4 0-15,-1 0 0 0,10-4 0 16,-2-4 0-1,8-4 0-15,1 1 0 0,7-3 0 16,1-11 0-16,3 6 0 16,8-10 0-16,0 11 0 15,0-2 0-15,16-7 0 16,-1 3 0-16,4 1 0 16,9 1 0-16,3-3 0 15,4 6 0-15,4-4 0 16,9-1 0-16,-1 12 0 15,4 2 0-15,0-3 0 0,3 13 0 16,8 5 0-16,5-2 0 16,4 5 0-16,7 11 0 15,-1-3 0-15,10 12 0 16,3-1 0 0,4 6 0-16,0 1 0 15,0 6 0-15,-1 10 0 0,2 5 0 16,-2 0 0-16,9 4 0 15,0 7 0-15,4 1 0 16,7 4 0-16,0-1 0 16,5 8 0-16,-5 8 0 15,0 8 0-15,-3-3 0 0,-4 6 0 16,-4 5 0 0,-5 4 0-16,1 4 0 15,0 3 0-15,-5 1 0 16,-3 3 1-16,0 9-1 0,1-1 0 15,-9 12 0 1,-1 0 0-16,-5 8 0 0,-6 0 0 16,-4 7 0-16,1 4 0 15,-8 2 0-15,-1 2 0 16,-7 4 0-16,-5 5 0 16,2 5 0-16,-5 8 0 15,-8-2 0-15,5 4 1 16,-9 8-1-16,-5-1 0 15,-1 10 0-15,-2-2 0 16,-7 1 1-16,-9 8-1 16,-3-1 0-16,-4 5 0 0,-4 3 0 15,-3-4 0-15,-5 8 0 16,-4 1 0 0,0-5 0-16,-7 8 0 0,0 0 0 15,-5 0 0-15,0 0 0 16,2 5 0-16,-7-1 0 15,2-4 0-15,-3 3 0 16,2-6 0-16,-3 3 0 16,0-8 0-16,-1 0 0 15,5-7 0-15,-4 0 0 16,4 4 0-16,-1-6 0 16,1 2-1-16,-4 4 2 0,-1-2-1 15,-3-1-1-15,1 6 2 16,-1-3-1-16,-1-6 0 15,-2-2 0-15,-6-1 0 16,1-2 0-16,-4-5 0 16,-3-1 0-16,-1-3 0 15,-4-9 0-15,-7 6 0 16,4-9 0-16,-5-4 0 16,4-11 0-16,1-1 0 15,-2-8 0-15,7-7 0 16,1-4 0-16,2-8 0 15,7-8 0-15,-1-3 0 0,6 0 0 16,7-10 0-16,3-2 0 16,9-4 0-16,0-1 0 15,6-4 0-15,6-6 0 16,11-5 0 0,-15 8 0-16,15-8 0 15,0 0 0-15,0 0 0 0,0 0-2 16,-28-13-5-16,23-5-3 15,-14-21-5-15,-4-24-13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50.3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CEBEECF-71B7-406D-BC21-20B30B6BFCC2}" emma:medium="tactile" emma:mode="ink">
          <msink:context xmlns:msink="http://schemas.microsoft.com/ink/2010/main" type="inkDrawing" rotatedBoundingBox="19067,13565 19132,11107 19212,11110 19146,13567" semanticType="callout" shapeName="Other">
            <msink:sourceLink direction="with" ref="{68C45EE5-61F9-4F53-8DF2-742D0B956DE6}"/>
            <msink:sourceLink direction="with" ref="{BBDC6646-04A5-4A9D-92B6-2EF21A9F230A}"/>
          </msink:context>
        </emma:interpretation>
      </emma:emma>
    </inkml:annotationXML>
    <inkml:trace contextRef="#ctx0" brushRef="#br0">82 39 176 0,'0'0'31'0,"-15"21"-15"15,15-21-6-15,0 0-7 0,-8 30 0 16,8-30-2-16,-8 42 1 15,1-14-1-15,7 15 0 16,0 2 0-16,0 4-1 16,0 6 1-16,0 11-1 15,-5 1 0-15,5 4 0 16,0-5 1-16,0 5-1 16,0-1 0-16,0 4 0 15,5 1 0-15,-5 0 0 16,0 2 0-16,0 4 0 0,0 3 1 15,-5-1-1-15,5-6 0 16,-4 5 0-16,4-8 0 16,-4-3 0-16,4-5 0 15,0 2-1 1,0-6 1-16,0 0 0 16,-7 2 0-16,7-6 0 0,-5 4 0 15,5 0 0-15,-3 6 0 16,3-14 1-16,-8 5-1 15,8-8 0-15,-8-8 0 16,8-8 0-16,0-3 0 16,-4-9 0-16,4-12-1 15,0-11 1-15,0 0 0 16,0 0-1-16,0 0 0 0,-19-42-4 16,19 10-4-1,-12-23-4-15,4-11-10 0,-4-28-44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24.9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D84BBA-9810-4D02-9E70-400AB7825FEC}" emma:medium="tactile" emma:mode="ink">
          <msink:context xmlns:msink="http://schemas.microsoft.com/ink/2010/main" type="inkDrawing" rotatedBoundingBox="4970,10232 20009,10272 20003,12523 4964,12483" semanticType="enclosure" shapeName="Other">
            <msink:sourceLink direction="with" ref="{C086FD89-8606-4D74-9A4B-C8D8C4054BB7}"/>
            <msink:sourceLink direction="with" ref="{6812B0BA-B28E-46C0-8322-F6B5748C4925}"/>
            <msink:sourceLink direction="with" ref="{751F7C71-3360-4B81-A2DA-CBAB79F01E9F}"/>
          </msink:context>
        </emma:interpretation>
      </emma:emma>
    </inkml:annotationXML>
    <inkml:trace contextRef="#ctx0" brushRef="#br0">14757 1562 158 0,'19'9'40'16,"-19"-9"-22"-16,0 0-10 15,0 0-4-15,0 0 0 16,0 0-2-16,0 0-1 0,0 0 1 16,-26 0-1-16,10 3 0 15,-7-3-1-15,-2 12 0 16,-9-8 1-16,3 7-1 15,-12-6 0 1,-1 6 0-16,-2-3 1 0,-13-1-1 16,-3 1 0-16,-5 0 0 15,-4 1 0-15,-7-2 0 16,-1-3 0 0,-3 4 0-16,0-4 0 0,-8 0 0 15,0-4 0-15,-3 7 0 16,-1-7 0-16,-4 6 0 15,-4-6 0-15,4 0 0 16,0 0 0-16,-3 0 0 16,-1 0 0-16,4 0 0 15,-4 0 0-15,-3 0 1 16,-1 0-1-16,-3 0 0 16,-8 6 0-16,4-1 0 15,-5 2 0-15,0-3 0 16,1 0 0-16,-4-4 0 0,3 4 0 15,1-4 0-15,-5 8 0 16,1-5 1-16,-3 1-1 16,-2 4 0-16,1 4 0 15,-4-4 0-15,-4 0 0 16,0 3 0-16,-1 1 0 16,6-3 0-16,-9 1 0 15,-1-2 0-15,2 0 0 16,-1-1 0-16,-4 6 0 0,0-1 0 15,-3-4 0-15,-2 3 0 16,-2 1 0-16,-4-1 0 16,-5 2 0-16,5-2 0 15,-5 2 0-15,-4-2 0 16,-3 5 0 0,-4-1 0-16,0 1 0 0,-4-1 0 15,-1 4 0-15,-6-2 0 16,-6 2 0-16,2 1 0 15,-1-1 0-15,1 2 0 16,-2-3 0-16,1 2 0 16,4 0 0-16,0-6 0 15,5-2 0-15,6-4 0 16,-3 0 0-16,4-4 0 16,-4-4 0-16,4 8 0 15,0-8 0-15,2 0 0 0,7-8 0 16,-6 8 0-1,5-4 0-15,4-4 0 16,7 0 0-16,4 1 0 0,0-1 0 16,1 1 0-1,-1-2 0-15,5-2 0 0,2 3 0 16,1-4 0-16,4 1 0 16,4 0 0-16,-1-6 0 15,2 2 0-15,2-6 0 16,5-2 0-16,0-5 0 15,3-3 0-15,2-1 0 0,2-2 0 16,0-4 0-16,1 2-1 16,8-7 1-16,-1 4 0 15,4-1 0-15,0-1 0 16,9-4 0 0,3 2 0-16,7-4 0 0,5-4 0 15,8 1 0-15,11-6 0 16,8 2 0-16,9-1 0 15,6-3 0-15,8 3 0 16,9 5 0-16,3-6 0 16,16 5 0-16,0 5 0 15,12-2 0-15,8-1 0 16,3 0 0-16,13 7 0 16,3-2 0-16,7 1 0 15,9 4 0-15,8 0 0 16,4 5 0-16,7 1 0 15,8 1 0-15,0 2 0 0,4 2 0 16,4 5 0-16,-4 0 0 16,4 4 0-1,0-1 0-15,0 4 0 16,3 4 0-16,5 0 0 0,1 1 1 16,2-1-1-16,1 0 0 15,4 4 0-15,-4-5 0 16,-1 2 0-16,4 1 0 15,-3 1 0-15,4-3 0 16,4 1 0-16,-1 3 0 0,-4 0 0 16,5-4 0-1,0 1 0-15,-5 3 0 16,9-4 0-16,-5 1 0 16,5-1 0-16,3 4 0 0,0-4 0 15,1 4 0 1,7 0 1-16,-4-3-1 0,5 3 0 15,2-1 0-15,1-2 0 16,1 1 0 0,2 1 0-16,-2-7 0 0,2 8 0 15,1 1 0-15,1-4 0 16,-5 2 0-16,0 5 0 16,0 0 0-16,-3 4 1 15,2 0-1-15,1 0 0 16,1 0 0-16,-1 0 0 15,0 0 0-15,0 0 0 16,0 4 0-16,0-4 0 0,4 7 0 16,-4-7 0-1,4 8 0-15,-4-8 0 0,0 9 0 16,-4-6 0 0,9-3 0-16,-5 4 0 15,-1-4 0-15,2 0 0 0,-1 0 0 16,0 0 0-16,1 0 0 15,-2-4 0-15,1 4 0 16,0 0 0-16,4 0 0 16,-4 0 0-16,1 0 0 15,-1 0 1-15,0 0-1 16,0 0 0-16,-4 4 0 0,-3-4 0 16,2 8 0-1,-3-4 0-15,-3-2 0 0,3 4 0 16,-3-2 0-16,3 5 0 15,-4-7 0-15,1 6 0 16,0-8 0 0,-2 8 0-16,2-5 0 0,-5 6 0 15,5-1 0-15,-5-5 0 16,-7 5 0-16,4 0 0 16,-5 0 0-16,1 4 0 15,-9-4 0-15,1-1 0 16,-4 5 0-16,0-4 0 15,3 0 0-15,-7 0 0 16,1 0 0-16,-1-1 0 16,-4-2 0-16,0-5 0 15,-4 7 0-15,-4-7 0 0,1 4 0 16,-6-4 0 0,3 8 0-16,-3-6 0 0,-2 4 0 15,-1 1 0 1,-3 1 0-16,-4-4 0 15,-1 8 0-15,-3-9 0 0,0 6 0 16,-5-1 0-16,-3 3 0 16,4-3 0-16,-9 0 0 15,5 4 0-15,0-5 0 16,1 1 0-16,-1 0 0 16,-1 0 0-16,1 4 0 15,0-1 0-15,0 1 0 0,0 0 0 16,-1 3 0-16,1 1 0 15,0 0 0-15,-4 2 0 16,-4 3 0-16,0-5 0 16,-4 3 0-16,-3 5 0 15,-5-1 0-15,4 1 0 16,-8 3 0-16,1 0 0 16,-1 1 0-16,-3 2 0 15,-1 6 0-15,0-4 0 16,5 3 0-16,-9 0 0 15,4 1 0-15,2-2 0 16,-6 2 0-16,1-1 0 16,-2-8 0-16,2 4 0 15,-7 1 0-15,2-5 0 16,-4 1 0-16,-3-1 0 16,1 0 0-16,-9 1 0 0,3-1 0 15,-3 1 0 1,-8 3 0-16,-4 0 1 0,1 4-1 15,-9-4 0 1,-3 5 0-16,-5 0 0 0,-3-4 0 16,-3-2 0-16,-2-2 0 15,-3-2 0-15,4-10 0 16,-4 4 0-16,7-9 0 16,1 1 0-16,-1-4 0 15,5-4 0-15,3-4 0 16,5 0 0-16,-5 0 0 15,9-7-1-15,-1 7 0 16,-7-17-3-16,23 17-5 0,-24-19-4 16,12-1-9-16,1-10-41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39:26.9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4D163F-C533-43EF-9CCE-CEFD474DC00F}" emma:medium="tactile" emma:mode="ink">
          <msink:context xmlns:msink="http://schemas.microsoft.com/ink/2010/main" type="writingRegion" rotatedBoundingBox="2129,7783 966,8993 112,8173 1275,6962"/>
        </emma:interpretation>
      </emma:emma>
    </inkml:annotationXML>
    <inkml:traceGroup>
      <inkml:annotationXML>
        <emma:emma xmlns:emma="http://www.w3.org/2003/04/emma" version="1.0">
          <emma:interpretation id="{E927B59D-328B-4444-8FB1-01A4D778BA18}" emma:medium="tactile" emma:mode="ink">
            <msink:context xmlns:msink="http://schemas.microsoft.com/ink/2010/main" type="paragraph" rotatedBoundingBox="2117,7809 1641,7672 1650,7641 2126,7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86614-696C-461C-AFD8-5F3C5014CA3B}" emma:medium="tactile" emma:mode="ink">
              <msink:context xmlns:msink="http://schemas.microsoft.com/ink/2010/main" type="line" rotatedBoundingBox="2117,7809 1641,7672 1650,7641 2126,7777">
                <msink:destinationLink direction="with" ref="{3DA76289-E86A-439B-8BFF-C339D506E30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C9F899F-A3A4-4105-AA66-4B73CFBD5E9F}" emma:medium="tactile" emma:mode="ink">
                <msink:context xmlns:msink="http://schemas.microsoft.com/ink/2010/main" type="inkWord" rotatedBoundingBox="1650,7641 2126,7777 2117,7809 1641,7672"/>
              </emma:interpretation>
            </emma:emma>
          </inkml:annotationXML>
          <inkml:trace contextRef="#ctx0" brushRef="#br0">-135-4311 156 0,'17'13'44'16,"3"-5"-26"-16,5 4-7 15,-8-12-7-15,23 25-1 16,-6-17-1-16,6 5-1 15,-2 0 0-15,7-2 0 16,-7-2-1-16,-1 4 0 16,-8-10 0-16,0 2 0 15,-4 3 0-15,-25-8-2 16,41 0-7-16,-41 0-2 0,0 0-8 16,0-13-25-16</inkml:trace>
        </inkml:traceGroup>
      </inkml:traceGroup>
    </inkml:traceGroup>
    <inkml:traceGroup>
      <inkml:annotationXML>
        <emma:emma xmlns:emma="http://www.w3.org/2003/04/emma" version="1.0">
          <emma:interpretation id="{A1BA9529-BBFD-4761-8231-6B276210BBE3}" emma:medium="tactile" emma:mode="ink">
            <msink:context xmlns:msink="http://schemas.microsoft.com/ink/2010/main" type="paragraph" rotatedBoundingBox="1924,7632 784,8819 112,8173 1252,6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D0C6BE-DCF7-4B70-B854-C0D4BD12C461}" emma:medium="tactile" emma:mode="ink">
              <msink:context xmlns:msink="http://schemas.microsoft.com/ink/2010/main" type="line" rotatedBoundingBox="1924,7632 783,8819 112,8173 1252,6986"/>
            </emma:interpretation>
          </emma:emma>
        </inkml:annotationXML>
        <inkml:traceGroup>
          <inkml:annotationXML>
            <emma:emma xmlns:emma="http://www.w3.org/2003/04/emma" version="1.0">
              <emma:interpretation id="{7881457A-C08B-461A-91B4-E9A2E9F9F34A}" emma:medium="tactile" emma:mode="ink">
                <msink:context xmlns:msink="http://schemas.microsoft.com/ink/2010/main" type="inkWord" rotatedBoundingBox="1924,7632 783,8819 112,8173 1252,6986"/>
              </emma:interpretation>
            </emma:emma>
          </inkml:annotationXML>
          <inkml:trace contextRef="#ctx0" brushRef="#br0" timeOffset="-240.6398">-40-4485 108 0,'17'0'72'0,"-17"0"-45"16,0 0-15-16,0 0-5 16,3 25-3-16,-15-25-1 15,12 22-1-15,-24-15-1 16,10 18 1-16,-10-3-2 16,0 5 1-16,-6 3-1 15,1 2 1-15,-4 1-1 16,4-3 1-16,1-6-1 15,7-2 0-15,0-6 0 16,4 0 0-16,17-16 0 16,-15 20-1-16,15-20 0 0,0 0 0 15,12 22-2-15,-12-22-2 16,0 0-6-16,8-17-6 16,-8 17-23-16,21-22-64 15</inkml:trace>
          <inkml:trace contextRef="#ctx0" brushRef="#br0" timeOffset="3753.4722">-1065-4295 181 0,'-17'-8'28'16,"17"8"-14"-16,-8 17-7 16,8-17-4-16,-4 24-1 0,1-3-1 15,3 12 0 1,0 9 0-16,7 15 0 15,-7 9 0-15,8 14-1 0,-8 6 1 16,9 5-1-16,-9 0 0 16,8 0 0-1,0-4 0-15,-3-6 0 16,3-9 0-16,-1-15 0 16,2-6 1-16,0-10-1 0,-1-13 0 15,1-2 0-15,-9-26 0 16,3 20 0-16,-3-20-1 15,0 0 1-15,0 0 0 16,-20-20 0-16,11-6 0 16,-7-7 0-16,-1-12 0 0,-4-9 0 15,-3-9 0-15,0 2 0 16,3-13 0-16,-5 3 0 16,2-3 0-16,3 8 0 15,0-4 0-15,9 8 0 16,4 1 0-16,8-2 0 15,0 4 1-15,8 11-1 16,4-3 0-16,5 7 0 16,-1 2 0-16,5 5 0 15,0-1 0-15,3 11 0 16,-3 0 0-16,8 12 0 16,0-3 0-16,4 15 0 15,0 3 0-15,4 9 0 16,4 6 0-16,-3 10 0 0,4 0 0 15,-6 4 0 1,2-1 1-16,-5 2-1 0,-9 3 0 16,-7 0 0-16,-4-1 0 15,-10 5 0 1,-3-3 0-16,-8 3 0 0,-8 0 0 16,-5 5 1-16,0-14-1 15,1 6 0-15,-5-9 0 16,0 0 0-16,-3-5 0 15,2 1 0-15,2-8 0 16,3-5 0-16,0 0 0 16,0 0 0-16,1-4-1 15,4-4 1-15,16 0-3 16,-33 4-6-16,19-4-3 0,-6-4-7 16,0-8-32-16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26.5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458346-CAE2-460E-A13A-487AA6F1CEEF}" emma:medium="tactile" emma:mode="ink">
          <msink:context xmlns:msink="http://schemas.microsoft.com/ink/2010/main" type="writingRegion" rotatedBoundingBox="4471,8933 15712,9037 15652,15594 4410,15491"/>
        </emma:interpretation>
      </emma:emma>
    </inkml:annotationXML>
    <inkml:traceGroup>
      <inkml:annotationXML>
        <emma:emma xmlns:emma="http://www.w3.org/2003/04/emma" version="1.0">
          <emma:interpretation id="{5055F112-CCE9-43F1-BE33-220CD73C53AA}" emma:medium="tactile" emma:mode="ink">
            <msink:context xmlns:msink="http://schemas.microsoft.com/ink/2010/main" type="paragraph" rotatedBoundingBox="8595,9225 15661,8966 15734,10956 8668,112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BD7B0D-525F-4170-B0C2-B8F6E3D8FB76}" emma:medium="tactile" emma:mode="ink">
              <msink:context xmlns:msink="http://schemas.microsoft.com/ink/2010/main" type="line" rotatedBoundingBox="8595,9225 15661,8966 15719,10541 8652,10799"/>
            </emma:interpretation>
          </emma:emma>
        </inkml:annotationXML>
        <inkml:traceGroup>
          <inkml:annotationXML>
            <emma:emma xmlns:emma="http://www.w3.org/2003/04/emma" version="1.0">
              <emma:interpretation id="{84FDE328-7596-4A7B-B497-3440B5186C10}" emma:medium="tactile" emma:mode="ink">
                <msink:context xmlns:msink="http://schemas.microsoft.com/ink/2010/main" type="inkWord" rotatedBoundingBox="8595,9225 11704,9111 11762,10685 8652,10799"/>
              </emma:interpretation>
            </emma:emma>
          </inkml:annotationXML>
          <inkml:trace contextRef="#ctx0" brushRef="#br0">7683-4210 118 0,'20'-24'66'16,"-20"24"-40"-16,11-27-12 0,-11 11-8 16,0 16-3-16,0 0 0 15,12 0-1-15,-12 0 0 16,8 35-1-16,-8-3-1 15,0 14 1-15,0 9 0 16,0 12-1-16,-8 7 0 16,8 7 1-16,-7 6-1 0,-1 0 0 15,-4-10 0-15,4-2 0 16,0-8 0 0,0-13 0-16,1-15 0 15,-6-11 0-15,13-28 0 0,-23 8 0 16,7-27 0-16,5-13 0 15,-1-7 0-15,-3-17-1 16,7-5 1-16,3-15 0 16,5-2 0-16,5 1 0 15,7-1 0-15,4 7 0 16,2 1 0-16,10 15 0 16,-4 6 0-16,3 19 0 15,0 11 0-15,5 15 0 16,-9 8 0-16,4 13 0 15,-7 4 0-15,3 11 0 16,-7 4 1-16,-4 3-1 16,-1 0 0-16,-11 0 0 15,0 0 0-15,-11 0 1 0,-1-4-1 16,-7-4 0-16,-4 1 0 16,-2-8-1-16,-1-5 1 15,-2-4-1-15,8 1 0 16,-7-24-2-16,27 8-5 15,-20-16-3-15,17-3-8 16,-1-7-26-16</inkml:trace>
          <inkml:trace contextRef="#ctx0" brushRef="#br0" timeOffset="368.1486">7832-4007 165 0,'31'0'37'0,"-3"0"-20"16,7 0-6-16,4 0-9 15,-3-15 0-15,14 2 0 16,-7-6-2-16,11-1 1 16,-10-3-1-16,3 0 0 15,-8-1 0-15,-8 4 0 16,-7 1 1-16,-9 4-1 16,-15 15 0-16,0-17 0 15,-11 17 0-15,-6 0 1 16,-9 8-1-16,-5 9 0 15,-2 6 1-15,2 4-1 16,-3 4 1-16,6 4 0 16,0 4-1-16,13-3 0 0,-1 4 1 15,13-2-1-15,3-6 0 16,11-9 0 0,5 4 0-16,4-10-1 15,11-6 0-15,-8-11 0 0,25 3-5 16,-14-14-4-16,2-9-5 15,-10-3-15-15,7-8-61 16</inkml:trace>
          <inkml:trace contextRef="#ctx0" brushRef="#br0" timeOffset="789.03">8407-4198 184 0,'-8'-20'27'0,"8"20"-14"0,0 0-6 16,0 0-3-16,8 39-2 15,0-18-1-15,12 17 0 16,-9-4 0-16,12 10 0 16,-6-1-1-1,2 4 0-15,1-1 0 0,-5-6 0 16,1-9 0 0,-4 1 0-16,-1-12 0 0,1-5 0 15,-12-15 0-15,19 4 0 16,-19-4 0-16,20-27 0 15,-4 7 0-15,-1-4 0 16,9 1 0-16,-4-6 0 16,11 7 0-16,0-1 0 15,0 3 0-15,4 4 0 16,-4 5 0-16,2 3 1 0,-2 8-1 16,-8 0 0-1,-4 8 0-15,-4 7 1 0,-2 4-1 16,-1 5 0-1,-4 4 0-15,-1-1 0 0,1 0-1 16,-8-4 0-16,8 13-2 16,-8-20-7-16,0-16-2 15,0 0-10-15,-23 0-36 16</inkml:trace>
          <inkml:trace contextRef="#ctx0" brushRef="#br0" timeOffset="932.5783">8877-4285 196 0,'-8'-12'20'16,"8"12"-9"-16,0 0-4 15,0 0-16-15,15 20-4 16,1-20-10-16,7 8-38 16</inkml:trace>
          <inkml:trace contextRef="#ctx0" brushRef="#br0" timeOffset="1383.7306">9267-4117 181 0,'0'0'29'0,"-26"-11"-15"0,6 19-4 16,8 11-8-16,-7-7 0 15,7 23-1-15,-4-8 0 16,16 13 0-16,0-12-1 15,16-1 1-15,7-8-1 16,5-7 0-16,10-4 1 16,1-16-1-16,5-8 0 0,-6-5-1 15,-5 0 1-15,-7-11 0 16,-6 1 0-16,-9-1 0 16,-11 9-1-16,-6 3 1 15,6 20 0-15,-28-23-1 16,28 23 0-16,-36 0-1 15,36 19-6-15,0-19-4 16,0 27-8-16,0-27-33 16</inkml:trace>
          <inkml:trace contextRef="#ctx0" brushRef="#br0" timeOffset="2022.2118">9706-4120 181 0,'-16'26'29'0,"1"2"-15"16,3 3-4-1,-7-6-8-15,19 9 0 16,-9-14-1-16,18 4 0 0,-1-9 0 16,7-7-1-16,1-8 0 15,7 0 0-15,0-12 1 16,5-7-1-16,-5-5 0 15,5-8 0-15,-9-7 0 16,1 5 0-16,-4-10 0 16,-1 1 0-16,-12-4 0 0,2-4 0 15,-5-3 0-15,0 3 1 16,-12-4-1-16,8 4 0 16,-8 3 1-16,1 10-1 15,-1-1 0-15,4 14 1 16,-3 4-1-16,11 21 0 15,-8-20 0-15,8 20 0 16,0 0 0-16,-4 31 0 16,4 0 1-16,4 8-1 15,-1 8 0-15,5 16 0 16,0 6 0-16,4 10 0 16,-4 0 0-16,8-1 1 15,-5-12-1-15,4-2 0 16,5-13 0-16,0-17 0 15,-1-15 0-15,9-11 0 0,-1-8 0 16,0-11 0-16,1-1 0 16,0-5 0-1,-5 3 0-15,-4 2 0 0,1 5 0 16,-5 7 0 0,1 0 0-16,-16 0 0 0,20 15 0 15,-20-15-1-15,20 24 1 16,-17-9 0-16,5 1-1 15,-8-16 0-15,8 43-2 16,-24-32-6-16,16-11-2 16,-12 16-8-16,12-16-25 15</inkml:trace>
          <inkml:trace contextRef="#ctx0" brushRef="#br0" timeOffset="2405.6972">10078-4261 193 0,'0'0'21'0,"0"-20"-9"16,0 20-4-16,23-16-7 16,-4 16-2-16,4-3 0 15,13 3 0-15,-5 0-1 16,12 0 0-16,-4 0 0 16,9 0 0-16,-14 0 0 15,10 0 0-15,-13-8 1 16,1 3 2-16,-1 5 1 15,-15-12 0-15,2 12 0 16,-18 0 1-16,0 0 0 16,0 0-1-16,0 0 1 15,-18 20-1-15,5 4 0 16,-13-4-1-16,10 15 0 0,-12 1-1 16,13 7 1-1,-1-1 0-15,12 2 0 16,4-2-1-16,8-2 0 0,7-6 0 15,9-6 0 1,8-9 0-16,-1-8-1 0,15-2-7 16,-10-9-2-16,-2-9-5 15,-1-10-16-15</inkml:trace>
          <inkml:trace contextRef="#ctx0" brushRef="#br1" timeOffset="-39482.8367">8794-3369 202 0,'-4'-15'18'16,"4"15"-6"-16,-11 0-3 15,11 0-8-15,-23 23 1 0,10 0-1 16,-10 1-1-16,3 3 0 16,-3 5 1-16,-1 2-2 15,6 6 2-15,-10-4-2 16,8 2 1-16,-3-14-2 15,18 11-1-15,-14-20-6 16,19-15-3-16,0 0-9 16,0-19-33-16</inkml:trace>
        </inkml:traceGroup>
        <inkml:traceGroup>
          <inkml:annotationXML>
            <emma:emma xmlns:emma="http://www.w3.org/2003/04/emma" version="1.0">
              <emma:interpretation id="{4C1D0AE7-65A1-4ACE-ADA9-1A05431EE061}" emma:medium="tactile" emma:mode="ink">
                <msink:context xmlns:msink="http://schemas.microsoft.com/ink/2010/main" type="inkWord" rotatedBoundingBox="12410,9091 15662,8972 15709,10278 12458,10397"/>
              </emma:interpretation>
            </emma:emma>
          </inkml:annotationXML>
          <inkml:trace contextRef="#ctx0" brushRef="#br0" timeOffset="3165.4302">11365-4457 196 0,'-5'-27'21'16,"5"3"-9"-16,-3 5-3 15,3 19-7-15,0 0 0 16,8 31-1-16,-8 0-1 15,0 12 1-15,0 8 0 0,0 15-1 16,0-3 0-16,3 0 0 16,-3-10 0-1,8-1 1-15,-4-13-1 0,4-3 0 16,-5-16 0-16,-3-20 0 16,17 8 0-1,-17-8 0-15,23-16 0 0,-12 4 0 16,14 1 0-16,-6 2 0 15,8 1 0-15,0 8 0 16,1 0-1-16,3 12 1 16,-3 0 0-16,-5 7 0 15,-3 1 0-15,-4 6 1 16,-13-1-1-16,-3 1 0 0,0-1 0 16,-11 2 0-1,-1-3 0-15,-7-4 0 16,-6 0 0-16,2-6 0 15,0-7 0-15,-8-7 0 16,3 9-1-16,-3-18 0 16,12 9-2-16,-21-18-6 0,24-10-2 15,1-7-7-15,10 0-23 16</inkml:trace>
          <inkml:trace contextRef="#ctx0" brushRef="#br0" timeOffset="3488.6594">11666-4128 190 0,'38'0'23'0,"6"-4"-10"0,-9-4-3 16,1-8-9-16,6 8 1 15,-10-11-2-15,3 7 1 16,-12-11 0 0,1 7-1-16,-13 1 0 0,-3 3 1 15,-8-4-1-15,0 16 0 16,-23-11 1-1,7 11-1-15,-11 11 0 0,0 9 1 16,-5 3-1-16,1 13 1 16,4 4-1-16,3 5 0 15,5 2 1-15,11 0-1 16,0-4 0-16,16 4 0 16,3-7 0-16,9-13 0 15,11-4 0-15,0-23-3 16,17 0-6-16,2-11-2 0,5-13-5 15,8-11-24-15</inkml:trace>
          <inkml:trace contextRef="#ctx0" brushRef="#br0" timeOffset="4417.5746">12202-3874 178 0,'0'0'30'0,"-16"-7"-15"15,9-10-4-15,7 17-8 16,-13-40 0-16,18 22-1 16,-5-17-1-16,0 7 0 15,11-3-1-15,-3 7 1 16,-1 1-1-16,6 7 0 0,-13 16 0 15,23-7 0-15,-23 7 0 16,28 26 0 0,-21-1 0-16,9 2 1 15,-8 5-2-15,0-6 2 0,-4 6-2 16,4-9 2-16,-5-3-1 16,1-4-1-16,-4-16 1 15,16 6 0-15,-16-6 0 16,19-22 0-16,-7 6 0 15,-1-4 0-15,6-6 0 16,-2-2 0-16,-3 0 0 16,3 1 0-16,-7 4 0 15,7 3 0-15,-15 20 0 16,20-16 0-16,-20 16 0 0,24 8 0 16,-24-8 0-16,23 31 0 15,-6-15 0-15,-2 4 0 16,-4-9 0-16,5 1 0 15,-4-4 0-15,-12-8 0 16,28 16 0-16,-28-16 0 16,19 0-1-16,-19 0 1 15,23-8 0-15,-23 8-1 16,20-20 1-16,-20 20 0 16,31-19 0-16,-11-1 0 15,-1 4 0-15,4-4 0 16,5 1 0-16,-8 0 1 15,3-5-1-15,-4 9 0 16,-7-4 0-16,-12 19 0 0,13-25 0 16,-13 25 0-1,-25-8 1-15,6 8-1 0,-8 8 0 16,3 4 0-16,-3 8 0 16,3 7 0-16,1 3 1 15,12 7-1-15,2-2 0 16,18 0 0-16,2 0 0 15,9-3 0-15,3-5 0 16,5-11-1-16,11 6-1 16,-8-16-7-16,8-6-2 15,-4-12-5-15,9-4-19 16</inkml:trace>
          <inkml:trace contextRef="#ctx0" brushRef="#br0" timeOffset="5045.9556">13340-4610 203 0,'-23'-35'18'16,"-1"0"-7"-16,4 3-2 16,-11 1-8-16,20 16 0 15,-17-1 1-15,13 16-2 16,-1 11 1-16,1 13-1 16,2 8 1-16,1 11-1 0,9 11 0 15,3 9 1 1,0 0-1-16,15 11 0 15,-7-8 0-15,4 1 0 0,4-5 0 16,0-3 0-16,-1-8 0 16,1-7 0-16,-9-5 0 15,6-4 0-15,-10 0 0 16,-3-12 0-16,-3 0 0 16,-10-4-1-16,-2-2 1 15,-8-9 0-15,-5-1 0 16,-3-7 0-16,0 0 0 15,7-11 0-15,1-1-1 0,6 1 1 16,14-9 1-16,11 0-1 16,12 4 0-16,11-3 0 15,12-1 0 1,4 5 0-16,7 4 0 0,5 2 0 16,-5 9 0-16,2 0 0 15,-9 4 0-15,-9 4 1 16,-6 8-2-16,-13-4 1 15,-3-1 0-15,-8 5 0 16,0-2-1-16,-8-14 0 16,-8 37-1-16,-16-23-7 15,12-5-2-15,-11-9-6 16,0 0-24-16</inkml:trace>
          <inkml:trace contextRef="#ctx0" brushRef="#br0" timeOffset="5212.9411">13363-4363 201 0,'12'-15'18'0,"8"10"-7"15,-4-2-3 1,-16 7-8-16,34-5-1 0,2 14-2 16,-13-9-6-16,8 0-5 15,9 0-12-15,-5 0-44 16</inkml:trace>
          <inkml:trace contextRef="#ctx0" brushRef="#br0" timeOffset="5797.8776">13778-4242 204 0,'-23'-4'18'15,"3"1"-8"-15,20 3-1 16,0 0-7-16,23-12-1 15,1 12-1-15,16-8 0 16,6 8-1 0,-2-12 0-16,18 19-3 0,-15-7-6 15,11-3-3-15,-7-5-12 16,4 5-40-16</inkml:trace>
          <inkml:trace contextRef="#ctx0" brushRef="#br0" timeOffset="5609.4072">13837-4061 197 0,'0'15'19'0,"0"-15"-7"15,0 0-3-15,24-31-8 16,-12-5 0-16,7-3 0 15,-4-7-1 1,5-10 1-16,-4-10-1 0,-1 8 0 16,-3-9 1-16,0 12-1 15,-8-3 1-15,4 10-1 16,-8 9 1-16,0 12-1 16,-8 15 1-16,8 12-1 15,-12 20 0-15,4 11 1 16,-4 17-1-16,4 10 0 0,5 12 1 15,3 9-1-15,0 2 0 16,0 6 1 0,8-5-1-16,4-8 0 15,3-7 0-15,4-9 0 16,5-16 0-16,0-13 0 0,3-6-1 16,-4-15 0-16,5 0 0 15,-16-28-2-15,19 12-7 16,-28-15-1-16,2 4-8 15,-13-9-32-15</inkml:trace>
          <inkml:trace contextRef="#ctx0" brushRef="#br0" timeOffset="6136.7293">14462-4352 196 0,'0'0'21'0,"0"0"-9"15,-26-3-2-15,10 19-8 16,-15-9 0-16,11 17-1 16,-15-4 0-16,11 7 0 15,-2 4-1-15,6 9 1 0,7-6-1 16,13 2 0-16,16-2 0 15,7-2 1-15,13 3-2 16,7-3 2-16,4-1-2 16,-4 0 2-16,8 1-2 15,-12 3 2-15,-4-4-1 16,-8 13 0-16,-7-11 0 16,-12 7 0-16,-11 0 0 0,-10-6 0 15,-10 6 0-15,-12-8 0 16,-4 0-1-16,-20-25-4 15,8 7-5-15,-11-14-2 16,-2-21-8-16,-6-16-36 16</inkml:trace>
        </inkml:traceGroup>
      </inkml:traceGroup>
      <inkml:traceGroup>
        <inkml:annotationXML>
          <emma:emma xmlns:emma="http://www.w3.org/2003/04/emma" version="1.0">
            <emma:interpretation id="{6812B0BA-B28E-46C0-8322-F6B5748C4925}" emma:medium="tactile" emma:mode="ink">
              <msink:context xmlns:msink="http://schemas.microsoft.com/ink/2010/main" type="line" rotatedBoundingBox="9818,10447 12256,10882 12186,11270 9748,10835">
                <msink:destinationLink direction="with" ref="{1CD84BBA-9810-4D02-9E70-400AB7825FE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A60AA7B-5813-4B82-BD37-381E48E95E4E}" emma:medium="tactile" emma:mode="ink">
                <msink:context xmlns:msink="http://schemas.microsoft.com/ink/2010/main" type="inkWord" rotatedBoundingBox="9815,10465 10331,10557 10287,10801 9771,10708">
                  <msink:destinationLink direction="with" ref="{D3A39EC9-EB26-428D-97EC-3832EE186109}"/>
                </msink:context>
              </emma:interpretation>
            </emma:emma>
          </inkml:annotationXML>
          <inkml:trace contextRef="#ctx0" brushRef="#br1" timeOffset="-39298.2648">8751-3333 198 0,'28'11'21'0,"-5"5"-10"15,8 8-1-15,-11-5-9 16,11 12 1 0,0 0-1-16,5 0-1 15,-2-3 0-15,2-1-1 16,15 8-4-16,-15-11-5 16,7-1-3-16,-4-3-12 15,-5-4-50-15</inkml:trace>
        </inkml:traceGroup>
        <inkml:traceGroup>
          <inkml:annotationXML>
            <emma:emma xmlns:emma="http://www.w3.org/2003/04/emma" version="1.0">
              <emma:interpretation id="{C2B9FD88-2B62-46F3-A7F4-F0CDEDAF5E77}" emma:medium="tactile" emma:mode="ink">
                <msink:context xmlns:msink="http://schemas.microsoft.com/ink/2010/main" type="inkWord" rotatedBoundingBox="11402,10730 12256,10882 12186,11270 11333,11118">
                  <msink:destinationLink direction="with" ref="{276A8CB9-45F0-44B4-A3AA-82B577AAF349}"/>
                </msink:context>
              </emma:interpretation>
            </emma:emma>
          </inkml:annotationXML>
          <inkml:trace contextRef="#ctx0" brushRef="#br1" timeOffset="-37932.1449">10551-2868 202 0,'3'-16'19'0,"-3"1"-8"15,0 15-2-15,-19-24-7 16,19 24-1-16,-35 17 0 15,12-3-1-15,-5 6 1 16,-3 7-1-16,0 4 0 0,-1-3 0 16,9 7-1-1,0-15 1-15,11 15-3 0,-16-19-5 16,28-16-3-16,0 0-7 16,0 0-22-16</inkml:trace>
          <inkml:trace contextRef="#ctx0" brushRef="#br1" timeOffset="-37745.6288">10559-3028 208 0,'54'18'16'16,"-3"2"-5"-16,8 4-2 16,-8-4-8-16,11 11 0 15,-3-3-1-15,0-1 0 16,-5 4 0-16,-18-19-6 15,7 7-3-15,-12-7-4 16,0-4-9-16,-11-16-40 16</inkml:trace>
        </inkml:traceGroup>
      </inkml:traceGroup>
    </inkml:traceGroup>
    <inkml:traceGroup>
      <inkml:annotationXML>
        <emma:emma xmlns:emma="http://www.w3.org/2003/04/emma" version="1.0">
          <emma:interpretation id="{B37EBA95-C187-428A-BA93-640DDBD42440}" emma:medium="tactile" emma:mode="ink">
            <msink:context xmlns:msink="http://schemas.microsoft.com/ink/2010/main" type="paragraph" rotatedBoundingBox="6240,11060 8439,12288 7888,13275 5689,120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1F7C71-3360-4B81-A2DA-CBAB79F01E9F}" emma:medium="tactile" emma:mode="ink">
              <msink:context xmlns:msink="http://schemas.microsoft.com/ink/2010/main" type="line" rotatedBoundingBox="6240,11060 8439,12288 7888,13275 5689,12047">
                <msink:destinationLink direction="with" ref="{1CD84BBA-9810-4D02-9E70-400AB7825FE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9CBDF3C-2CD9-4F7D-87DA-4B6FD9D353C2}" emma:medium="tactile" emma:mode="ink">
                <msink:context xmlns:msink="http://schemas.microsoft.com/ink/2010/main" type="inkWord" rotatedBoundingBox="6071,11363 6578,11647 6381,12000 5873,11717">
                  <msink:destinationLink direction="with" ref="{E5386820-4F38-4EE8-ABD1-CA39C97B0A86}"/>
                </msink:context>
              </emma:interpretation>
            </emma:emma>
          </inkml:annotationXML>
          <inkml:trace contextRef="#ctx0" brushRef="#br1" timeOffset="-41949.367">4996-2396 191 0,'0'0'24'0,"11"-19"-11"15,-11 19-3-15,0-19-8 16,0 19 0-16,0 0-1 16,0 17 0-16,-7-2 0 15,-1 8-1-15,-12 5 1 16,4 3-1-16,1 4 0 15,-9 4 0-15,4-4 0 0,2 5 0 16,5-9-1-16,-6-4 0 16,15 5-1-16,-16-24-5 15,20-8-4-15,0 0-5 16,0 0-20-16</inkml:trace>
          <inkml:trace contextRef="#ctx0" brushRef="#br1" timeOffset="-41768.4498">4968-2356 176 0,'24'5'33'16,"4"6"-18"-16,3 9-4 15,-5-17-5-15,18 25-5 16,-12-8 0-16,10 3 0 16,-3 5-1-16,4-1 0 15,5 1-2-15,-17-2-7 16,16-6-1-16,-9-8-7 0,6-5-24 15</inkml:trace>
        </inkml:traceGroup>
        <inkml:traceGroup>
          <inkml:annotationXML>
            <emma:emma xmlns:emma="http://www.w3.org/2003/04/emma" version="1.0">
              <emma:interpretation id="{58907172-12B9-4798-A490-09E2C948B9B3}" emma:medium="tactile" emma:mode="ink">
                <msink:context xmlns:msink="http://schemas.microsoft.com/ink/2010/main" type="inkWord" rotatedBoundingBox="7956,12018 8439,12288 7888,13275 7405,13005"/>
              </emma:interpretation>
            </emma:emma>
          </inkml:annotationXML>
          <inkml:trace contextRef="#ctx0" brushRef="#br1" timeOffset="-40813.2288">6881-1537 205 0,'-19'-20'17'0,"19"20"-6"0,-24 12-1 15,13 3-9 1,-9-4 0-16,5 14-1 0,-1-10 1 15,0 9-1-15,-4-1 0 16,5 5 0-16,-1-5 0 16,1 1-1-16,3 2 1 15,-7-13-3-15,14 2-6 16,5-15-3-16,-15 0-7 16,7-15-29-16</inkml:trace>
          <inkml:trace contextRef="#ctx0" brushRef="#br1" timeOffset="-40625.7368">6894-1722 206 0,'26'8'17'16,"5"16"-6"-16,-3-13-2 0,0 9-8 16,6-4-1-16,2 0 1 15,3 3-2-15,-4-7 0 16,12 15-3-16,-7-10-5 15,-1-2-4-15,-8-8-9 16,0-7-42-16</inkml:trace>
          <inkml:trace contextRef="#ctx0" brushRef="#br1" timeOffset="-41062.242">6967-1707 169 0,'-11'-15'36'0,"11"15"-19"16,-12 0-6-16,-4-8-7 15,16 28-2-15,-23-8 0 16,18 19-1-16,-10 4 0 16,7 13 0-16,-3 10 0 15,3 16-1-15,0 5 1 16,1 7-1-16,-1 0 0 0,8-4 0 16,-8 0 0-1,8-7 0-15,0-9 0 0,0-12 0 16,0-1 0-16,0-7 0 15,0-3 0-15,0-8 0 16,8 0 0-16,-8-4-1 16,0-3 1-16,-8-7-1 15,8 1-1-15,-12-22-7 16,12 0-2-16,-12-28-7 16,12-3-23-16</inkml:trace>
        </inkml:traceGroup>
      </inkml:traceGroup>
    </inkml:traceGroup>
    <inkml:traceGroup>
      <inkml:annotationXML>
        <emma:emma xmlns:emma="http://www.w3.org/2003/04/emma" version="1.0">
          <emma:interpretation id="{8DEF4311-2446-4F6E-AA1D-740A1BA0C4A5}" emma:medium="tactile" emma:mode="ink">
            <msink:context xmlns:msink="http://schemas.microsoft.com/ink/2010/main" type="paragraph" rotatedBoundingBox="4431,13258 14724,13353 14704,15585 4410,15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EB6BED-28FA-46B2-9995-03AF4646D73C}" emma:medium="tactile" emma:mode="ink">
              <msink:context xmlns:msink="http://schemas.microsoft.com/ink/2010/main" type="inkBullet" rotatedBoundingBox="4426,13811 4812,13815 4809,14122 4423,14118"/>
            </emma:interpretation>
          </emma:emma>
        </inkml:annotationXML>
        <inkml:trace contextRef="#ctx0" brushRef="#br1" timeOffset="-63282.8837">3403 90 186 0,'-11'12'26'0,"-1"4"-13"16,4 8-3-16,-3-6-9 16,11 18 1-16,0-13-1 0,8 9-1 15,3-8 1-15,16-2-1 16,1-4 1 0,11-11-1-16,0-7 0 0,8-12 0 15,-4-4 1 1,0-3-1-16,-7-9 0 0,-2 0 0 15,-14-2 0-15,-9-6 0 16,-11 5 1-16,0 3-1 16,-11 1 0-16,-9 7 0 15,-7 5 0-15,0 6 0 16,-4 9-1-16,-5-7 1 16,13 23-3-16,-8-12-6 0,7 7-3 15,4-7-10-15,20-4-35 16</inkml:trace>
      </inkml:traceGroup>
      <inkml:traceGroup>
        <inkml:annotationXML>
          <emma:emma xmlns:emma="http://www.w3.org/2003/04/emma" version="1.0">
            <emma:interpretation id="{41F3168F-A08A-4238-8E55-1449E9192E4D}" emma:medium="tactile" emma:mode="ink">
              <msink:context xmlns:msink="http://schemas.microsoft.com/ink/2010/main" type="line" rotatedBoundingBox="6031,13273 14724,13353 14711,14780 6018,14700"/>
            </emma:interpretation>
          </emma:emma>
        </inkml:annotationXML>
        <inkml:traceGroup>
          <inkml:annotationXML>
            <emma:emma xmlns:emma="http://www.w3.org/2003/04/emma" version="1.0">
              <emma:interpretation id="{48CBC3E3-C240-4E54-BA76-CA8FE750B227}" emma:medium="tactile" emma:mode="ink">
                <msink:context xmlns:msink="http://schemas.microsoft.com/ink/2010/main" type="inkWord" rotatedBoundingBox="6031,13273 6551,13278 6538,14705 6018,14700">
                  <msink:destinationLink direction="with" ref="{E5386820-4F38-4EE8-ABD1-CA39C97B0A86}"/>
                  <msink:destinationLink direction="with" ref="{BC1DA54D-EAFD-4F06-ACFF-A1CA017FDE41}"/>
                </msink:context>
              </emma:interpretation>
            </emma:emma>
          </inkml:annotationXML>
          <inkml:trace contextRef="#ctx0" brushRef="#br1" timeOffset="-62037.8033">5046-524 169 0,'0'0'35'15,"0"0"-17"-15,0 0-8 16,0 0-6-16,0 0-2 16,0 0 0-16,0 15-1 15,8 9 0-15,-8-5-1 16,0 13 1-16,0 3-1 0,4 4 1 15,-4 0-1-15,0 1 0 16,-4-1 0-16,4 0 0 16,-8-8 1-16,8 0-2 15,0-2 1-15,-3-10 0 16,3 4-1-16,0-23-3 16,-12 24-6-1,12-24-3-15,-8 18-12 0,8-18-44 16</inkml:trace>
          <inkml:trace contextRef="#ctx0" brushRef="#br1" timeOffset="-61461.0952">5379-4 181 0,'0'0'30'0,"16"-8"-16"16,-16 8-4-16,0 0-7 15,0 0-1-15,12 17 0 16,-12-17-1-16,0 34-1 16,0-6 1-16,3 3-1 15,-3 5 0-15,0 3 1 16,0-1-1-16,0 2 0 0,5-5 0 15,-5-6-1-15,3 1 0 16,-3-30-1 0,8 35-7-16,-8-35-2 0,0 12-8 15,0-12-29-15</inkml:trace>
          <inkml:trace contextRef="#ctx0" brushRef="#br1" timeOffset="9484.4645">5097-101 58 0,'0'0'98'0,"0"0"-59"15,-11-16-24-15,11 16-6 16,0 0-4-16,0 0-1 16,0 0-1-16,0 0 0 15,0 0-2-15,-9 20 1 16,9-5-1-16,0 17 0 15,0 3 0-15,0 19-1 16,5 5 1-16,-1 11-1 16,-4 9 0-16,11 0 0 0,-6 7 1 15,-2-8-1-15,5-3 0 16,-4-17 0-16,0-3-1 16,-4-17 1-16,7-1-1 15,-7-37-3-15,0 26-5 16,0-26-5-16,0 0-10 15,-15 0-47-15</inkml:trace>
          <inkml:trace contextRef="#ctx0" brushRef="#br1" timeOffset="9750.1038">4964 709 170 0,'-8'15'34'0,"8"1"-17"16,0 4-7-16,16 11-7 15,-7-15 0-15,14 11-2 16,-4-8 1 0,9 9-1-16,-5-17-1 0,8 1 1 15,0-12 0-15,5 0-1 16,-1-12 0-16,-8 1 1 16,5-5-1-16,-5 1 0 15,-4-5-1-15,1-8 1 16,3 9-2-16,-7-11-7 15,11-7-3-15,-3-6-8 16,3-7-31-16</inkml:trace>
        </inkml:traceGroup>
        <inkml:traceGroup>
          <inkml:annotationXML>
            <emma:emma xmlns:emma="http://www.w3.org/2003/04/emma" version="1.0">
              <emma:interpretation id="{1957703D-9665-4A09-B14D-770780E6A91B}" emma:medium="tactile" emma:mode="ink">
                <msink:context xmlns:msink="http://schemas.microsoft.com/ink/2010/main" type="inkWord" rotatedBoundingBox="7902,13295 14724,13358 14712,14641 7890,14578">
                  <msink:destinationLink direction="with" ref="{D3A39EC9-EB26-428D-97EC-3832EE186109}"/>
                  <msink:destinationLink direction="with" ref="{276A8CB9-45F0-44B4-A3AA-82B577AAF349}"/>
                  <msink:destinationLink direction="from" ref="{05F69BF9-9A70-459F-93E9-7532EC73100E}"/>
                </msink:context>
              </emma:interpretation>
            </emma:emma>
          </inkml:annotationXML>
          <inkml:trace contextRef="#ctx0" brushRef="#br1" timeOffset="-56119.2788">12566 380 198 0,'0'0'20'0,"-8"19"-8"16,8-19-3-16,-12 20-8 15,12-20-1-15,0 0 0 0,0 0-2 16,28 20-2-16,-28-20-6 15,31 0-4-15,-11 0-16 16,3-8-54-16</inkml:trace>
          <inkml:trace contextRef="#ctx0" brushRef="#br1" timeOffset="-55929.8334">13047 377 176 0,'0'0'30'15,"15"18"-17"-15,-15-18-6 0,16-7-15 16,-16 7-8-16,23-11-19 16,-7 6-61-1</inkml:trace>
          <inkml:trace contextRef="#ctx0" brushRef="#br1" timeOffset="-55753.084">13375 341 176 0,'8'23'26'16,"-8"-23"-16"-16,0 0-10 0,24 0-20 15,-24 0-25-15,27-11-68 16</inkml:trace>
          <inkml:trace contextRef="#ctx0" brushRef="#br1" timeOffset="-55601.7228">13622 341 187 0,'0'0'24'15,"15"27"-13"-15,-15-27-5 16,0 0-15-16,0 0-7 16,16 12-17-16,-16-12-57 15</inkml:trace>
          <inkml:trace contextRef="#ctx0" brushRef="#br1" timeOffset="-60821.2186">6854-485 176 0,'0'0'32'0,"0"0"-16"16,15-7-6-16,-15 7-7 0,0 0 0 16,-7 19-2-1,7 4 1-15,-4 1-2 0,4 15 1 16,-8-3 0-16,8 10-1 15,-7-3 0-15,2 3 0 16,5-2 0-16,-3-5-1 16,11 4 0-16,-16-11-8 15,16-5-3-15,-8-11-6 16,0-16-24-16</inkml:trace>
          <inkml:trace contextRef="#ctx0" brushRef="#br1" timeOffset="-60206.3312">7249 211 184 0,'0'-19'28'16,"0"19"-14"-16,12-12-4 15,-12 12-8-15,27 0 0 16,-4 9-1 0,5 6 1-16,3 5-2 0,1 3 1 15,-5 5-1-15,-7 7 1 16,-5-4-1-16,-7 8 0 16,-8-7 0-16,-8-1 0 15,-12-4 0-15,-3 0 0 16,-8-7 0-16,3-4 0 15,-6-5 0-15,2-7 0 16,5-4 0-16,-1 0 0 16,13 0 0-16,-1-7 0 15,16 7 0-15,-4-12 0 16,4 12 0-16,27-8 0 16,-3 8 1-16,7 0-1 0,4 0 0 15,9 8 0-15,-1-1 0 16,-1 1 0-1,6 0 0-15,-9-8-1 0,4 20-2 16,-12-20-6 0,5 4-3-16,-13-12-7 0,8-4-32 15</inkml:trace>
          <inkml:trace contextRef="#ctx0" brushRef="#br1" timeOffset="-59764.9447">8759-485 180 0,'0'0'30'0,"0"0"-15"0,0 0-5 15,0 0-7-15,-16 16-1 16,16 11 0 0,-7-4-1-16,-1 13 0 0,-4-1-1 15,8 8 1-15,-8 4-1 16,4-5 0-16,5 6 0 16,-5-1 0-16,8 4-1 15,-15-16-2-15,15 12-6 16,0-8-3-16,7-3-7 15,-7-13-31-15</inkml:trace>
          <inkml:trace contextRef="#ctx0" brushRef="#br1" timeOffset="-59146.9012">9103 83 158 0,'5'-16'43'15,"-5"16"-24"1,23-16-8-16,0 24-6 0,-7-20-2 16,19 16-1-16,-11-4-1 15,14 12 0-15,-14 1-1 16,4 9 1-16,-16 2-1 15,-12 7 1-15,0 0-1 16,-8 4 0-16,-9-7 0 16,2 0 0-16,-4-6 0 15,3-4 0-15,4-4 0 0,12-14 0 16,-3 19 0-16,3-19 0 16,15 24 0-1,4-8 0-15,1 3 0 0,8 5 0 16,-5-5 0-16,1 8 0 15,-6 6 0 1,-1-7 0-16,-14 6 0 0,-3-2 0 16,-7 3 0-16,-13-2 0 15,-11 0 0-15,0 0 1 16,-8-2-2-16,-8-7 1 16,4-3 0-16,-4-19-2 15,12 8-7-15,-4-19-2 16,7-9-7-16,8-27-25 15</inkml:trace>
          <inkml:trace contextRef="#ctx0" brushRef="#br1" timeOffset="-57227.0612">11052 165 197 0,'-20'15'21'16,"4"13"-9"-16,-11-9-2 15,15 16-9-15,-8-7 1 0,20 8-1 16,0 2-1-16,8 2 1 16,16-5-1-16,8 0 1 15,11-4-1-15,3-3 0 16,1-9 0-16,4-11-1 15,4 0 0-15,-20-24-4 16,12 5-4-16,-12-16-4 16,1-2-10-16,-13-10-43 15</inkml:trace>
          <inkml:trace contextRef="#ctx0" brushRef="#br1" timeOffset="-57024.5362">11416 145 193 0,'-31'28'23'0,"3"7"-11"16,0 4-2-16,0 8-8 0,2-4-1 15,14 12 0-15,-7-4 0 16,14-1-1-16,5 1-1 16,-8-8 0-16,13 1-8 15,3-5-3-15,3-12-6 16,1-11-26-16</inkml:trace>
          <inkml:trace contextRef="#ctx0" brushRef="#br1" timeOffset="-57624.5057">10535-411 88 0,'4'-15'87'15,"-4"15"-55"-15,4-16-17 16,-4 16-8-16,0 0-2 0,20 0-2 16,-20 0-1-1,0 0 0-15,0 12-1 0,3 11 0 16,-6 5-1-16,-6 7 1 16,6 9-1-16,-5 7 0 15,0 3 0-15,-4-3 0 16,12 11-2-16,-15-15-5 15,15 0-4-15,4-15-5 16,7-5-19-16</inkml:trace>
        </inkml:traceGroup>
      </inkml:traceGroup>
      <inkml:traceGroup>
        <inkml:annotationXML>
          <emma:emma xmlns:emma="http://www.w3.org/2003/04/emma" version="1.0">
            <emma:interpretation id="{E7156FAE-39AA-4070-A0FC-F154A4DF1173}" emma:medium="tactile" emma:mode="ink">
              <msink:context xmlns:msink="http://schemas.microsoft.com/ink/2010/main" type="line" rotatedBoundingBox="7750,13845 10185,13712 10277,15400 7842,15533">
                <msink:destinationLink direction="with" ref="{BC1DA54D-EAFD-4F06-ACFF-A1CA017FDE4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DBD4A70-3FF5-4E87-A322-AB174A62FE23}" emma:medium="tactile" emma:mode="ink">
                <msink:context xmlns:msink="http://schemas.microsoft.com/ink/2010/main" type="inkWord" rotatedBoundingBox="7750,13845 8350,13812 8442,15500 7842,15533"/>
              </emma:interpretation>
            </emma:emma>
          </inkml:annotationXML>
          <inkml:trace contextRef="#ctx0" brushRef="#br1" timeOffset="10680.5352">6787 1543 162 0,'-15'3'40'16,"15"-3"-22"-16,0 28-7 15,0-28-8-15,0 39 0 0,7-23-1 16,21 14-1-16,-8-9 0 16,11 6 0-16,-4-16 0 15,13-3 0-15,-9-8-1 16,4-3 1-1,0-9-1-15,-4-8 0 16,1-4 0-16,-1-7 0 16,0-4 0-16,0-4-1 0,8 7-2 15,-7-19-6-15,3 13-3 16,-3-13-8-16,7 4-36 16</inkml:trace>
          <inkml:trace contextRef="#ctx0" brushRef="#br1" timeOffset="10432.5003">6874 55 173 0,'0'0'33'0,"-12"-16"-16"16,12 16-7-16,-24 0-7 15,24 16-1-15,-11 0-1 16,11 23 0-16,-4 8 0 16,4 15 0-16,0 16-1 15,0 17 1-15,4 10-1 16,-1 17 0-16,5 12 0 16,0 1 0-16,-4-1 0 15,8-5 0-15,0-12 0 0,-1-6 0 16,-2-27 0-16,-3-9 0 15,7-24 0-15,-6-11 0 16,1-17 0-16,-8-23-1 16,8 23 0-16,-8-23-1 15,0 0-4-15,0 0-5 16,0 0-7-16,-16-27-23 16</inkml:trace>
        </inkml:traceGroup>
        <inkml:traceGroup>
          <inkml:annotationXML>
            <emma:emma xmlns:emma="http://www.w3.org/2003/04/emma" version="1.0">
              <emma:interpretation id="{F32ED0EC-7DC8-43AB-9250-7E318F2A5FDE}" emma:medium="tactile" emma:mode="ink">
                <msink:context xmlns:msink="http://schemas.microsoft.com/ink/2010/main" type="inkWord" rotatedBoundingBox="9591,13924 10195,13891 10269,15239 9665,15272"/>
              </emma:interpretation>
            </emma:emma>
          </inkml:annotationXML>
          <inkml:trace contextRef="#ctx0" brushRef="#br1" timeOffset="11530.1096">8705 134 154 0,'-13'-16'45'16,"13"16"-26"-16,0 0-7 16,-11 20-8-16,11-20-1 0,-8 35-1 15,1-4 0-15,7 20-1 16,0 4-1-16,0 19 1 16,7 8-1-16,-3 12 1 15,4 0-1-15,-4 7 0 16,-1 2 0-1,10-2 0-15,-10-11 0 0,5-3 0 16,-1-10 0-16,-2-18-1 16,3-8 0-16,-8-16 0 15,7-7-1-15,-7-28 0 16,0 15-1-16,-7-30-1 16,7 15 0-16,-20-36 0 15,16 17 0-15,-16-8 2 16,5 7 2-16,-1 8 1 0,-7-3 3 15,23 15 0 1,-31 0 0-16,31 15-1 16,-16-3 0-16,24 19 0 15,-8-11-1-15,23 11-1 0,-7-7 0 16,12 3 0-16,3-7 0 16,8-1 0-16,-4-12-1 15,1-7 0-15,2-7 0 16,-3-12 0-16,0-4 0 15,1-5 0-15,3-8-1 16,-11-26-5-16,10 11-4 16,1-19-4-16,5 3-13 15,-1-15-60-15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38.8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F69BF9-9A70-459F-93E9-7532EC73100E}" emma:medium="tactile" emma:mode="ink">
          <msink:context xmlns:msink="http://schemas.microsoft.com/ink/2010/main" type="inkDrawing" rotatedBoundingBox="12149,13861 12244,16383 11596,16407 11501,13886" semanticType="callout" shapeName="Other">
            <msink:sourceLink direction="from" ref="{1957703D-9665-4A09-B14D-770780E6A91B}"/>
            <msink:sourceLink direction="to" ref="{BC1DA54D-EAFD-4F06-ACFF-A1CA017FDE41}"/>
          </msink:context>
        </emma:interpretation>
      </emma:emma>
    </inkml:annotationXML>
    <inkml:trace contextRef="#ctx0" brushRef="#br0">188-4 151 0,'-24'5'46'0,"24"-5"-26"16,-23 27-8-16,4-15-8 16,19 31-1-16,-20-8-1 15,20 23 0-15,-12 10-1 16,12 13 0-16,0 13 0 16,0 21-1-16,0 1 1 15,12 13-1-15,-7 8 0 0,1 3 0 16,3 2 0-16,-1-1 0 15,0-4 0-15,-5-4 0 16,5-4 1-16,-4-12-1 16,0-3-1-1,3-9 1-15,-2-6 0 0,-2-13 0 16,-3-12 0-16,8-11 0 16,-8-17 0-16,4-10 0 15,-4-9-1-15,0-27 1 16,0 16-1-16,0-16-1 15,-12-16-1-15,-7-15-1 16,19 31-1-16,-23-47-1 16,19 32 0-16,-24-21 0 15,17 12 2-15,-9-2 3 16,1 1 4-16,19 25 2 0,-32-31 2 16,32 31-1-1,-16 0-1-15,24 20-2 16,-8-20 0-16,15 27-1 15,-7-11 0-15,24 8-1 0,-8-9 0 16,11 1 0-16,0-16 0 16,11 0-1-16,-6-16 1 15,7-4-1-15,0-6 0 16,-4-7 0-16,0-1 0 16,0-14-1-16,4 17-1 15,-16-16-8-15,8 4-1 16,-16-7-9-16,9 2-31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40.1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D890D8-52A6-42B2-9734-35E1E26B27A7}" emma:medium="tactile" emma:mode="ink">
          <msink:context xmlns:msink="http://schemas.microsoft.com/ink/2010/main" type="writingRegion" rotatedBoundingBox="19157,16307 19670,16307 19670,16726 19157,16726">
            <msink:destinationLink direction="with" ref="{BC1DA54D-EAFD-4F06-ACFF-A1CA017FDE41}"/>
          </msink:context>
        </emma:interpretation>
      </emma:emma>
    </inkml:annotationXML>
    <inkml:traceGroup>
      <inkml:annotationXML>
        <emma:emma xmlns:emma="http://www.w3.org/2003/04/emma" version="1.0">
          <emma:interpretation id="{ABB72AF5-2E59-4234-88DA-8A04C2256A1D}" emma:medium="tactile" emma:mode="ink">
            <msink:context xmlns:msink="http://schemas.microsoft.com/ink/2010/main" type="paragraph" rotatedBoundingBox="19157,16307 19670,16307 19670,16726 19157,16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BC2245-09C7-4E80-B214-EC33931EA854}" emma:medium="tactile" emma:mode="ink">
              <msink:context xmlns:msink="http://schemas.microsoft.com/ink/2010/main" type="line" rotatedBoundingBox="19157,16307 19670,16307 19670,16726 19157,16726"/>
            </emma:interpretation>
          </emma:emma>
        </inkml:annotationXML>
        <inkml:traceGroup>
          <inkml:annotationXML>
            <emma:emma xmlns:emma="http://www.w3.org/2003/04/emma" version="1.0">
              <emma:interpretation id="{46FEA08B-3796-44A3-8B8C-F7BA0347294C}" emma:medium="tactile" emma:mode="ink">
                <msink:context xmlns:msink="http://schemas.microsoft.com/ink/2010/main" type="inkWord" rotatedBoundingBox="19157,16307 19670,16307 19670,16726 19157,16726">
                  <msink:destinationLink direction="with" ref="{3F58B494-4DD3-4A86-96FC-377DF900C629}"/>
                </msink:context>
              </emma:interpretation>
            </emma:emma>
          </inkml:annotationXML>
          <inkml:trace contextRef="#ctx0" brushRef="#br0">13 176 156 0,'-17'20'45'0,"17"3"-26"16,0 5-8-1,17 14-5-15,-17-18-4 0,26 11 0 16,-6-11-1-16,11 0 0 15,-3-8-1-15,6-9 1 16,2-7-1-16,-1-7 1 16,4-9-1-16,0-12-1 15,5-3 1-15,-9-25-3 16,4 6-6-16,-8-17-4 16,5-3-8-16,-13-24-38 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39.8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58B494-4DD3-4A86-96FC-377DF900C629}" emma:medium="tactile" emma:mode="ink">
          <msink:context xmlns:msink="http://schemas.microsoft.com/ink/2010/main" type="inkDrawing" rotatedBoundingBox="19310,13898 19399,16685 19323,16688 19233,13900" semanticType="callout" shapeName="Other">
            <msink:sourceLink direction="with" ref="{46FEA08B-3796-44A3-8B8C-F7BA0347294C}"/>
            <msink:sourceLink direction="with" ref="{BBDC6646-04A5-4A9D-92B6-2EF21A9F230A}"/>
          </msink:context>
        </emma:interpretation>
      </emma:emma>
    </inkml:annotationXML>
    <inkml:trace contextRef="#ctx0" brushRef="#br0">0 0 180 0,'0'0'28'16,"6"20"-12"-16,-1 7-8 15,-5-11-5-15,12 19-1 16,-12 0 0-16,16 24-1 15,-9 3-1-15,4 21 1 16,-6 7 0-16,3 23-1 16,-8 13 0-16,7 15 0 15,-7 11 1-15,5 8-1 0,-5-2 0 16,8-2 0 0,-8-8 0-16,0-11-1 0,3-12 1 15,-3-11 0 1,0-17 0-16,0-2 0 15,0-13 0-15,4-4 0 16,-4-8 0-16,4-3 1 16,-4-8-1-16,8-5 0 0,-1-3 0 15,-2-7 0-15,-2-5 0 16,1-8-1-16,4-4 1 16,-8-12-1-16,8 5-1 15,-28-27-3-15,20 7-6 16,-23-20-6-16,12 5-20 0,-14-9-84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44.7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1DA54D-EAFD-4F06-ACFF-A1CA017FDE41}" emma:medium="tactile" emma:mode="ink">
          <msink:context xmlns:msink="http://schemas.microsoft.com/ink/2010/main" type="inkDrawing" rotatedBoundingBox="6160,14183 20251,15856 20009,17895 5918,16223" semanticType="enclosure" shapeName="Other">
            <msink:sourceLink direction="with" ref="{48CBC3E3-C240-4E54-BA76-CA8FE750B227}"/>
            <msink:sourceLink direction="with" ref="{E7156FAE-39AA-4070-A0FC-F154A4DF1173}"/>
            <msink:sourceLink direction="with" ref="{3ED890D8-52A6-42B2-9734-35E1E26B27A7}"/>
            <msink:destinationLink direction="to" ref="{05F69BF9-9A70-459F-93E9-7532EC73100E}"/>
          </msink:context>
        </emma:interpretation>
      </emma:emma>
    </inkml:annotationXML>
    <inkml:trace contextRef="#ctx0" brushRef="#br0">12681 2780 176 0,'0'0'30'16,"0"0"-15"-16,-23 12-5 15,3-12-9-15,20 0-1 16,-23 0 0-16,3 0 0 15,-7 0 0-15,-5 8 0 16,-10-5 1-16,-9 5-1 16,-13 3 0-16,2 0 0 0,-12-2 1 15,-4 3-1 1,-4-4 1-16,3 3-1 16,-3-2 0-16,0-7 1 0,0-2-1 15,-4 9 1-15,-8-5-1 16,-4 0 0-16,-7 0 0 15,-5 4 0-15,-4-5 0 16,-11-3 0-16,1 0 0 16,-2 0 1-16,-7-7-1 0,4 3 0 15,-1-8 1 1,-2 3-1-16,-5-5 0 0,4 1 0 16,-8 2 0-16,-4-2 0 15,-4 2 0-15,5-4 1 16,-5 3-1-1,-3-3 0-15,3 2 0 0,0-2 0 16,1-1 1-16,3-3-1 16,0 4 0-16,0 2 0 15,1 1 0-15,3 1 0 16,-8 3 0-16,4 1 0 16,-3 1 0-16,-1 6 0 15,1 0 0-15,-1-2 0 16,0 2 0-16,5-9 0 0,-2 9 0 15,5-7 0 1,0 3 0-16,1 4 0 0,3-4 0 16,0 4 0-1,-4 0 0-15,5 0 0 16,-1 0 0-16,-1 0 0 0,5 0 0 16,1 0 0-1,2-12 0-15,6 4 0 16,-2-3 0-16,5-5 0 0,-1-3 0 15,1-2 0-15,5-1 0 16,-6-2 0-16,0-3 0 16,9-1 0-16,-4-3 0 15,7-1 0-15,-4 1 0 16,9-4 1-16,-1 0-2 16,4-4 2-16,5 3-1 0,-1-2 0 15,0-1 0 1,8 3-1-16,-3-3 1 15,6 0 0-15,-3 6 1 0,4 0-1 16,0 1 0-16,4-3 0 16,3 4 0-1,5-1 0-15,1 5 0 0,2-4 0 16,1-5 0-16,6 5 0 16,-2 0 0-16,4 0 0 15,-5-1 0-15,5 5 0 16,-9-2 0-16,9 3 0 15,-5-2 0-15,0 1 0 16,1 0 0-16,-1 0 0 0,2-5 0 16,1 4 0-16,2-3 0 15,-1 0 0-15,4-5 0 16,1 6 1-16,-1-6-1 16,8 5 0-16,-3-8 0 15,-1 3 0-15,0-3 0 16,4 0 0-1,0-4 0-15,4 3 0 0,-4-2 0 16,5-5 0-16,-1 1 0 16,4-2 0-16,4 5 0 15,-1-3 0-15,9-1 0 16,0-1 0-16,3 5 0 16,1 4 0-16,7-1 0 15,5 2 0-15,4-1 0 0,6 0 1 16,5-1-2-1,0 5 2-15,8 0-1 0,4 0 0 16,4 3 0 0,3 5 0-16,4 3-1 15,5 1 1-15,7 11 0 0,4 0 0 16,8 5 0-16,8-1 0 16,4 8 0-16,11 0 0 15,0 8 0-15,9 3 0 16,3 0 0-16,-4 5 0 15,8 4 0-15,0 4 0 16,0 7 0-16,4 0 0 16,5 2 0-16,-5 0 0 15,3 11 0-15,1-1 0 0,-1 0 0 16,2-3 0-16,-5 2 0 16,3-6 0-1,-3-1 0-15,9-4 0 0,-2 0 0 16,5-3 0-16,0-4 0 15,3 2 0 1,1 2 0-16,7-5 0 16,-3 5 0-16,3-4 0 15,0-1 0-15,13-3 0 0,-1-5 0 16,4-3 0-16,0 0 1 16,8-9-1-16,0 5 0 15,4-4 0-15,3-4 0 16,-3 3 0-16,0-3 0 15,0 9 0-15,0-9 0 0,-4 4 0 16,4-4 0 0,-5 0 0-16,1 0 1 15,-4 3-1-15,1-3 0 16,-6 13 0-16,2-6 0 16,2 1 0-16,-2-1 0 0,-5 10 0 15,4-2 0-15,-4 1 0 16,5-4 0-16,-1 3 0 15,-4 1 0-15,4-3 0 16,0 2 0-16,-4-4 0 16,0-4 0-16,4 6 0 15,0-2 0-15,4-3 0 16,-4 0 0-16,9 0 0 16,-5 0 0-16,4 0 0 0,-1 3 0 15,-3-3 0-15,8 0 0 16,-4 0 0-1,4 4 0-15,0 3 0 16,-5-3 0-16,10 0 0 16,-6 4 0-16,5-1 0 15,4 0 0-15,3-2 0 0,-3-2 0 16,-5 4 0-16,2 2 0 16,-2-6 0-16,-3 9 0 15,-4-4 0-15,0-1 0 16,0 4 0-16,-4-2 0 15,4 2-1-15,-4 1 1 16,3-9 0-16,-2 5 0 16,-6-5 0-16,2 2 0 15,-5 3 0-15,-8-1 0 0,-3-4 0 16,-4 5 0-16,-2-4 0 16,-6 3 0-16,-4-7 0 15,4 4 0-15,-8-4 0 16,0 0 0-16,0-5 0 15,-4 5 0-15,4-3 0 16,-8 2 0-16,0-3 0 16,-8 4 0-16,-3 0 0 15,-5 4 0-15,-8 3 0 16,-3 5 0-16,-8-1 0 16,-4 9 0-16,-4-1 0 15,-8 5 0-15,-8-1 0 16,1 0 0-16,-5 4 0 15,-3 0 0-15,-4 3 0 16,-4-5 0-16,-4 2 0 16,-5 4 0-16,-3-4 0 0,-3 4 0 15,-5-3 0 1,-9-5 0-16,6 4 0 0,-9-3 0 16,-3-1 1-16,-8-4-1 15,0 0 0-15,-8 0 0 16,-1-3 0-16,-10 0 0 15,-1-4 0-15,-8 0 0 16,-8-1 0-16,-4-4 0 16,-7 5 0-16,-11-1 0 15,-1 1 0-15,-8 3 0 0,-4 1 0 16,-4 7 0 0,4 0 0-16,4 5 0 0,1-5 0 15,11 1 0-15,7-5 0 16,9-5 0-16,4-13-2 15,27-1-7-15,-15-27-2 16,10-17-8 0,1-18-25-16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1:36.2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4C325DD-A937-41D3-95D6-B0C1A742CF7B}" emma:medium="tactile" emma:mode="ink">
          <msink:context xmlns:msink="http://schemas.microsoft.com/ink/2010/main" type="writingRegion" rotatedBoundingBox="21299,14702 18439,14949 18306,13415 21166,13167"/>
        </emma:interpretation>
      </emma:emma>
    </inkml:annotationXML>
    <inkml:traceGroup>
      <inkml:annotationXML>
        <emma:emma xmlns:emma="http://www.w3.org/2003/04/emma" version="1.0">
          <emma:interpretation id="{9EF19B77-6474-4592-9D20-C8DF19DD4AFC}" emma:medium="tactile" emma:mode="ink">
            <msink:context xmlns:msink="http://schemas.microsoft.com/ink/2010/main" type="paragraph" rotatedBoundingBox="21299,14702 18439,14949 18306,13415 21166,13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A2A8C0-F448-411B-9EE5-19605557DF0E}" emma:medium="tactile" emma:mode="ink">
              <msink:context xmlns:msink="http://schemas.microsoft.com/ink/2010/main" type="line" rotatedBoundingBox="21299,14702 18439,14949 18306,13415 21166,13167"/>
            </emma:interpretation>
          </emma:emma>
        </inkml:annotationXML>
        <inkml:traceGroup>
          <inkml:annotationXML>
            <emma:emma xmlns:emma="http://www.w3.org/2003/04/emma" version="1.0">
              <emma:interpretation id="{BBDC6646-04A5-4A9D-92B6-2EF21A9F230A}" emma:medium="tactile" emma:mode="ink">
                <msink:context xmlns:msink="http://schemas.microsoft.com/ink/2010/main" type="inkWord" rotatedBoundingBox="21299,14702 18439,14949 18306,13415 21166,13167">
                  <msink:destinationLink direction="with" ref="{8CEBEECF-71B7-406D-BC21-20B30B6BFCC2}"/>
                  <msink:destinationLink direction="with" ref="{3F58B494-4DD3-4A86-96FC-377DF900C629}"/>
                </msink:context>
              </emma:interpretation>
            </emma:emma>
          </inkml:annotationXML>
          <inkml:trace contextRef="#ctx0" brushRef="#br0">18685 392 192 0,'19'-4'24'16,"-19"4"-11"-16,-8 35-3 16,-12-15-7-16,20 22-2 15,-16 6 0-15,5 10 0 16,-1 5 0-16,4-1-1 15,0 1 0-15,1-5 0 16,7-3 0-16,-5-8 0 16,5 1-2-16,-11-17-7 15,11-3-1-15,0-28-7 0,0 0-22 16</inkml:trace>
          <inkml:trace contextRef="#ctx0" brushRef="#br0" timeOffset="-201.1629">18077 638 202 0,'0'0'18'16,"28"11"-6"-16,-12-2-4 16,7-2-7-16,0-2 0 15,17-5-1-15,-5 3-1 16,0-3 1-16,4 0-2 0,-8-19-1 16,12 7-6-16,-11-7-5 15,0-1-12-15,-6-3-46 16</inkml:trace>
          <inkml:trace contextRef="#ctx0" brushRef="#br0" timeOffset="-1059.5248">18316-442 160 0,'0'0'42'15,"-8"-16"-24"-15,8 16-7 16,-19-15-7-16,31 30 0 0,-12-15-2 15,-16 16-1 1,5 0 0-16,2 6 0 0,-2 11-1 16,-1 6 1-16,4-4-1 15,0 13 0-15,0-6 0 16,8-3 1-16,0 0-1 16,0-7-1-16,8 4 0 15,-11-25-4-15,11 8-5 16,-8-19-4-16,0 16-13 15,0-16-53-15</inkml:trace>
          <inkml:trace contextRef="#ctx0" brushRef="#br0" timeOffset="-390.608">17397 858 184 0,'-24'-8'28'16,"9"-5"-14"-1,3-9-4-15,12-2-8 16,0-12-1-16,24 2 1 16,-5-6-1-16,12 8 0 0,1 2-1 15,7 9 1-15,-8 6-1 16,5 12 0-16,-13 6 0 15,0 12 1-15,-10 10-1 16,-6 1 0-16,-7 10 0 16,-7 3 0-16,-1-3 0 15,-4-2 0-15,-1-6 0 0,2-5 0 16,11-23 0-16,-12 16 0 16,12-16 0-16,5-19 0 15,6-8 0-15,9-2 0 16,3-4 0-16,0-4 0 15,5 2 0-15,0 3 0 16,-5 6 0-16,0 6 0 16,-4 8 0-16,-2 12 0 15,-2 12 0-15,-7 8 0 16,3 3 0-16,-3 12 1 16,-3 0-1-16,6 4 0 15,-4 5 0-15,-2-9 0 16,3-4 0-16,-1-4-1 0,6-3 1 15,-6-8-1-15,9 4-2 16,-16-20-6-16,15 7-3 16,-3-18-8-1,3-9-31-15</inkml:trace>
          <inkml:trace contextRef="#ctx0" brushRef="#br0" timeOffset="-3270.4366">19869-426 176 0,'0'0'31'15,"0"0"-15"-15,0 0-6 16,0 0-6-16,0 0-2 15,-3 19 0-15,3-19-1 0,0 36 0 16,-8-13-1-16,8 12 1 16,-4 5 0-16,4 10-1 15,-8-3 0-15,8 4 1 16,0-4-1-16,0 0 0 16,0-8 0-16,0-8 0 15,0-3 0-15,0-12-1 16,0-16 1-16,12 15-1 15,-12-15-1-15,0 0-7 16,0 0-3-16,-9-15-7 16,9-1-27-16</inkml:trace>
          <inkml:trace contextRef="#ctx0" brushRef="#br0" timeOffset="-1808.5168">19517 646 118 0,'-4'19'66'0,"-7"-3"-39"16,-5-8-16-16,16 16-5 15,-23-24-1 1,23 11-2-16,-12-22 0 15,12 11-2-15,0-24 0 0,12 8 0 16,3-11 0-16,9 0-1 16,4-9 1-16,6 9-1 15,2 0 0-15,-1 3 0 16,-4 12 0-16,-3 12 1 16,-5 0-1-16,-7 17 0 15,-13 6 0-15,-3 9 0 16,0-2 0-16,-3 6 0 15,-2-5 0-15,5-4 0 16,-3-3 0-16,6-5 0 0,-3-19 0 16,24 12 0-16,-9-20 0 15,13-4 0-15,0-12 0 16,-2 2 0-16,10-10 0 16,-5 2 0-1,-3-3 0-15,-1 6 0 0,-3 0 0 16,-4 15 0-1,-5 5 0-15,-15 7 0 16,19 11 0-16,-14 9 1 0,-5 7-1 16,11 3 0-16,-7 6 0 15,7 3 1-15,-3-3-1 16,4-1 0-16,4-8 0 16,4-7 0-16,-1 0 0 0,-4-16-1 15,10 15-6-15,-25-19-3 16,26-19-3-16,-21-5-13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47.5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872030-BFA0-4974-99EB-A2E2AD6BD057}" emma:medium="tactile" emma:mode="ink">
          <msink:context xmlns:msink="http://schemas.microsoft.com/ink/2010/main" type="writingRegion" rotatedBoundingBox="9617,16960 17531,17158 17511,17938 9597,17740"/>
        </emma:interpretation>
      </emma:emma>
    </inkml:annotationXML>
    <inkml:traceGroup>
      <inkml:annotationXML>
        <emma:emma xmlns:emma="http://www.w3.org/2003/04/emma" version="1.0">
          <emma:interpretation id="{66BA0C2E-7F44-4455-A498-AE8DC9159E4B}" emma:medium="tactile" emma:mode="ink">
            <msink:context xmlns:msink="http://schemas.microsoft.com/ink/2010/main" type="paragraph" rotatedBoundingBox="9617,16960 17531,17158 17511,17938 9597,17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FB1B6A-21FE-46B2-8704-44E843F6FDF1}" emma:medium="tactile" emma:mode="ink">
              <msink:context xmlns:msink="http://schemas.microsoft.com/ink/2010/main" type="line" rotatedBoundingBox="9617,16960 17531,17158 17511,17938 9597,17740"/>
            </emma:interpretation>
          </emma:emma>
        </inkml:annotationXML>
        <inkml:traceGroup>
          <inkml:annotationXML>
            <emma:emma xmlns:emma="http://www.w3.org/2003/04/emma" version="1.0">
              <emma:interpretation id="{D9615DEC-2479-4D3D-BE31-874D418548FB}" emma:medium="tactile" emma:mode="ink">
                <msink:context xmlns:msink="http://schemas.microsoft.com/ink/2010/main" type="inkWord" rotatedBoundingBox="9633,17117 12102,17271 12066,17841 9597,17687"/>
              </emma:interpretation>
            </emma:emma>
          </inkml:annotationXML>
          <inkml:trace contextRef="#ctx0" brushRef="#br0">63 397 100 0,'-16'27'78'15,"4"-13"-50"-15,-3-5-13 16,15-9-10-16,-20 0-1 16,20 0-2-16,-8-35 0 15,16 12-1-15,-1-17 0 16,6 1 0-16,6-11 0 0,8-1-1 15,4 0 1-15,5 4-1 16,3 8 0-16,-4 3 0 16,1 13 0-16,-5 10 0 15,-4 13 0 1,-8 13 0-16,1 10 0 0,-12 9 0 16,-8 7 1-16,5 7-1 15,-10 5 0-15,5 1 0 16,-8-9 0-16,4-9 0 15,1-1 0-15,3-10 0 16,0-23 0-16,0 0 0 16,0 0 0-16,15-28 0 15,-3 0 0-15,4-2 0 16,-1-2 0-16,4 0 0 16,-3 5 0-16,4 12 0 0,-5 3 0 15,-15 12 0-15,24 12 0 16,-16 0 0-1,-1 15 0-15,-2 0 0 16,2 0 0-16,-2 1 0 16,-2 0 0-16,5-8 0 15,-8-20 0-15,16 7 0 0,-16-7 0 16,23-32 0-16,-8 9 0 16,5-12 0-16,0 2 0 15,-1 0 0-15,1 1 0 16,-1 9 0-16,6 3 0 15,-14 8 0-15,9 12 0 0,-5 0 0 16,1 8 0-16,-1 4 0 16,1 4 0-1,4-1 0-15,3-3 0 0,0-1 0 16,5-3 0-16,-1-8 0 16,1 0 0-16,-1 0 0 15,-3-8 0 1,-1-8 0-16,-3 1 0 0,-1 4 0 15,-4-5 0-15,-15 16 0 16,16-19 0-16,-16 19 0 16,0 0 0-16,0 0 0 15,-3 11 0-15,-5 9 0 16,0 3 0-16,0 13 0 16,0-3 0-16,1 4 0 0,7 2 0 15,0-4 0 1,0 1 1-16,11-9-2 15,-3-4 1-15,4-7 1 16,3-8-1-16,1-8 0 0,-1 0 0 16,1-16 0-16,0-3 0 15,-4-5 0-15,0-7 0 16,-1-1 0-16,-3 1 0 16,0-4 0-16,-4 2 0 15,-4 11 1-15,3-2-1 16,-3 8 0-16,0 6 0 15,0 10 0-15,0 0 0 16,0 0 0-16,0 0 0 16,0 0 1-16,-3 23-1 0,3 0 0 15,3 3 0 1,-3 11 0-16,8-6 0 0,0 5 0 16,4-5 0-16,4-4 0 15,4-8 0-15,-5-3 0 16,12-12 0-16,-4-4 0 15,9-4 0-15,-1-5 0 16,5-2 0-16,-5 1 0 16,0 1 0-16,0 1 0 15,0 5 0-15,-3 3 0 16,0 0 0-16,-5 3 0 16,-4 5 0-16,1 1 0 15,-4 5-1-15,-4-2 1 16,-1 8-1-16,-11-20 0 15,20 39-2-15,-20-39-6 0,0 16-5 16,0-16-11-16,-20-12-46 16</inkml:trace>
          <inkml:trace contextRef="#ctx0" brushRef="#br0" timeOffset="159.1726">1545 51 190 0,'-11'-30'23'0,"3"9"-10"15,4 6-4-15,4 15-8 16,4-15-1-16,12 23-1 16,-16-8-3-16,39 11-7 15,-8 0-5-15,8 10-19 16,8 6-72-16</inkml:trace>
          <inkml:trace contextRef="#ctx0" brushRef="#br0" timeOffset="580.0527">1917 322 165 0,'-16'-27'38'15,"16"3"-21"-15,0-8-6 0,8 17-8 16,-8-21-1-16,24 18-1 16,-12-2 1-16,7 20-2 15,-4 8 1-15,1 12-1 16,-4 6 1-16,0 9-1 15,-1 9 0-15,1 3 0 16,-4-4 0-16,0 1 0 16,0-10 0-16,-1-7 0 0,1-10 0 15,-8-17 0-15,24 0 0 16,-12-8 0-16,3-20 0 16,-4-4 0-16,5-3 0 15,-4 1 0-15,-1 2 0 16,2 1 0-16,-1 7 0 15,-5 13 0-15,-7 11 0 16,27 11 0-16,-10 8 1 16,-2 9-1-16,4 3 0 15,1 5 0-15,4-1 0 16,-1-4 0-16,0 5-1 16,-7-17 0-16,16 12-8 15,-21-19-2-15,9 0-8 0,-20-12-28 16</inkml:trace>
        </inkml:traceGroup>
        <inkml:traceGroup>
          <inkml:annotationXML>
            <emma:emma xmlns:emma="http://www.w3.org/2003/04/emma" version="1.0">
              <emma:interpretation id="{6A9A9229-25B5-4202-96B5-7071CB233AD3}" emma:medium="tactile" emma:mode="ink">
                <msink:context xmlns:msink="http://schemas.microsoft.com/ink/2010/main" type="inkWord" rotatedBoundingBox="12426,17030 15595,17109 15576,17870 12407,17790"/>
              </emma:interpretation>
            </emma:emma>
          </inkml:annotationXML>
          <inkml:trace contextRef="#ctx0" brushRef="#br0" timeOffset="1150.8798">2809 438 185 0,'-8'33'27'16,"8"-9"-13"-16,0-24-4 15,0 0-7-15,8-24-3 16,11-9 2-16,0-16-2 16,9-7 1-16,3-14-1 15,1-5 0-15,-8-2 1 0,-1-2-1 16,-3 9 0-16,-12 11 0 15,-8 8 0-15,0 16 1 16,-8 12-1-16,8 23 0 16,-28 0 0-1,13 27 0-15,3 8 0 0,4 16 1 16,0 9-1-16,8 2 0 16,4 8 0-16,8 1 0 15,0-2 0-15,3-5-1 16,9-9 1-16,-9-8 0 15,8-5-1-15,-7-11 0 16,7 1-1-16,-23-32-1 16,25 11-7-16,-25-11-4 15,0 0-13-15,0-15-48 0</inkml:trace>
          <inkml:trace contextRef="#ctx0" brushRef="#br0" timeOffset="1571.7337">2852 279 191 0,'-11'-19'23'0,"11"19"-10"0,6-24-3 16,14 24-8-16,0-12-1 15,16 8-1-15,-2 4 0 16,14-3 1-16,2 3-1 16,5 0 0-16,0 0 0 15,4 0 0-15,-5 0 0 16,-3 0 0-16,-4-8 0 15,-7 3 1-15,-9-6-1 16,0 3 0-16,-12-4 0 0,-7-3 0 16,-4-1 1-16,-8-4-1 15,0 5 0 1,-5-4 0-16,-1 3 0 0,-11 8 0 16,-2 0 0-16,-1 8 0 15,-3 16 0-15,0 0 0 16,-5 11 1-16,9 8-1 15,-1 3 0-15,4 10 0 16,9-5 0-16,7 4 1 16,7-4-1-16,9-7 0 15,7-10-1-15,5-2 1 16,11-8-1-16,-11-16-7 16,23 0-2-16,-12-24-5 15,12 4-19-15</inkml:trace>
          <inkml:trace contextRef="#ctx0" brushRef="#br0" timeOffset="2125.4261">3794 424 200 0,'-26'-27'19'0,"6"-4"-7"15,4-9-3-15,16 1-8 16,0-5 0-16,11 13 0 16,9 0-1-16,0 16 0 15,4 7 0-15,-1 8 1 16,0 15-1-16,-3 9 0 15,-4 11 0-15,-5 4 0 16,-3 4 0-16,-1 1 0 16,-2-10 0-16,-2-2 0 15,6-9 0-15,-1-11 0 16,-8-12 0-16,19-8 0 16,-7-12 0-16,-1-3 0 15,6-4 0-15,-2-8 0 16,-4-1 0-16,5 1 0 15,-4 3 0-15,-1 6 0 0,1 10 0 16,-12 16 0-16,24-20 1 16,-24 20-1-16,23 12 0 15,-11 4 0-15,4-1 0 16,-1 4 0-16,5 1 0 16,-4 4 0-16,7-4 0 15,-4-1 0-15,1 1-1 16,0-17 0-16,11 17-2 15,-31-20-6-15,43 0-3 16,-19-15-7-16,7 2-30 16</inkml:trace>
          <inkml:trace contextRef="#ctx0" brushRef="#br0" timeOffset="2797.272">4582 107 188 0,'-17'8'25'0,"-6"-1"-12"15,4 13-3-15,-17 0-8 0,24 15-1 16,-11 0 0-16,12 4 0 16,3-3-1-16,8-2 1 15,3-2-1-15,9-8 0 16,7-9 0-16,1-7 0 16,11-16 0-16,0-4 0 15,-3-11 0-15,0-5 1 16,-1-7-1-16,-7-8 0 15,-5 4 0-15,-3-5 0 16,-8 6 0-16,-4 7 0 16,-4 3 0-16,-5 9 1 15,3 3-1-15,6 16 0 0,-25 4 0 16,14 16 0-16,-1 4 1 16,4 6-1-1,0 9 0-15,5 5 0 0,3-1 0 16,8-4 0-1,0-5 0-15,7-6 0 0,9-4 0 16,3-17 0-16,4-7 0 16,0-11 0-16,1-4 0 15,-5-2 0-15,4-6 0 16,-7 4 0-16,-4 2 0 16,-1 6 0-16,-19 11 0 0,24 0 0 15,-24 0 0-15,15 35 0 16,-11-16 0-16,0 9 0 15,0-4 0-15,3-4 0 16,-7 2 0-16,5-6 0 16,-5-16 0-16,0 0 0 15,0 0 0-15,15 0 0 16,-7-19 0-16,-4 3 0 16,3-3 0-16,1-1 0 15,4 0 0-15,-4 9 0 16,8-1 0-16,4 12 0 15,-5 0 0-15,8 15 0 16,-3 2 0-16,4-2 0 16,-4 4 0-16,-5 6-1 0,4-4 0 15,-19-21-5-15,16 37-4 16,-16-37-5-16,15 20-13 16</inkml:trace>
          <inkml:trace contextRef="#ctx0" brushRef="#br0" timeOffset="3136.1247">5407 91 189 0,'-20'0'25'16,"-4"0"-11"-16,9 16-5 15,-9-1-5-15,9 16-3 16,3 1 0-16,4 15-1 16,8 0 0-16,0 4 1 15,15 0-1 1,5-1 0-16,8-3 0 0,-1-7-1 15,8-1 0-15,-4-27-1 16,16 7-7-16,-11-19-3 16,2 0-8-16,-10-19-32 15</inkml:trace>
          <inkml:trace contextRef="#ctx0" brushRef="#br0" timeOffset="3477.9073">5684 341 194 0,'0'0'21'0,"0"0"-8"16,28-8-4-16,-9-7-8 16,8 4 0-1,5-9-1-15,0 4 1 0,-1-7-1 16,0 3 0-16,-3-4 0 16,-13 1 0-16,-4 0 1 15,-6 7-1-15,-5 1 0 16,0 15 0-16,-31-12 1 15,6 16-1-15,-6 7 1 16,0 5-1-16,-8 8 0 0,4 7 1 16,-1 7 0-16,9 6-1 15,0 3 0-15,15 4 0 16,8-5 0 0,12 5 0-16,12-8 0 0,7-3 0 15,19-5-2-15,-10-15-7 16,23-10-2-16,-5-20-6 15,20-6-24-15</inkml:trace>
        </inkml:traceGroup>
        <inkml:traceGroup>
          <inkml:annotationXML>
            <emma:emma xmlns:emma="http://www.w3.org/2003/04/emma" version="1.0">
              <emma:interpretation id="{E1FDBED8-A571-4BFA-A59E-89AF82E3422E}" emma:medium="tactile" emma:mode="ink">
                <msink:context xmlns:msink="http://schemas.microsoft.com/ink/2010/main" type="inkWord" rotatedBoundingBox="16363,17373 17525,17402 17512,17916 16351,17887"/>
              </emma:interpretation>
            </emma:emma>
          </inkml:annotationXML>
          <inkml:trace contextRef="#ctx0" brushRef="#br0" timeOffset="4053.0774">6929 142 187 0,'0'0'27'16,"-36"0"-14"-16,21 16-3 15,-13-8-7-15,9 19-2 16,-9 0 0-16,8 16 0 15,1 1-1-15,12 7 1 16,-1-1-1-16,8 1 0 16,15-4-1-16,1-11 1 0,15-1-2 15,-8-24 0-15,28 9-5 16,-7-28-5-16,10 1-8 16,-7-17-26-16</inkml:trace>
          <inkml:trace contextRef="#ctx0" brushRef="#br0" timeOffset="4361.6587">7300 354 192 0,'-32'23'22'15,"14"12"-8"-15,-2-16-7 16,4 32-5-16,0-15 0 0,12 11-1 16,4-12 0-16,16-9-1 15,-1-2 0-15,13-15 1 16,7-9-1-16,1-9 0 15,3-15 0-15,0-2 0 16,0-5 0 0,-12-9 0-16,1 0 0 0,-12-2 0 15,-9 3 0-15,-7 4 0 16,-20 3 0-16,0 9 0 16,-3 8-1-16,-4 2 1 15,3 13-1-15,-7 0 0 16,20 17-4-16,11-17-6 15,0 0-5-15,0 0-19 16,0 0-70-16</inkml:trace>
          <inkml:trace contextRef="#ctx0" brushRef="#br0" timeOffset="4693.4994">7777 158 186 0,'-16'23'26'0,"-4"5"-13"0,-6-5-3 16,6 16-8-16,-4-15 0 16,24 7-2-16,0-3 1 15,24-1-1-15,-1-3 0 16,9 2 1-16,3 2-1 16,5-5 0-16,-6 1 0 15,-6-4 0-15,-13-1 0 16,-10 1 0-16,-14 0 0 0,-10-5 0 15,-16 1 0 1,-9-8 1-16,-10-1-1 16,-1 1 0-16,-3-8-1 15,3-4 1-15,12-5 0 0,0-9-2 16,27 15-2-16,-4-17-6 16,20 4-5-16,0-8-15 15,23 5-62-15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52.8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228 709 191 0,'-20'16'23'0,"8"-9"-10"0,12-7-3 16,-12-27-9-16,12-12 0 15,20 0 0-15,-1-16 0 16,5-4-1-16,0-15 1 16,7 4 0-16,-4-9-1 15,-3 8 0-15,-1 1 0 16,-7 16 1-16,-8 3-1 15,-1 19 0-15,-7 20 0 0,0 12 0 16,-27 28 1-16,16 10-1 16,-9 13 0-16,0 17 0 15,9 10 0-15,-2 0 0 16,6 5 0-16,7-3 0 16,0-4 0-16,15-10 0 15,1-11 0-15,4-13 0 16,7-10 0-16,-3-16-1 15,2-4 0-15,-1-12 1 16,-2-4-2-16,-12-12 1 16,5 5-1-16,-20-20 0 15,4 15-1-15,-27-17 0 16,8 15 1-16,-29-13 0 16,1 3 1-16,-7 0 1 0,-5-4 2 15,5 14 0 1,-13-15 1-16,27 26-1 15,-2-19 1-15,22 13-1 16,0-10 0-16,20 23-1 0,17-20 0 16,14 12-1-16,8-3 0 15,4-1 0-15,16 12 0 16,-1-11-2-16,16 22-1 16,-11-19-7-16,7 8-4 15,-8-7-12-15,9-1-47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2:22:53.1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442 0 193 0,'-27'8'23'16,"8"3"-10"-16,-13 1-4 15,9 12-7-15,-8-5-1 0,15 16 0 16,0 1 0-16,12 3-1 15,8 4 0-15,16 4 0 16,3-1 0-16,13 1 1 16,3-4-2-16,4 4 2 15,-4-3-1-15,0-1 0 16,-15-1 0-16,-9 2 0 16,-15-1 0-16,-12-4 1 15,-19 3-1-15,-15-6 0 0,-10-1 0 16,-11-7 0-16,5 3-2 15,-15-24-8-15,6-7-1 16,1-27-7 0,6-23-32-16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6:46.9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CF7E610-0573-4902-8F43-F23E99BF577A}" emma:medium="tactile" emma:mode="ink">
          <msink:context xmlns:msink="http://schemas.microsoft.com/ink/2010/main" type="inkDrawing" rotatedBoundingBox="6260,8955 6308,6972 6345,6973 6297,8956" shapeName="Line"/>
        </emma:interpretation>
      </emma:emma>
    </inkml:annotationXML>
    <inkml:trace contextRef="#ctx0" brushRef="#br0">33 10 84 0,'0'0'50'0,"15"-12"-22"16,-15 12-10-16,0 0-7 15,0 0-2-15,0 0-3 16,0 0 0-16,0 0-2 16,14 5 0-16,-14-5 0 0,0 0-2 15,0 0 1-15,0 0-1 16,0 0 0-16,0 0-1 16,0 0 1-16,0 0-1 15,0 0 0-15,0 0 0 16,0 0-1-16,0 0 1 15,0 0-1-15,0 0 1 16,0 0-1-16,0 0 0 16,0 0 1-16,0 0-1 15,0 0 0-15,-3 15 0 0,3-15 1 16,0 14-1-16,0-14 0 31,-4 24 0-31,4-4 0 16,0 1 0-16,0 1 1 15,0 4-1-15,0 2 0 16,0 2 1-16,0 3-1 16,0 7 0-16,0 0 0 0,0 11 0 15,0 3 0 1,0 13 0-16,0-2 0 16,0 11 0-16,-7-3 0 0,7 8 1 15,-7-9-1-15,7 5 0 16,-5-3 0-16,5-7 0 15,-6 4 0 1,6-4 0-16,-4-4 0 0,0-1 0 16,4-7 0-16,0-2 0 15,-7 3 0-15,7-9 0 16,0 1 0-16,0-12 0 16,0 8 0-16,0-3 0 15,0-6 0-15,7 5 0 0,-7-3 0 16,0-4 0-1,0-8 0-15,0 4 0 16,-7-6 0-16,7-9 0 16,-3 0 0-16,3-14 0 0,0 0 0 15,0 0 0 1,-8 15-1-16,8-15-1 0,0 0-7 0,0-19-2 16,0 19-6-16,-7-17-20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39:29.3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A76289-E86A-439B-8BFF-C339D506E30C}" emma:medium="tactile" emma:mode="ink">
          <msink:context xmlns:msink="http://schemas.microsoft.com/ink/2010/main" type="inkDrawing" rotatedBoundingBox="1769,7681 1775,12059 1703,12060 1697,7682" semanticType="verticalRange" shapeName="Line">
            <msink:sourceLink direction="with" ref="{2D086614-696C-461C-AFD8-5F3C5014CA3B}"/>
          </msink:context>
        </emma:interpretation>
      </emma:emma>
    </inkml:annotationXML>
    <inkml:trace contextRef="#ctx0" brushRef="#br0">33 12 80 0,'0'0'87'0,"0"0"-53"15,0 0-20-15,-18-13-7 16,18 13-2-16,0 0-2 16,0 0 0-16,0 0-2 15,5 13 1 1,-5-13-1-16,0 0 0 15,0 0 0-15,0 20 0 0,0-20-1 16,-8 26 1-16,4-15-1 16,4 11 0-16,-5-10 1 15,5 11-1-15,-3-6 0 16,3 8 0-16,0 1 0 16,0-2 1-16,0 1-1 0,0 4 0 15,0 4 0-15,3 0 0 16,-3 0 0-16,5 0 0 15,-5 0 0 1,4 5 0-16,-4-6 0 0,8 1 0 16,-8-3 0-16,4 3 0 15,-4-5 0-15,0 6 0 16,9-5 0-16,-9-1 0 16,0 3 0-16,3-8 0 15,-3 8 0-15,0-4 0 16,0 2 0-16,0 3 0 15,9-2 1-15,-9 3-1 16,0 0 0-16,3 0 0 16,-3 0 0-16,0-4 0 15,0 1 0-15,5-6 0 16,-5-4 0-16,0 5 0 16,0-8 0-16,0 0 0 15,0-1 0-15,0 1 0 0,0-5 0 16,0-12 0-16,4 24 0 15,-4-24 0 1,0 16 0-16,0-16 0 0,0 0 0 16,5 19 0-16,-5-19 1 15,0 0-1-15,0 0 0 16,0 0 0-16,0 0 0 16,0 0 0-16,0 0 0 15,0 0 0-15,0 0 0 16,0 0 0-16,0 0 0 15,0 16 0-15,0-16 0 16,0 0 0-16,0 0 0 0,0 0 0 16,0 12 0-16,0-12 0 15,0 0 0 1,0 0 0-16,-5 21 0 16,5-21 0-16,0 0 0 0,0 16 0 15,0-16 0-15,0 0 0 16,-4 20 0-16,4-20 0 15,0 0 0-15,0 18 0 16,0-18 0-16,0 0 0 16,0 16 0-16,0-16 0 15,0 0 0-15,0 17 0 16,0-17 0-16,0 0 0 16,0 16 0-16,0-16 0 0,0 16 0 15,0-16 0-15,0 21 0 16,0-4 0-1,0-17 0-15,4 27 0 16,-4-9 0-16,0-5 0 16,0 3 0-16,0-16 0 0,0 25 0 15,0-25 0-15,0 21 0 16,0-21 0-16,0 24 0 16,0-24 0-16,5 21 0 15,-5-21 0-15,0 21 0 16,0-21 0-16,0 24 0 15,0-24 0-15,0 25 0 16,0-25 0-16,0 25 0 16,0-25 0-16,0 20 0 0,0-20 0 15,3 29 0 1,-3-29 0-16,0 25 0 0,0-25 0 16,0 29 0-16,0-29 0 15,0 25 0-15,0-9 0 16,0-3 0-16,0 3 0 15,0 6 0-15,0-2 0 16,0-5 0-16,4 7 0 16,-4-2 0-16,0 1 0 15,5 0 0-15,-5-1 0 16,0 1 0-16,0 4 0 16,0-4 0-16,0 4 0 15,0 0 0-15,0-5 0 16,0 5 0-16,0-5 0 15,0 5 0-15,-5 0 0 0,5 1 0 16,0-6 0 0,0 4 0-16,0-2 0 15,-4-3 0-15,4-1 0 16,0 2 0-16,0 0 0 0,0 6 0 16,-8-6 0-16,8 5 0 15,0 0 0-15,0 1 0 16,0-4 0-16,0 10 0 15,-4-10 0-15,4 4 0 16,0 2 0-16,0-2 0 16,-5-1 0-16,5-1 0 15,0 1 0-15,0-5 0 0,0 5 0 16,-3-4 0-16,3 0 0 16,0 3 0-16,0 1 0 15,0 0 0-15,-4 0 0 16,4 4 0-16,0-4 0 15,-8 4 0-15,8-1 0 16,0 2 0-16,0-1 0 16,-4-1 0-16,4 1 0 15,0 1 0-15,0-2 0 16,0 1 0-16,-5 0 0 16,5 0 0-16,0-4 0 15,0-1 0-15,0 6 0 16,0-6 0-16,0 1 0 15,-4 0 0-15,4-1 0 16,0 1 0-16,0 1 0 0,0-2 0 16,0 1 0-16,0-5 0 15,0 7 0 1,0-4 0-16,0-2 0 0,0 3 0 16,0 2 0-16,0-6 0 15,0 5 0 1,0-1 0-16,0 1 0 0,4-3 0 15,-4-2 0-15,0-3 0 16,9 3 0-16,-9-4 0 16,3 5 0-16,-3 0 0 15,0-5 0-15,0 5 0 16,0-5 0-16,5 1 0 0,-5 0 0 16,0 0 0-16,0-17 0 15,0 24 0-15,0-24 0 16,0 21 0-16,0-21 0 15,0 23 0-15,0-23 0 16,0 27 0-16,0-27 0 16,0 24 0-16,0-24 0 15,0 21 0-15,0-21 0 16,4 21 0-16,-4-21 0 16,0 0 0-16,0 11 0 15,0-11 0-15,0 0 0 16,0 0 0-16,8 18 0 15,-8-18 0-15,0 0 0 16,0 0 0-16,0 0 0 16,0 0 0-16,0 0 0 0,0 0 0 15,0 0-1-15,0 0 1 16,0 0-1-16,0 0-7 16,0 0-2-16,0-21-5 15,-12-4-15-15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6:48.6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5880F18-41FD-4C84-89D0-36669C2F3197}" emma:medium="tactile" emma:mode="ink">
          <msink:context xmlns:msink="http://schemas.microsoft.com/ink/2010/main" type="inkDrawing" rotatedBoundingBox="8097,9075 8135,6995 8183,6996 8145,9076" semanticType="verticalRange" shapeName="Line">
            <msink:sourceLink direction="with" ref="{62A70EE9-E6AE-4E1E-8EEC-4E22F2AA2B86}"/>
          </msink:context>
        </emma:interpretation>
      </emma:emma>
    </inkml:annotationXML>
    <inkml:trace contextRef="#ctx0" brushRef="#br0">75 28 84 0,'0'0'85'0,"-11"-15"-53"16,11 15-18-1,-7-14-7-15,7 14-2 0,0 0-2 16,0 0 0-16,0 0-1 16,0 0 0-16,0 0-1 15,-8 14 0-15,2-3 0 16,6 11 0-16,-4 0-1 15,4 7 1-15,0 0-1 0,0 12 1 16,0 1-1-16,-4 11 0 16,4-3 1-1,0 12-1-15,0 4 0 16,0 6 0-16,-7 2 0 0,7 2 0 16,-3 1 0-16,3-5 0 15,0 1 0-15,0-4 0 16,0-8 0-16,0 2 0 15,0-5 1-15,-5 1-1 0,5-1 0 16,-6 4 0-16,6 0 0 16,-8 3 0-16,8-3 0 15,-7 1 0-15,7-2 0 0,0-6 0 16,0 4 0-16,0-9 0 16,0-10 0-16,7 0 0 15,-7 0 0-15,8-7 0 16,-8-3 1-16,3-6-1 15,-3-5 0-15,0-1 0 0,8-3 0 16,-8-15 0 0,0 14 0-16,0-14 0 0,0 0 0 15,0 0 0-15,0 0 0 16,0 0-1-16,0 0 1 31,0 0-1-31,7 15-2 16,-7-15-6-16,0 0-2 15,-15-7-7-15,15 7-25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00.2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EB53E10-CDE2-41C6-87D2-58CB0E3233C1}" emma:medium="tactile" emma:mode="ink">
          <msink:context xmlns:msink="http://schemas.microsoft.com/ink/2010/main" type="inkDrawing" rotatedBoundingBox="10037,4296 10055,6682 9987,6683 9969,4297" semanticType="verticalRange" shapeName="Other">
            <msink:sourceLink direction="with" ref="{E4100245-3614-4CF9-A0CF-E5566C7A9ACE}"/>
            <msink:sourceLink direction="with" ref="{588CBD88-96C6-4E62-A0B9-F8FC2EF0EB1D}"/>
            <msink:sourceLink direction="with" ref="{DB351BC1-BF0D-438C-859A-DECA22A92CB4}"/>
          </msink:context>
        </emma:interpretation>
      </emma:emma>
    </inkml:annotationXML>
    <inkml:trace contextRef="#ctx0" brushRef="#br0">56 0 165 0,'0'0'36'16,"-15"11"-19"-16,15-11-6 16,0 25-8-16,0-25-1 15,-7 26-1-15,0-7 1 16,7 10-1-16,-8-4 0 15,8 13-1-15,0-7 1 16,0 9 0-16,0 1-1 16,0 2 0-16,0 1 0 15,-3 3 1-15,3 4-1 0,0 0 0 16,0 0 0-16,0 0 0 16,0 4 0-16,6 0 0 15,-6-5 1-15,0 0-1 16,0 2 0-1,0 0 0-15,0-9 0 0,0 8 0 16,0-8 0-16,0 5 0 16,-3-1 0-1,3 1 0-15,0-9 0 0,0 9 0 16,0 0 0-16,-7-8 0 0,3 7 0 16,4-7 0-1,-7 3 0-15,7-6 0 16,0 3 0-16,0-3 0 15,0-5 0-15,0-4 0 16,7 2 0-16,-7 0 0 16,0-1 0-16,8 3 0 0,-8-6 0 15,3 2 0-15,-3 6 1 16,11-1-1-16,-11-8 0 16,0 4 0-16,4 1 1 15,-4-8-1-15,0 3 0 16,-7-3 0-16,7 0 0 15,-8-4 0-15,5 0 0 0,3 0 0 16,3-3 0-16,5 0 0 16,-8-1 0-1,7 1 0-15,-7-1 0 0,7-3 0 16,-7-11 0 0,11 18 0-16,-11-18 0 0,4 19 0 15,-4-19 0-15,0 0 0 16,0 0 0-16,0 0 0 15,0 0 0-15,3 10-1 16,-3-10 1-16,0 0 0 0,7 15 0 16,-7-15-1-1,8 18 1-15,-8-18 0 0,0 22 0 16,0-22-1-16,0 15 1 16,0-15-1-16,0 14 1 15,0-14-2-15,0 0-1 16,-15 4-6-16,15-4-5 15,-11-18-11-15,0-8-45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02.1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DFEFEB-81E6-4A74-8A39-DB54757273D6}" emma:medium="tactile" emma:mode="ink">
          <msink:context xmlns:msink="http://schemas.microsoft.com/ink/2010/main" type="inkDrawing" rotatedBoundingBox="11641,6845 11685,4314 11755,4316 11710,6846" semanticType="callout" shapeName="Other">
            <msink:sourceLink direction="with" ref="{073ACD11-2BED-4078-BBA6-B834CFFB9D41}"/>
            <msink:sourceLink direction="with" ref="{86BAB45D-89D0-4692-9C28-BC7CE59180EA}"/>
          </msink:context>
        </emma:interpretation>
      </emma:emma>
    </inkml:annotationXML>
    <inkml:trace contextRef="#ctx0" brushRef="#br0">104 0 169 0,'-11'14'35'0,"3"9"-19"16,-2 2-6-1,-4-8-7-15,14 24-2 16,-11-7 1-16,11 16-1 0,-7-7 1 16,7 12-2-16,-5-4 1 15,5 11 0-15,0 0-1 0,0 3 0 16,0-3 1-16,-6 3-1 15,6 1 0-15,0 0 0 16,6-8 0-16,-6 5 0 16,0-5 0-16,0-1 0 15,0-6 0-15,0 5 0 16,0-2 0-16,0-2 1 16,-6 2-1-16,6 0 0 15,-5 0 0-15,2 1 0 16,-4-4 0-16,7 4 0 15,0-4 0-15,-3-4 0 16,-2 1 0-16,5 2 0 0,-3-5 0 16,-1-2 0-16,4 0 1 15,0-2-1-15,0-9 0 16,0 5 0-16,4-8 0 0,-4 0 0 16,8-3 0-1,-5 2 1-15,4 2-1 16,-7 0 0-16,0 2 0 0,3 0 0 15,-3 1 0-15,0 4 0 16,-3-4 0-16,3 0 0 31,0 0 0-31,0-1 0 0,0-7 0 16,0-2 0 0,3-6 0-16,-3-17 0 15,0 18 0-15,0-18 0 0,0 0-1 16,0 0 0-16,0 0-8 15,8-18-1-15,-8-3-7 16,-8-20-20-16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03.8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A50D8A-FD8B-45E5-96DD-634FA5E99CB7}" emma:medium="tactile" emma:mode="ink">
          <msink:context xmlns:msink="http://schemas.microsoft.com/ink/2010/main" type="inkDrawing" rotatedBoundingBox="13517,4264 13611,6618 13531,6621 13436,4268" semanticType="callout" shapeName="Other">
            <msink:sourceLink direction="with" ref="{A9A3A9EC-B8E9-4B39-9E1E-FA277F2E16BE}"/>
            <msink:sourceLink direction="with" ref="{A1179BA5-5399-4580-B6BE-9B9A024CEF48}"/>
          </msink:context>
        </emma:interpretation>
      </emma:emma>
    </inkml:annotationXML>
    <inkml:trace contextRef="#ctx0" brushRef="#br0">65 0 169 0,'-11'18'33'16,"-3"0"-15"-16,2 0-8 15,2 11-6 1,-1-11-2-16,11 19-1 0,-3-4 1 16,3 14-2-16,0-2 2 15,3 9-2-15,-3 0 0 16,7 8 1-16,-7 4-1 16,8 3 1-16,-8 4-1 15,6-1 0-15,-1 1 0 16,-5 0 0-16,0-4 1 0,3-4-1 15,-3-2 0-15,0-4 0 16,4-2 0-16,3-2 0 16,-7-4 0-16,0 4 0 15,7-4 0-15,-3-1 0 16,-4 1 0-16,4 1 0 16,-4-9 0-16,0 5 0 15,7-6 0-15,-7 3 0 16,8-9 0-16,-8 8 0 15,0-3 0-15,6-4 0 16,-2-7 1-16,3 7-2 16,-3-4 2-16,-1 0-2 15,-3-4 2-15,8-3-1 0,-8-4 0 16,0 3 0-16,3 1 0 16,-3 0 0-16,-3-5 0 15,3 4 0-15,0 2 0 16,-8-9 0-16,8 3 0 15,0-2 0-15,0-1 0 16,-7-4 0-16,7-14 0 0,0 19 0 16,0-19 0-16,0 0 0 15,7 14 0-15,-7-14-1 16,0 0-1-16,0 0-7 16,0 0-2-16,-21-28-7 15,18-6-24-15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05.3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DA2A02-F0DB-4D50-9199-0F45B54C8862}" emma:medium="tactile" emma:mode="ink">
          <msink:context xmlns:msink="http://schemas.microsoft.com/ink/2010/main" type="inkDrawing" rotatedBoundingBox="15406,6736 15427,4335 15541,4337 15519,6737" semanticType="verticalRange" shapeName="Other">
            <msink:sourceLink direction="with" ref="{5D0F91A5-17EA-4779-980B-7897605BA708}"/>
          </msink:context>
        </emma:interpretation>
      </emma:emma>
    </inkml:annotationXML>
    <inkml:trace contextRef="#ctx0" brushRef="#br0">132 0 142 0,'-21'16'51'15,"21"-16"-30"-15,-22 28-9 16,22-28-7-16,-10 39-2 16,-5-16 0-16,15 17-2 15,-11-8 0-15,11 20 0 16,-8-5 0-16,8 8 0 16,0 7-1-16,0 0 1 15,3 3-1-15,-3 2 0 16,0-3 1-16,5 2-1 15,-5 0 0-15,0-1 0 16,0-7 0-16,0 1 0 16,0-5 0-16,0-3 0 15,-5-4 0-15,5 1 0 0,0-5 0 16,-3-3 0-16,3 4 0 16,0 4 0-16,0-1 0 15,3 1 0-15,-3-2 0 16,5-1 0-16,-5 6 0 15,0-8 0-15,3 5 0 16,-3-5 0-16,0 1 0 16,0-4 0-16,-3 0 1 15,3 0-2-15,0-3 2 0,-5-5-2 16,2 1 2 0,3 0-1-16,0-4-1 15,0 0 2-15,3 0-1 0,2 4 0 16,-5 0 0-16,7-1 0 15,0 1 0-15,-3 0 0 16,-4-4 0-16,0 0 0 16,0-7 0-16,-7-3 0 15,7-9 0-15,0-10 0 16,-16 19-1-16,16-19 1 16,-10 10-2-16,-4-27-1 15,14 17-6-15,-11-26-4 16,3 5-9-16,1-20-42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06.9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1EF7C24-512A-47CD-B66B-B149EBEF7E92}" emma:medium="tactile" emma:mode="ink">
          <msink:context xmlns:msink="http://schemas.microsoft.com/ink/2010/main" type="inkDrawing" rotatedBoundingBox="17142,6773 17170,4386 17274,4387 17245,6774" semanticType="callout" shapeName="Other">
            <msink:sourceLink direction="with" ref="{784B5DDB-DB59-4674-924D-D512FEF50959}"/>
            <msink:sourceLink direction="with" ref="{390DD08B-1026-4765-9705-2F4C69357F58}"/>
          </msink:context>
        </emma:interpretation>
      </emma:emma>
    </inkml:annotationXML>
    <inkml:trace contextRef="#ctx0" brushRef="#br0">131 0 170 0,'0'0'34'16,"-21"19"-18"-16,21-19-5 16,-11 32-8-16,-4-17 0 0,15 14-2 15,-11-4 1-15,11 15-1 16,-7 1 0-1,7 10-1-15,0-1 1 0,0 10-1 16,0-3 1-16,0 5-1 16,0 0 0-16,0 0 1 15,0-8-1-15,0 9 0 16,0-9 0-16,0 1 0 16,0-4 0-16,0 0 0 15,0-1 0-15,0-2 0 16,-3-1 0-16,3 1 0 15,0-1 0-15,-8 4 0 16,8 0 0-16,-3-1 0 0,3-2 0 16,0-4 0-1,0 0 0-15,0 0 0 16,0-4 0-16,0-1 0 16,3-2 0-16,-3 0 0 0,0 2 0 15,0-6 0 1,0 4 1-16,0-1-2 0,-3 1 2 15,3 0-1-15,-4-2 0 16,4 2 0-16,0-1 0 16,0 4 0-16,4-3 0 15,-1 3 0-15,-3-7 0 16,8-4 0-16,-5 0 0 16,4-7 0-16,-7 3 0 15,5-7 0-15,-5 1 0 16,0-5 0-16,0 1 0 0,-8-1 0 15,4-2 0-15,4-12 0 16,-7 20 0 0,7-20 0-16,0 19 0 0,0-19 0 15,-4 15 0-15,4-15 0 16,0 0 0-16,0 0-1 16,0 0 1-16,0 0 0 15,0 0-1-15,0 0 0 16,0 0 0-16,-21-4-9 15,21 4-1-15,-19-33-8 16,4 4-27-16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6:59.2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83EDA6-F73F-48CC-8408-6B698175598B}" emma:medium="tactile" emma:mode="ink">
          <msink:context xmlns:msink="http://schemas.microsoft.com/ink/2010/main" type="writingRegion" rotatedBoundingBox="9791,4008 17444,4056 17435,5521 9782,5473"/>
        </emma:interpretation>
      </emma:emma>
    </inkml:annotationXML>
    <inkml:traceGroup>
      <inkml:annotationXML>
        <emma:emma xmlns:emma="http://www.w3.org/2003/04/emma" version="1.0">
          <emma:interpretation id="{7EFDDAF0-A41E-4C7E-BB07-F94AA32B4297}" emma:medium="tactile" emma:mode="ink">
            <msink:context xmlns:msink="http://schemas.microsoft.com/ink/2010/main" type="paragraph" rotatedBoundingBox="9791,4008 17444,4056 17442,4407 9789,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BEF20-B7AE-49FE-BF96-B591B0921EB0}" emma:medium="tactile" emma:mode="ink">
              <msink:context xmlns:msink="http://schemas.microsoft.com/ink/2010/main" type="inkBullet" rotatedBoundingBox="9791,4106 10245,4109 10243,4343 9789,4340"/>
            </emma:interpretation>
          </emma:emma>
        </inkml:annotationXML>
        <inkml:trace contextRef="#ctx0" brushRef="#br0">5775-2433 151 0,'0'0'45'0,"0"0"-26"0,0 0-7 15,-18 7-8-15,18 8-2 16,-11-12 0-16,4 12-1 16,-12-5 0-16,4 9 0 15,-6-4-1-15,3-1 1 16,-8 5-1-16,4-5 0 0,4 5 0 16,0-5-1-16,-1 9 0 15,6-13-1-15,13 10-2 16,0-20-7-16,0 16-6 15,0-16-23 1,0 0-70-16</inkml:trace>
        <inkml:trace contextRef="#ctx0" brushRef="#br0" timeOffset="176.2829">5742-2320 184 0,'29'11'24'16,"-3"-4"-9"-16,3-4-9 15,7 13-4-15,-10-9-1 16,3 3 0-16,-4-2-1 0,-7-4-1 16,5 6 0-16,-23-10-2 15,21 0-7-15,-21 0-7 16,0 0-19-16,0 0-62 16</inkml:trace>
      </inkml:traceGroup>
      <inkml:traceGroup>
        <inkml:annotationXML>
          <emma:emma xmlns:emma="http://www.w3.org/2003/04/emma" version="1.0">
            <emma:interpretation id="{E4100245-3614-4CF9-A0CF-E5566C7A9ACE}" emma:medium="tactile" emma:mode="ink">
              <msink:context xmlns:msink="http://schemas.microsoft.com/ink/2010/main" type="line" rotatedBoundingBox="11487,4018 17444,4056 17442,4407 11485,4369">
                <msink:destinationLink direction="with" ref="{4EB53E10-CDE2-41C6-87D2-58CB0E3233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3ACD11-2BED-4078-BBA6-B834CFFB9D41}" emma:medium="tactile" emma:mode="ink">
                <msink:context xmlns:msink="http://schemas.microsoft.com/ink/2010/main" type="inkWord" rotatedBoundingBox="11486,4142 11922,4145 11921,4318 11485,4315">
                  <msink:destinationLink direction="with" ref="{EFDFEFEB-81E6-4A74-8A39-DB54757273D6}"/>
                </msink:context>
              </emma:interpretation>
            </emma:emma>
          </inkml:annotationXML>
          <inkml:trace contextRef="#ctx0" brushRef="#br0" timeOffset="2080.7787">7501-2371 162 0,'18'-12'39'15,"-18"12"-21"-15,0 0-10 16,0-14-3-16,0 14-2 0,0 0 0 16,0 0-2-16,-15 11 1 15,15-11-2-15,-32 19 1 16,17-6 0-16,-7-2-1 15,0 8 0-15,-3-4 0 16,2 3 0-16,5-3 0 16,-7-5 0-16,15 10-1 15,-9-14 1-15,8 9-2 16,-7-15-4-16,18 0-4 16,-18-4-7-16,18 4-15 0,0-17-72 15</inkml:trace>
          <inkml:trace contextRef="#ctx0" brushRef="#br0" timeOffset="2262.5269">7438-2364 188 0,'23'7'24'16,"-1"5"-11"-16,3-2-3 16,0-3-9-16,4 8 0 15,4-1 0-15,-7-2-1 16,-1 2-1-16,-3-7 1 15,-8 8-2-15,-14-15-1 0,0 0-6 16,0 0-7-16,0 0-13 0,0 0-57 16</inkml:trace>
        </inkml:traceGroup>
        <inkml:traceGroup>
          <inkml:annotationXML>
            <emma:emma xmlns:emma="http://www.w3.org/2003/04/emma" version="1.0">
              <emma:interpretation id="{A9A3A9EC-B8E9-4B39-9E1E-FA277F2E16BE}" emma:medium="tactile" emma:mode="ink">
                <msink:context xmlns:msink="http://schemas.microsoft.com/ink/2010/main" type="inkWord" rotatedBoundingBox="13172,4029 13704,4032 13703,4275 13170,4271">
                  <msink:destinationLink direction="with" ref="{54A50D8A-FD8B-45E5-96DD-634FA5E99CB7}"/>
                </msink:context>
              </emma:interpretation>
            </emma:emma>
          </inkml:annotationXML>
          <inkml:trace contextRef="#ctx0" brushRef="#br0" timeOffset="3780.6891">9187-2495 100 0,'0'0'75'0,"0"0"-45"16,0 0-15-16,0 0-9 16,0 0-1-16,0-15-2 15,0 15-1-15,0 0 0 0,0 15 0 16,0-15-1-16,-19 18 0 16,-3-7 0-16,0 11-1 15,-3-7 0-15,0 6 0 16,-4-4 0-16,3 3 0 15,3-3 0-15,-1-6-2 16,16 16 0-16,-13-24-5 0,21-3-4 31,-12 14-7-31,12-14-23 16</inkml:trace>
          <inkml:trace contextRef="#ctx0" brushRef="#br0" timeOffset="4001.6618">9128-2383 158 0,'25'9'41'0,"1"-2"-23"16,6 0-7-16,-3 4-7 15,1-5-2-15,6 6-1 16,0-1-1-16,-7-4 0 16,5 12-1-16,-16-19-1 15,8 21-3-15,-12-14-7 16,-14-7-7-16,0 0-28 15,0 0-68-15</inkml:trace>
        </inkml:traceGroup>
        <inkml:traceGroup>
          <inkml:annotationXML>
            <emma:emma xmlns:emma="http://www.w3.org/2003/04/emma" version="1.0">
              <emma:interpretation id="{C26E5BBD-79D7-4670-A43C-F5A0842FAA14}" emma:medium="tactile" emma:mode="ink">
                <msink:context xmlns:msink="http://schemas.microsoft.com/ink/2010/main" type="inkWord" rotatedBoundingBox="15251,4102 15673,4104 15671,4390 15250,4388"/>
              </emma:interpretation>
            </emma:emma>
          </inkml:annotationXML>
          <inkml:trace contextRef="#ctx0" brushRef="#br0" timeOffset="5341.5579">11283-2437 170 0,'-17'18'34'0,"17"-18"-18"0,-23 18-5 16,-3-18-8-16,16 27 0 15,-15-13-1-15,10 11-1 16,-11 1 0-16,5 7-1 16,-5-8 0-16,4 1 1 15,4-1-1-15,0-7-1 16,7 4 1-16,-4-15-3 16,15-7-4-16,0 0-5 0,0 0-6 15,0 0-25-15</inkml:trace>
          <inkml:trace contextRef="#ctx0" brushRef="#br0" timeOffset="5529.9702">11159-2269 181 0,'26'11'28'0,"3"7"-14"31,-3-3-5-31,3-8-7 16,11 11-1-16,-4-11-1 15,-2-2-1-15,-5 4-1 16,-15-9-3-16,-4 0-6 0,-10 0-8 16,0 0-22-16,0 0-72 15</inkml:trace>
        </inkml:traceGroup>
        <inkml:traceGroup>
          <inkml:annotationXML>
            <emma:emma xmlns:emma="http://www.w3.org/2003/04/emma" version="1.0">
              <emma:interpretation id="{784B5DDB-DB59-4674-924D-D512FEF50959}" emma:medium="tactile" emma:mode="ink">
                <msink:context xmlns:msink="http://schemas.microsoft.com/ink/2010/main" type="inkWord" rotatedBoundingBox="16989,4128 17443,4130 17442,4407 16987,4404">
                  <msink:destinationLink direction="with" ref="{D1EF7C24-512A-47CD-B66B-B149EBEF7E92}"/>
                </msink:context>
              </emma:interpretation>
            </emma:emma>
          </inkml:annotationXML>
          <inkml:trace contextRef="#ctx0" brushRef="#br0" timeOffset="6766.3775">13020-2393 173 0,'19'-4'32'16,"-19"4"-16"-16,6-14-8 16,-6 14-4-16,0 0-1 15,0 0-1-15,-11 14-1 0,1 0 0 16,-16-2 0-16,1 10-1 16,-4-4 0-16,-7 7 1 15,2 5-1-15,-2-5 0 16,7 1-1-16,0-9 0 15,18 9-1-15,-10-19-5 16,21-7-4-16,0 0-7 16,0 0-24-16</inkml:trace>
          <inkml:trace contextRef="#ctx0" brushRef="#br0" timeOffset="6938.2558">12932-2338 172 0,'23'18'32'15,"-5"0"-16"-15,7 4-6 16,-7-4-8-16,15 4 0 16,-4 0-2-16,-3 0 0 15,3-1-1-15,-7-9 0 0,4 5-3 16,-26-17-6-16,21 12-6 16,-21-12-19-1,0 0-52-15</inkml:trace>
        </inkml:traceGroup>
      </inkml:traceGroup>
    </inkml:traceGroup>
    <inkml:traceGroup>
      <inkml:annotationXML>
        <emma:emma xmlns:emma="http://www.w3.org/2003/04/emma" version="1.0">
          <emma:interpretation id="{D5E1868E-A5D3-4A9D-B64D-37249905EECB}" emma:medium="tactile" emma:mode="ink">
            <msink:context xmlns:msink="http://schemas.microsoft.com/ink/2010/main" type="paragraph" rotatedBoundingBox="10600,4818 11589,4666 11678,5245 10689,53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8CBD88-96C6-4E62-A0B9-F8FC2EF0EB1D}" emma:medium="tactile" emma:mode="ink">
              <msink:context xmlns:msink="http://schemas.microsoft.com/ink/2010/main" type="line" rotatedBoundingBox="10600,4818 11589,4666 11678,5245 10689,5397">
                <msink:destinationLink direction="with" ref="{4EB53E10-CDE2-41C6-87D2-58CB0E3233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D68CAC1-2C65-4C60-B91B-8863D78157C6}" emma:medium="tactile" emma:mode="ink">
                <msink:context xmlns:msink="http://schemas.microsoft.com/ink/2010/main" type="inkWord" rotatedBoundingBox="10600,4818 11589,4666 11678,5245 10689,5397"/>
              </emma:interpretation>
            </emma:emma>
          </inkml:annotationXML>
          <inkml:trace contextRef="#ctx0" brushRef="#br0" timeOffset="14751.2131">6463-1713 149 0,'0'-14'47'16,"0"14"-27"-16,0 0-8 16,0 0-8-16,0 0-1 15,0-11-1-15,0 11 0 16,11 0-1-16,-11 0 0 16,18 11-1-16,-18-11 0 15,11 14 1-15,-7-2-1 16,-4 3 0-16,0 2 0 15,-8 5 0-15,1-3 1 16,-1 7-1-16,8-10 0 0,-6 11 0 16,6-6-1-16,3 2 1 15,-3-2 0-15,11 1 0 16,4 0 0-16,-1 0 0 0,-3 0 0 31,7 3 0-31,-6-3 0 0,-2 0 0 0,4-4 0 16,-3 1 0-16,-7-5 0 15,-4 1 0-15,0-5 0 16,0-10 0-16,-15 23 0 0,15-23 0 16,-32 22 1-16,14-19-2 15,0 4 1-15,-1-7 0 32,1 4 0-32,3-4-1 15,1-4 1-15,14 4-2 16,-15-18-2-16,23 4-5 0,-5-9-5 15,12-2-13-15,0-11-54 16</inkml:trace>
          <inkml:trace contextRef="#ctx0" brushRef="#br0" timeOffset="15075.9635">6725-1741 169 0,'-11'3'34'16,"1"16"-17"-16,-9-1-6 15,4 0-9-15,12 18 0 16,-8-10-1-16,18 9 1 16,-7-5-1-16,18 3-1 0,-6-4 1 15,5 4-1-15,-2-11 1 16,-4 4-1-16,0-4 0 16,0-5 0-16,-7 6 0 15,-1-5 0-15,-3-1 1 0,0 2-1 16,-3 0 0-16,3-2 0 15,-11 2 0-15,3-1 0 16,-2-2 0-16,-1-3 0 16,-7-6-1-16,2 1 1 15,6-8 0-15,-12-8-2 0,22 8 0 16,-26-25-5 0,16 0-5-16,-1-12-8 0,7 0-29 15</inkml:trace>
          <inkml:trace contextRef="#ctx0" brushRef="#br0" timeOffset="15751.7476">6688-1647 176 0,'19'-10'31'0,"7"-2"-16"16,3 2-6-16,10 13-6 16,-10-10-1-1,12 7-1-15,-5 7 0 0,0-7-1 0,5 7 1 16,-12-2-1-16,-4-2 0 15,-7 5 0 1,-3-2 0-16,-4 8 0 0,-4 3 1 16,-7 3-1-16,-4 6 0 0,4 3 0 15,-6 1 0-15,-2 6 1 16,5 0-1-16,3-3 0 31,-12-4 0-31,12 0 0 16,0-7 0-16,12-8 0 15,-12-14 0-15,21 15 0 16,-2-21 0-16,-5-7 0 16,15-8 0-16,-7-1 0 15,4-10 0-15,-12-5 0 16,4 0 0-16,-3 5 0 16,-4-4 0-16,-11 3 0 0,-8 7 0 15,-7 4 0-15,1 8 0 16,14 14 0-16,-29-19 0 15,11 19 1-15,0 0-1 16,18 0 0-16,-11 7 0 16,11-7 0-16,0 0 0 0,18 12 0 15,-4-12 0-15,5 4 0 16,-1-4 0-16,3 8 0 16,-6-8 0-16,0 6 0 15,-4 2 0 1,-11-8 0-16,11 25 0 0,-4-11 0 15,-7 8 0-15,0 0 0 16,0 0 0-16,4 0 0 16,-4 0 1-16,10-8-1 15,1 1 0-15,4-8 0 16,-1-7 0-16,1 0 0 16,0-11 0-16,-1-2 0 15,-3-7 0-15,-7 3-1 16,-4-9 1-16,-11 0-1 15,7 12-1-15,-17-12-6 16,10 10-3-16,-7 6-8 0,-5 4-26 16</inkml:trace>
        </inkml:traceGroup>
      </inkml:traceGroup>
    </inkml:traceGroup>
    <inkml:traceGroup>
      <inkml:annotationXML>
        <emma:emma xmlns:emma="http://www.w3.org/2003/04/emma" version="1.0">
          <emma:interpretation id="{0321023C-2F17-4A0E-8F89-DF84254DED68}" emma:medium="tactile" emma:mode="ink">
            <msink:context xmlns:msink="http://schemas.microsoft.com/ink/2010/main" type="paragraph" rotatedBoundingBox="12275,4898 13400,4854 13424,5462 12299,55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B351BC1-BF0D-438C-859A-DECA22A92CB4}" emma:medium="tactile" emma:mode="ink">
              <msink:context xmlns:msink="http://schemas.microsoft.com/ink/2010/main" type="line" rotatedBoundingBox="12275,4898 13400,4854 13424,5462 12299,5506">
                <msink:destinationLink direction="with" ref="{4EB53E10-CDE2-41C6-87D2-58CB0E3233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E4BCC28-DE4A-442E-A76F-D9228C2C33D3}" emma:medium="tactile" emma:mode="ink">
                <msink:context xmlns:msink="http://schemas.microsoft.com/ink/2010/main" type="inkWord" rotatedBoundingBox="12275,4898 13400,4854 13424,5462 12299,5506"/>
              </emma:interpretation>
            </emma:emma>
          </inkml:annotationXML>
          <inkml:trace contextRef="#ctx0" brushRef="#br0" timeOffset="17857.9602">8112-1640 24 0,'0'0'112'0,"0"0"-61"16,0 0-31-16,0 0-10 0,0 0-4 16,15 0-2-1,-15 0-1-15,0 0-1 0,14-7 0 16,1 14-1-1,-15-7 0-15,25 0 0 0,-25 0 0 0,33 7 0 16,-33-7-1-16,29 9 0 16,-18-9 1-16,4 10-1 31,-15-10 0-31,3 22 0 16,-3-7 0-16,-10-1 1 15,-1 8-1-15,-7-4 0 16,-8 1 0-16,4 3 0 15,-4-5 0-15,12 2 0 16,-4-1 0-16,11-3 0 0,7 3 0 16,7 0 0-16,7 0 0 15,8 0 0 1,3 1 0-16,9 3 0 0,-5-5 0 16,0 5 0-1,0-3 0-15,-8-1 0 16,-6 4 0-16,-7-4 0 0,-8 0 0 15,-8-3 0-15,-7 3 0 16,-3-3 0-16,-7-1 0 16,-4-3 0-16,-4 1 0 15,7-6 0-15,-6-2 0 16,6-4 0-16,-3 0 0 16,8-10-1-16,6 10 0 15,-4-23-2-15,19 23-2 0,0-26-6 16,11 5-7-16,7-6-22 15,8-8-79-15</inkml:trace>
          <inkml:trace contextRef="#ctx0" brushRef="#br0" timeOffset="18214.2461">8527-1559 184 0,'-18'33'26'0,"-1"-11"-12"15,2 4-5-15,2 11-7 0,-3-9-1 16,10 8 0-16,5-3 0 16,6-1 0-16,5-6 0 15,13 4-1 1,2-9 0-16,-2 1 0 0,5-4 1 0,-4-1-1 16,-7 0 0-1,-1-3 0-15,-4 0 0 0,-10 1 0 16,0-15 0-16,-10 22 0 15,-9-15 0-15,1 3 0 16,4 2 0-16,-12-8 0 16,5 3 0-16,-8-7-1 15,6 7 1-15,2-11-1 0,6 4-2 16,-10-14-2 0,10-5-7-16,4-6-6 15,4-5-23-15,7-7-80 0</inkml:trace>
          <inkml:trace contextRef="#ctx0" brushRef="#br0" timeOffset="18895.7642">8432-1441 167 0,'26'-9'35'15,"-4"-2"-18"-15,3 4-6 16,4 7-8-16,-7-7-1 0,19 7-1 16,-12-7 0-1,11 7 0-15,-7 0-1 0,-4 0 0 16,-11-4 0-16,7 4 0 15,-10 4 1-15,-15-4-1 16,11 17 0-16,-11-2 0 16,-11 7 0-16,3 3 1 15,1 4-1-15,-4 12 0 16,-3-8 1-16,2 3-1 16,9-3 0-16,3 0 0 15,0-13 0-15,3 4 0 16,5-11 0-16,7-5 0 15,3-8 0-15,0 0 0 16,4-8 0-16,-1-5 0 16,5-3 0-16,-4-5 0 0,-4-4-1 15,-6-4 1-15,2-1 0 16,-7 2 0-16,-7 2 0 16,0 0 1-16,-10 4-1 15,-6 4 0-15,2 2 0 31,14 16 0-31,-25-6 0 0,25 6 0 16,-15 0 0-16,15 0 0 16,0 0 1-16,0 0-1 15,18 4 0-15,-3-4 0 16,6 0 0-16,-2 0 0 16,2 2-1-16,-3 6 1 15,-2-4 0-15,-16-4 0 0,25 22 0 16,-18-8 0-1,0 5 0-15,-7 3 0 0,8 0 0 16,-1-5 0 0,4 2 0-16,0-4 0 0,7-4 0 15,-3-11 0-15,3 0 0 16,0-15 0-16,-3-3 0 16,0-4 0-16,-9-4 0 15,2 1 0-15,-8-5 0 16,0 5 0-16,-8 4 0 15,-3 2 0-15,-3 12-2 0,-19-8-1 16,4 15-6-16,-3 11-4 16,-9 4-10-16,1 0-43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11.9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D5DE5B-5866-429F-A893-3C4530C0FDC1}" emma:medium="tactile" emma:mode="ink">
          <msink:context xmlns:msink="http://schemas.microsoft.com/ink/2010/main" type="writingRegion" rotatedBoundingBox="8560,4632 9785,4593 9808,5306 8583,5345"/>
        </emma:interpretation>
      </emma:emma>
    </inkml:annotationXML>
    <inkml:traceGroup>
      <inkml:annotationXML>
        <emma:emma xmlns:emma="http://www.w3.org/2003/04/emma" version="1.0">
          <emma:interpretation id="{2A6B6BAC-8AC2-4B51-B0DC-39F875325E1F}" emma:medium="tactile" emma:mode="ink">
            <msink:context xmlns:msink="http://schemas.microsoft.com/ink/2010/main" type="paragraph" rotatedBoundingBox="8560,4632 9785,4593 9808,5306 8583,5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C5AC7D-7CB8-4239-89CB-DC989C0526CB}" emma:medium="tactile" emma:mode="ink">
              <msink:context xmlns:msink="http://schemas.microsoft.com/ink/2010/main" type="line" rotatedBoundingBox="8560,4632 9785,4593 9808,5306 8583,5345"/>
            </emma:interpretation>
          </emma:emma>
        </inkml:annotationXML>
        <inkml:traceGroup>
          <inkml:annotationXML>
            <emma:emma xmlns:emma="http://www.w3.org/2003/04/emma" version="1.0">
              <emma:interpretation id="{A4FF25DC-549E-41E1-85C7-433C06DA186D}" emma:medium="tactile" emma:mode="ink">
                <msink:context xmlns:msink="http://schemas.microsoft.com/ink/2010/main" type="inkWord" rotatedBoundingBox="8560,4632 9785,4593 9808,5306 8583,5345"/>
              </emma:interpretation>
            </emma:emma>
          </inkml:annotationXML>
          <inkml:trace contextRef="#ctx0" brushRef="#br0">4355-1909 100 0,'0'0'73'0,"0"0"-46"0,-19 0-14 16,19 0-4 0,0 0-4-16,0 0-1 15,0 0-2-15,22 0 0 16,-22 0 0-16,33 0-1 0,-15 8 0 15,11 3-1-15,-7-1 1 16,7 5-1-16,-11-1 0 16,1 5 0-16,-8 3 0 15,-11-1 0-15,-4 5 0 16,-10-1 0-16,-4 0 0 16,-5 2 0-16,5-2 0 15,-4-4 0-15,4 3 0 0,0-7 0 16,10 1 0-16,5 0 0 15,3-3 0-15,8 3 0 16,2-3-1-16,4 3 2 16,5 1-1-16,-1-6 0 15,5 2 0 1,-2-4 0-16,-6 4 0 0,3-4 0 16,-18-11 0-16,18 22 0 15,-18-8 1-15,4 0-1 16,-4 1 0-16,-4 0 0 15,-3-4 0-15,3 4 0 16,1-1 0-16,3-14 0 16,-19 18 1-16,4-11-2 0,5 0 2 15,-9 1-2 1,1 0 1-16,0-5 0 0,-1 1 0 16,2-4 0-16,5 3 0 15,-2-6 0-15,14 3-1 16,-22-11 1-16,22 11-2 0,-17-26-1 15,23 8-5-15,-6-1-6 16,0-6-10-16,11-1-43 16</inkml:trace>
          <inkml:trace contextRef="#ctx0" brushRef="#br0" timeOffset="570.7673">4763-1836 189 0,'0'0'24'16,"0"0"-11"-16,6 14-4 16,-6 2-7-16,0-16-1 0,-18 32 0 31,12-6-1-31,-2-1 0 16,1 8 0-16,-1 0 0 15,2-4 1-15,6 0-1 16,6-3 0-16,2-1 1 0,2-3-1 15,9 0 0-15,-1 0 0 16,3-5 0-16,2 2 0 16,-1-4 0-16,-7 3 0 0,-1-4 0 15,-4 2 0-15,-2-3 0 16,-8-2 0-16,0 4 0 16,-11 0 0-16,4-2 0 0,-7 0 0 15,3 0 0-15,-4 2 0 16,0-4 0-1,4 0 0-15,11-11 0 0,-25 18 0 16,25-18 0-16,-18 15 0 16,18-15-1-1,-15 12 0-15,1-24-1 0,14 12-3 32,-4-15-5-32,4-3-6 0,-8-15-20 15,8-7-67-15</inkml:trace>
          <inkml:trace contextRef="#ctx0" brushRef="#br0" timeOffset="1234.8617">4798-1705 179 0,'23'-14'29'16,"-9"14"-14"-16,1 0-5 16,-1-15-8-16,16 15-1 15,-8-4 0-15,10 4 0 16,1 0 0-16,-4 0-1 15,-3 0 0-15,-5 0 0 16,-6 7 0-16,-1 9 0 16,-14 1 1-16,0 9-1 15,-7 3 0-15,4 12 1 0,-5-2-1 16,8 9 0 0,0-1 0-16,0-3 0 15,4-3 0-15,7-9 0 0,3-3 0 16,1-10 0-16,3-9 0 15,1-10 1-15,2 0-1 16,1-10-1-16,0-13 1 16,-3-2 0-16,5-12 0 0,-1-3 0 15,-9-4 0-15,-3 1 0 16,-4 2 0 0,-3 1 0-16,-4 8 0 0,-4 7 0 15,-3 9 0-15,7 16 0 0,-18-21 0 16,18 21 0-1,0 0 0-15,-11 0 0 16,11 0 0-16,11 11 0 0,-11-11 0 16,22 7 0-16,-8 1 0 15,1-1 0 1,3 3 0-16,0 4 0 0,-4 5 0 16,-2 3 0-16,-1 4 0 15,0 7 0-15,-8-4 0 16,12 3 0-16,-8-1 0 15,4-7 0-15,0-2 0 16,7-10 0-16,-4-10 0 16,1-9 0-16,3-4 0 15,-7-7 0-15,-3-6 0 0,-1-7 0 16,-7-5 0 0,-7 3 0-16,-4-3 0 0,0 3 0 15,-4 8-1 1,-11-4 0-16,16 17-7 0,-16-2-3 15,4 10-7-15,1 0-26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19.1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F89C04E-C0B0-4391-835D-EF04D0EC5A74}" emma:medium="tactile" emma:mode="ink">
          <msink:context xmlns:msink="http://schemas.microsoft.com/ink/2010/main" type="writingRegion" rotatedBoundingBox="14086,4932 15240,4915 15248,5416 14093,5434"/>
        </emma:interpretation>
      </emma:emma>
    </inkml:annotationXML>
    <inkml:traceGroup>
      <inkml:annotationXML>
        <emma:emma xmlns:emma="http://www.w3.org/2003/04/emma" version="1.0">
          <emma:interpretation id="{1BD51284-FC07-4D69-9987-3502C37FF485}" emma:medium="tactile" emma:mode="ink">
            <msink:context xmlns:msink="http://schemas.microsoft.com/ink/2010/main" type="paragraph" rotatedBoundingBox="14086,4932 15240,4915 15248,5416 14093,5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59D40B-69E2-472F-963B-49E41B7849AD}" emma:medium="tactile" emma:mode="ink">
              <msink:context xmlns:msink="http://schemas.microsoft.com/ink/2010/main" type="line" rotatedBoundingBox="14086,4932 15240,4915 15248,5416 14093,5434"/>
            </emma:interpretation>
          </emma:emma>
        </inkml:annotationXML>
        <inkml:traceGroup>
          <inkml:annotationXML>
            <emma:emma xmlns:emma="http://www.w3.org/2003/04/emma" version="1.0">
              <emma:interpretation id="{213BBE99-9E82-494A-91B2-71F7F0BA1BAF}" emma:medium="tactile" emma:mode="ink">
                <msink:context xmlns:msink="http://schemas.microsoft.com/ink/2010/main" type="inkWord" rotatedBoundingBox="14086,4932 15240,4915 15248,5416 14093,5434"/>
              </emma:interpretation>
            </emma:emma>
          </inkml:annotationXML>
          <inkml:trace contextRef="#ctx0" brushRef="#br0">31 6 131 0,'0'0'57'0,"0"0"-33"16,0 0-11-16,19-6-8 0,-19 6-2 15,21 0-1 1,-7-8 0-16,9 19-1 0,-9-11 0 15,4 13-1-15,-18-13 0 16,18 27 1-16,-18-12-1 16,-7 3 0-16,-7 0 0 15,-1 0 0-15,-4 0 0 16,5-3 0-16,-4 3 0 16,7-3 0-16,4 3 0 0,7-3 0 15,7 2 0-15,4 6 0 16,3-1 0-16,9 0 0 15,-2-5 0-15,5 2 0 16,3-1 0-16,-11-3 0 16,1-8 0-16,-6 4 0 15,-13-11 0-15,8 22 0 16,-8-22 0-16,-14 18 1 16,-4-4-1-16,-5-2 0 0,2-2 0 15,-5 1 0-15,1 4 0 16,-1-12 0-16,1 4 0 15,-1-7-1 1,12 0 0-16,-1-7 0 16,15 7-2-16,-14-29-1 0,32 15-3 15,-7-16-7-15,10-6-13 16,8-4-48-16</inkml:trace>
          <inkml:trace contextRef="#ctx0" brushRef="#br0" timeOffset="314.4996">297 83 162 0,'0'0'36'16,"0"0"-18"-16,0 0-10 0,-3 18-4 15,-12-7-1-15,15 14-1 16,-11-6 0-16,14 7-1 16,-3-5 0-16,18 4 0 15,1-2 0-15,6-1-1 16,1-5 1-16,6 2-1 15,-3-4 0-15,-3-5 0 16,0 2 0-16,-12-1 0 16,-14-11 1-16,15 25-1 15,-15-25 0-15,-18 22 0 16,3-8 0-16,-7-3 0 16,4 1 0-16,-8-2 0 15,5 0 0-15,-1-2 0 16,0 0 0-16,3-8 0 0,5 3-1 15,-4-6 0 1,18 3-2-16,-36-8-3 0,25-6-6 16,3-5-8-16,1-6-27 15</inkml:trace>
          <inkml:trace contextRef="#ctx0" brushRef="#br0" timeOffset="1048.3735">333 64 170 0,'29'5'34'16,"-29"-5"-18"-16,29 18-6 0,-3-7-7 16,0-4-2-16,14 4 0 15,-4-3-1-15,7-5 0 16,-2-3 0-16,2 0 0 16,-10-3 1-16,0-5-1 15,-8 0 0-15,-10 8 1 16,-15 0-1-16,0 0 1 15,0 0-1-15,0 26 0 16,-15-4 1-16,-3 11-1 0,0-1 0 16,4 12 0-1,-1-7 1-15,4 7-1 16,-4-8 1-16,9 0-1 0,6-10 0 16,0-5 0-1,6-9 0-15,9-5 0 0,-1-7 0 16,12-12 0-1,3 1 0-15,0-6 0 0,0-9-1 16,4 2 1-16,-7-6 0 16,-8-3 0-16,-4 4 0 15,-14 0 0-15,0-1 0 16,-11 8 0-16,-4 4 0 16,-6 6 0-16,-1 6 1 15,4 3-1-15,0 3 0 0,18 0 0 16,-15 0 0-16,15 0 0 15,12 3 0-15,5-3 0 16,5 0 0-16,4 0 0 16,3 0 0-16,0 0 0 15,-4 0 0-15,1 4 0 16,-8 3 0-16,-3 4 0 16,-4 7 0-16,-8 4 0 15,-3 4 0-15,0 0 0 16,0-1 0-16,0 0 0 15,8-3 0-15,-1-4 0 16,7-7 0-16,1-4 0 16,3-7 0-16,1-11 0 15,2-3 0-15,1-11 0 16,-4-5 0-16,-11 2 0 0,-2-2 0 16,-5-3 0-16,0 4 0 15,-8 11 0 1,-7 7-1-16,-11-4-5 0,2 15-4 15,-10 0-5-15,2 0-15 16,-1 0-65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7:21.5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D0F91A5-17EA-4779-980B-7897605BA708}" emma:medium="tactile" emma:mode="ink">
          <msink:context xmlns:msink="http://schemas.microsoft.com/ink/2010/main" type="writingRegion" rotatedBoundingBox="15724,4995 17022,4959 17039,5552 15740,5588">
            <msink:destinationLink direction="with" ref="{04DA2A02-F0DB-4D50-9199-0F45B54C8862}"/>
          </msink:context>
        </emma:interpretation>
      </emma:emma>
    </inkml:annotationXML>
    <inkml:traceGroup>
      <inkml:annotationXML>
        <emma:emma xmlns:emma="http://www.w3.org/2003/04/emma" version="1.0">
          <emma:interpretation id="{54B89BF9-431B-4C24-9777-3EA1892F1EC5}" emma:medium="tactile" emma:mode="ink">
            <msink:context xmlns:msink="http://schemas.microsoft.com/ink/2010/main" type="paragraph" rotatedBoundingBox="15724,4995 17022,4959 17039,5552 15740,5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09AE5B-B985-45B1-BEEB-91B142C0B07F}" emma:medium="tactile" emma:mode="ink">
              <msink:context xmlns:msink="http://schemas.microsoft.com/ink/2010/main" type="line" rotatedBoundingBox="15724,4995 17022,4959 17039,5552 15740,5588"/>
            </emma:interpretation>
          </emma:emma>
        </inkml:annotationXML>
        <inkml:traceGroup>
          <inkml:annotationXML>
            <emma:emma xmlns:emma="http://www.w3.org/2003/04/emma" version="1.0">
              <emma:interpretation id="{FA0CE315-D17A-4F7B-A722-86E434488500}" emma:medium="tactile" emma:mode="ink">
                <msink:context xmlns:msink="http://schemas.microsoft.com/ink/2010/main" type="inkWord" rotatedBoundingBox="15724,4995 17022,4959 17039,5552 15740,5588"/>
              </emma:interpretation>
            </emma:emma>
          </inkml:annotationXML>
          <inkml:trace contextRef="#ctx0" brushRef="#br0">80 6 179 0,'0'0'28'0,"-18"0"-13"16,18 0-7-16,0 0-6 15,0 0 1-15,0 0-2 16,18-7 0-16,4 7 0 15,-4 0 0-15,11 7-1 16,-6-4 1-16,2 5-1 16,-7-1 0-16,0 5 0 15,-14 2 0-15,-4 1 1 16,-7-1-1-16,-4 4 0 16,-7 1 0-16,-8-1 0 15,0 0 0-15,-3-4 0 0,3 1 0 16,2 0 0-16,1-5 0 15,5 2 0-15,18-12 0 16,-14 22 0-16,14-22 0 16,11 21 0-16,4-10 0 15,-1 3 0-15,11 5 0 16,1-5 0-16,3 1 0 16,-4 0 0-16,1-1 0 0,-4 0 0 15,-8 5-1-15,-3-5 2 16,-11 5-1-16,0-1 0 15,-11 1 0-15,-3-5 0 16,-11 4 0-16,-1-3 0 16,-3-4 0-16,0-5 0 15,3-2 0-15,0-4 0 16,5-4 0-16,7-6-1 16,14 10 0-16,-12-33-1 15,27 18-2-15,-8-18-6 16,15 4-5-16,7-7-15 15,4 1-52-15</inkml:trace>
          <inkml:trace contextRef="#ctx0" brushRef="#br0" timeOffset="344.676">357 108 163 0,'0'0'37'0,"15"-2"-20"16,-15 2-8-16,-19 17-4 15,19 4-2-15,-21-1-2 16,17 8 1-1,-7-6-1-15,15 11 0 0,-4-8-1 16,14 5 0-16,1-5 1 16,7 0-1-16,-1-3 0 15,5 0 0-15,0-1 0 16,-8-2 0-16,0-1 0 16,-7 0 0-16,-3 1 0 15,-8-5 0-15,-8 1 0 0,8-15 1 16,-29 24-1-16,11-12 0 15,-5-5 0 1,-2 2 0-16,3-3 0 0,0-6 0 16,4 7 0-16,4-7 0 15,-1 0-1-15,0-7 0 16,15 7 0-16,-21-22-2 16,21 22-4-16,0-29-5 15,-4 0-10-15,4-3-33 16</inkml:trace>
          <inkml:trace contextRef="#ctx0" brushRef="#br0" timeOffset="1099.3885">314 196 147 0,'18'-8'47'15,"0"1"-26"-15,0 7-9 16,11 11-8 0,-10-19 0-16,20 20-2 15,-6-12-1-15,14 3 0 0,-6-3-1 16,6 0 0-16,-4-3 1 15,1-1-1-15,-7-4 0 16,-4 1 0-16,-8 0 0 16,-7 1 0-16,-18 6 0 15,15-12 1-15,-15 12-1 16,-15 7 0-16,-3 0 0 0,4 11 0 16,-9 1 0-16,2 9 0 15,-1 2 1 1,0 7-1-16,3-1 0 15,9-1 0-15,2-1 0 0,8-1 0 16,0-11 0-16,12 0 0 16,2-11 0-16,4-4 0 15,8-7 0-15,0-7 0 16,6-4 0-16,-6-8 0 16,3-3 0-16,-8-3 0 15,2-3-1-15,-9-6 2 16,-3-2-2-16,-11 3 2 15,-7 4-1-15,-5 0 0 16,-6 7 0-16,0 3 0 16,-4 5 0-16,1 8 0 0,6 6 0 15,15 0 0-15,0 0 0 16,0 0 1 0,22 0-1-16,7-5 0 15,4 5 0-15,3-7 0 0,4 7 0 16,-7-8 0-16,-4 8 0 15,-3 0 0-15,-12 0 0 16,-14 0 0-16,18 22 0 0,-18-7 0 16,-7 7 0-16,3 3-1 15,-3 8 1-15,4 4 0 16,-5 4 0-16,8-6 1 16,8-3-1-16,2-2 0 15,9-8 0-15,6-8 0 16,4-14 0-16,0-6 0 15,4-13-1-15,-7-6 1 16,-5-1 0-16,2-7 0 16,-9-3 0-16,-14 3 0 15,0 0 0-15,-14 7 0 16,-1 9 0-16,-4 2 0 0,-2 15-2 16,-13 0-7-16,13 0-2 15,-5 0-8 1,5-11-26-16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50:02.7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C76E276-3D87-43CC-A1D8-81FD0A253C4C}" emma:medium="tactile" emma:mode="ink">
          <msink:context xmlns:msink="http://schemas.microsoft.com/ink/2010/main" type="inkDrawing" rotatedBoundingBox="11497,12244 11629,15187 11579,15189 11447,12246" semanticType="callout" shapeName="Other">
            <msink:sourceLink direction="with" ref="{77AEB415-D868-45BA-A0B7-18C8F244E352}"/>
            <msink:sourceLink direction="with" ref="{A95D8CC6-C7DB-4CD5-BD93-692849901060}"/>
          </msink:context>
        </emma:interpretation>
      </emma:emma>
    </inkml:annotationXML>
    <inkml:trace contextRef="#ctx0" brushRef="#br0">21 31 71 0,'0'0'37'15,"0"-22"-9"-15,0 22-6 16,0 0-7-16,0 0-5 15,0 0-4-15,0 0-3 16,0 0-2-16,0 0-2 16,-21-11 0-16,21 11-1 0,0 0 0 15,0 0 1-15,0 0 0 16,0 0 1-16,0 0 1 16,0 0 2-16,0 0 2 15,0 0 1 1,0 0-2-16,0 0 2 0,0 0-1 15,0 0-1-15,17 0 0 16,-17 0-1-16,0 0 0 16,0 0-1-16,0 0 0 15,0 0 0-15,0 17-1 16,0-17 0-16,0 0 0 16,-9 21 0-16,9-21-1 15,0 25 1-15,0-9-1 16,-3 4 0-16,3 5 0 15,0 4 1-15,0 4-1 0,-5 8 0 16,5 1 0 0,0 3 0-16,0 9 0 0,0-5 0 15,0 5 0-15,0 9 0 16,0-6 0 0,0 1 0-16,5 0 0 15,-5 6 0-15,8-8 0 0,-8 10 0 16,8 0 0-16,-8 4 0 15,8 9 0-15,-8 4 0 16,5-1 0-16,-5 9 0 16,7 4 0-16,-7-2 0 15,5-5 0-15,3 0 0 16,-8-9 0-16,4-1 0 16,5 1 1-16,-5-13-1 15,-4 0 0-15,8-3 0 0,-4-2 0 16,-4-3 0-16,8-4 0 15,-8-5 0-15,9 0 0 16,-9-2 0-16,4-2 0 16,-4-4 0-16,8 0 0 15,-8-3-1-15,4-5 1 16,-4 4 0-16,5-4 0 16,-5 0 0-16,7-8 0 15,-7 4 0-15,0-9 0 16,0 2 0-16,0-7 0 15,0-15 0-15,0 21 0 16,0-21 0-16,5 18 0 16,-5-18 0-16,0 0 0 0,0 15 0 15,0-15-1-15,0 0 0 16,0 0 0-16,0 0-8 16,0 0-3-16,8-24-9 15,-16-1-31-15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3T02:26:06.9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D744E6B-27B0-4DC3-8645-1B76A369C8A8}" emma:medium="tactile" emma:mode="ink">
          <msink:context xmlns:msink="http://schemas.microsoft.com/ink/2010/main" type="writingRegion" rotatedBoundingBox="4241,6540 17765,6611 17747,10074 4223,10004"/>
        </emma:interpretation>
      </emma:emma>
    </inkml:annotationXML>
    <inkml:traceGroup>
      <inkml:annotationXML>
        <emma:emma xmlns:emma="http://www.w3.org/2003/04/emma" version="1.0">
          <emma:interpretation id="{3B56F53A-5CB5-4051-96D8-328D87A6D8A3}" emma:medium="tactile" emma:mode="ink">
            <msink:context xmlns:msink="http://schemas.microsoft.com/ink/2010/main" type="paragraph" rotatedBoundingBox="4241,6540 17765,6611 17758,8007 4234,7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A70EE9-E6AE-4E1E-8EEC-4E22F2AA2B86}" emma:medium="tactile" emma:mode="ink">
              <msink:context xmlns:msink="http://schemas.microsoft.com/ink/2010/main" type="line" rotatedBoundingBox="4241,6540 17765,6611 17758,8007 4234,7937">
                <msink:destinationLink direction="with" ref="{F5880F18-41FD-4C84-89D0-36669C2F319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4DE792D-0F78-4697-B5C1-0AEAADBBA737}" emma:medium="tactile" emma:mode="ink">
                <msink:context xmlns:msink="http://schemas.microsoft.com/ink/2010/main" type="inkWord" rotatedBoundingBox="4241,6540 4549,6542 4542,7845 4234,7844"/>
              </emma:interpretation>
            </emma:emma>
          </inkml:annotationXML>
          <inkml:trace contextRef="#ctx0" brushRef="#br0">70 0 29 0,'0'0'110'0,"0"0"-61"16,0 0-27-16,-15 15-15 16,15-15-3-16,0 0-1 15,0 0-1-15,0 0 0 16,0 0-1-16,0 0 1 16,0 0-1-16,0 0 0 0,0 0 0 15,-4 14 0 1,4-14-1-16,-7 15 1 0,-1 3 0 15,2 3-1 1,-2 5 0-16,4 10 1 0,-7 5-1 16,8-2 0-16,3 6 0 15,-4-2 0-15,4-2 0 16,0-5 0 0,4-7 0-16,-4-8 0 0,8-2 0 15,-8-19 0-15,6 18-2 16,-6-18 0-16,0 0-7 15,0 0-5-15,12-11-13 16,-12 11-53-16</inkml:trace>
          <inkml:trace contextRef="#ctx0" brushRef="#br0" timeOffset="651.2144">109 995 142 0,'-7'-19'50'16,"7"19"-29"-16,-14-8-9 15,-4-2-8-15,18 10-1 16,-19 10-2 0,12 6 0-16,-4-2 0 0,4 15 0 15,3-4 0-15,4 12-1 0,0-1 0 16,8 9 0 0,3-10 1-16,3-3-1 0,4-2 0 15,4-8 0 1,0-11 0-16,4-7 0 0,-2-4 0 15,2-9 0-15,0-4 0 16,-1-5 0-16,-3-5 0 16,-8-1 0-16,1-6 0 15,-7-3 0-15,-8 1 1 16,0-1-1-16,-11 3 0 16,-1 1 0-16,-6 0 0 15,0 4 0-15,0 7 0 0,0-1 0 16,0 12 0-1,0-3-1-15,7 10 0 16,-12 0-2-16,5 0-6 0,4 7-5 16,-1-4-13-16,1-3-49 15</inkml:trace>
        </inkml:traceGroup>
        <inkml:traceGroup>
          <inkml:annotationXML>
            <emma:emma xmlns:emma="http://www.w3.org/2003/04/emma" version="1.0">
              <emma:interpretation id="{7EFF59EE-3972-44F4-B901-CD1561DC6C12}" emma:medium="tactile" emma:mode="ink">
                <msink:context xmlns:msink="http://schemas.microsoft.com/ink/2010/main" type="inkWord" rotatedBoundingBox="6277,6565 6698,6568 6691,7772 6271,7770"/>
              </emma:interpretation>
            </emma:emma>
          </inkml:annotationXML>
          <inkml:trace contextRef="#ctx0" brushRef="#br0" timeOffset="2019.8865">2054 25 125 0,'0'0'59'0,"0"0"-34"15,0 0-14-15,0 0-6 16,0 10-1-16,0-10-2 15,-4 19 0-15,-4-4-1 16,8 14 0-16,0 0 0 16,0 8 0-16,0 3-1 15,-3 0 1-15,3 0-1 16,0 4 0-16,-3-11 0 16,3-1 0-16,0-6 0 0,0-8 0 15,0 0 0-15,0-18 0 16,0 22-1-1,0-22 0-15,11 21-3 16,-11-21-6-16,0 0-6 0,0 0-20 16,0 0-63-16</inkml:trace>
          <inkml:trace contextRef="#ctx0" brushRef="#br0" timeOffset="2766.6481">2447 797 96 0,'0'0'77'16,"0"0"-48"-16,0 0-16 0,7 15-5 15,-7-15-3-15,0 0-2 16,0 0 0-16,-7 26-1 16,-4-12 0-16,7 15-1 15,-6 0-1-15,-1 15 1 16,-1-3-1-16,1 6 0 31,5-7 1-31,-6 0-1 0,9-8 0 16,0-3-1-16,3-7 1 15,0-22-1-15,3 26-3 16,-3-26-6-16,0 0-4 16,15-11-14-16,-9-7-55 15</inkml:trace>
        </inkml:traceGroup>
        <inkml:traceGroup>
          <inkml:annotationXML>
            <emma:emma xmlns:emma="http://www.w3.org/2003/04/emma" version="1.0">
              <emma:interpretation id="{7B637C4C-A0AD-4DD8-B46E-FC407281F3D9}" emma:medium="tactile" emma:mode="ink">
                <msink:context xmlns:msink="http://schemas.microsoft.com/ink/2010/main" type="inkWord" rotatedBoundingBox="8137,6652 8870,6656 8863,7812 8131,7808"/>
              </emma:interpretation>
            </emma:emma>
          </inkml:annotationXML>
          <inkml:trace contextRef="#ctx0" brushRef="#br0" timeOffset="3847.5264">3987 127 100 0,'0'0'75'0,"0"0"-46"16,0-15-17-16,0 15-5 16,0 0-3-16,0 0-1 15,0 0 0-15,0 0-2 16,0 0 1-16,-15 30-1 15,4-12-1-15,8 8 1 0,-8-2-1 16,0 10 1-16,-3-1-1 16,3-1 0-1,3-2 0-15,5-4 0 16,3 2 0-16,-4-9-1 16,8 1-1-16,-4-20-1 0,0 27-7 15,3-17-6-15,-3-10-15 16,11 19-65-16</inkml:trace>
          <inkml:trace contextRef="#ctx0" brushRef="#br0" timeOffset="4841.7582">4307 714 96 0,'0'0'79'0,"0"-15"-51"15,0 15-15-15,15-14-6 16,-15-1-2-16,19 15-2 16,-19 0 0-16,21-7-1 15,-21 7-1-15,22 10 0 0,-12 5 0 16,2 11-1 0,-5 7 1-16,0 3-1 0,-7 1 0 15,0 10 1-15,0-4-1 16,-11 1 0-16,-4 3 0 15,-3-3 0-15,0-4 0 0,-11-7 0 16,4-1 0-16,-4-6 0 16,-4-7-1-1,7-9 1-15,5 2 0 0,2-9 0 16,5-3 0-16,14 0 0 16,0 0 0-1,0 0 0-15,22-8 0 0,4 8 0 16,6 0 0-16,8 0 1 31,4 8-1-31,3-1 0 0,0-3 0 0,1 2 0 16,-9 2 1-16,-5-5-1 0,-5 6 0 15,-8-9 0-15,-9 7-1 16,-12-7 1-16,21 7-2 16,-21-7-7-16,0 0-3 15,0 0-10-15,0-14-30 16</inkml:trace>
        </inkml:traceGroup>
        <inkml:traceGroup>
          <inkml:annotationXML>
            <emma:emma xmlns:emma="http://www.w3.org/2003/04/emma" version="1.0">
              <emma:interpretation id="{E2AC131B-E6B7-43ED-B0CF-B77A9661E1F1}" emma:medium="tactile" emma:mode="ink">
                <msink:context xmlns:msink="http://schemas.microsoft.com/ink/2010/main" type="inkWord" rotatedBoundingBox="9975,6645 10546,6648 10539,7970 9968,7967"/>
              </emma:interpretation>
            </emma:emma>
          </inkml:annotationXML>
          <inkml:trace contextRef="#ctx0" brushRef="#br0" timeOffset="5722.1631">5818 105 128 0,'0'0'56'15,"0"0"-35"-15,0 0-10 0,0 0-4 16,0 0-3-16,0 0 0 15,0 0-2 1,0 22 0-16,-11-4 0 16,4 16-1-16,-4-5-1 0,0 10 1 15,4 5-1-15,-4 0 0 16,4-8 0-16,0 0 0 16,7 1 0-16,-12-15-2 15,20 7-4-15,-8-18-4 16,0-11-6-16,0 0-20 15</inkml:trace>
          <inkml:trace contextRef="#ctx0" brushRef="#br0" timeOffset="6353.4205">6073 702 115 0,'0'0'69'0,"-14"0"-44"15,14 0-10-15,0 0-10 16,-18-21-2-16,36 21 0 16,-18 0-1-16,36-4-1 15,-17 4 0-15,5 0 0 16,2 4-1-16,0 3 1 0,-8 7-1 15,-7 2 0 1,-4 1 0-16,-7 5 0 16,-7 0 0-16,-4 0 0 15,-4 3 0-15,-6 1 0 16,10-4 0-16,0 4 0 16,4-4 0-16,7 3 0 0,7 4 0 15,4 0 0-15,7 8 0 16,7-1 0-16,-3 0 0 15,4 4 0-15,-4-3 0 16,-4 3 0-16,-10-7 0 16,-8-2 0-16,-5-4 0 15,-9 2 0-15,-8-7 1 16,-7-3-1-16,-4-5 0 0,-11-8-1 16,8 10-1-16,-4-16-7 15,0-16-3-15,0-4-8 16,7-17-31-16</inkml:trace>
        </inkml:traceGroup>
        <inkml:traceGroup>
          <inkml:annotationXML>
            <emma:emma xmlns:emma="http://www.w3.org/2003/04/emma" version="1.0">
              <emma:interpretation id="{86BAB45D-89D0-4692-9C28-BC7CE59180EA}" emma:medium="tactile" emma:mode="ink">
                <msink:context xmlns:msink="http://schemas.microsoft.com/ink/2010/main" type="inkWord" rotatedBoundingBox="11673,6642 12529,6647 12523,7871 11667,7867">
                  <msink:destinationLink direction="with" ref="{EFDFEFEB-81E6-4A74-8A39-DB54757273D6}"/>
                </msink:context>
              </emma:interpretation>
            </emma:emma>
          </inkml:annotationXML>
          <inkml:trace contextRef="#ctx0" brushRef="#br0" timeOffset="7236.8767">7533 116 142 0,'0'0'48'0,"0"0"-30"0,0 0-8 15,0 0-4-15,-11-14-2 16,11 14-1-16,-10 14 0 16,10 8-2-16,-11 0 1 15,3 14-1-15,-2-3 0 16,-1 18-1-16,3-3 0 16,1 6 0-16,-1-4 0 15,2-2-1-15,6 3-2 0,-5-7-6 16,2-7-5-16,3-12-10 15,-4-7-42-15</inkml:trace>
          <inkml:trace contextRef="#ctx0" brushRef="#br0" timeOffset="7722.3319">7960 619 147 0,'0'0'48'16,"0"0"-27"-16,-8 0-9 16,-7 11-8-16,-3-6-1 15,15 15-1-15,-19-2 0 0,15 11-2 16,-12 4 1-1,16 11 0-15,-4-7-1 16,10 6 1-16,4 1-1 0,8 0 1 16,7-7-1-1,4-8 0-15,3 0-1 0,10-8 1 16,5-2-1 0,-7-19-1-16,10 7-3 0,-7-18-5 15,-3-4-6-15,2-6-14 16,-10-8-64-16</inkml:trace>
          <inkml:trace contextRef="#ctx0" brushRef="#br0" timeOffset="7925.457">8287 641 169 0,'-29'22'35'0,"-12"-4"-19"16,2 15-5-16,10 10-9 0,-15 1 0 15,15 14-1 1,-4 5 0-16,11 6 0 0,0 3-1 16,4-10-1-16,18 11-2 15,-7-14-7-15,7-16-3 16,0-14-15-16,0-29-47 16</inkml:trace>
        </inkml:traceGroup>
        <inkml:traceGroup>
          <inkml:annotationXML>
            <emma:emma xmlns:emma="http://www.w3.org/2003/04/emma" version="1.0">
              <emma:interpretation id="{A1179BA5-5399-4580-B6BE-9B9A024CEF48}" emma:medium="tactile" emma:mode="ink">
                <msink:context xmlns:msink="http://schemas.microsoft.com/ink/2010/main" type="inkWord" rotatedBoundingBox="13533,6645 14171,6649 14166,7766 13527,7763">
                  <msink:destinationLink direction="with" ref="{54A50D8A-FD8B-45E5-96DD-634FA5E99CB7}"/>
                </msink:context>
              </emma:interpretation>
            </emma:emma>
          </inkml:annotationXML>
          <inkml:trace contextRef="#ctx0" brushRef="#br0" timeOffset="8647.608">9324 105 100 0,'0'0'76'16,"0"0"-46"-16,0 19-18 16,0-19-5-16,-6 14-2 15,6-14-3-15,-12 36 0 16,5-14-1-16,7 11 0 0,-4 4-1 15,1-4-1-15,10 14-2 16,-7 0-6-16,0-10-5 16,0 6-14-16,0-10-49 15</inkml:trace>
          <inkml:trace contextRef="#ctx0" brushRef="#br0" timeOffset="9075.2282">9682 641 163 0,'0'0'37'15,"-37"24"-20"-15,15-8-5 16,0 5-11-1,-7-2 1-15,11 10 0 0,0-7-1 16,10 11 0 0,5 0 0-16,6-1 0 0,12-2-1 15,7 2 0-15,4 1 1 16,3-7-1-16,0 3 0 16,4-7 0-16,-8 3-1 15,-3-7 1-15,-11 1 0 31,-5-1 0-31,-6 0 0 0,-6-4 1 0,-9 2-1 0,-3-3 0 16,-4 2-1-16,1-8 1 16,-2 5 0-1,-2-12-1-15,7 7 0 0,-8-19-2 16,11 2-7-16,1-5-5 16,-4-6-14-16,3-12-54 15</inkml:trace>
          <inkml:trace contextRef="#ctx0" brushRef="#br0" timeOffset="9253.1985">9623 607 186 0,'29'5'26'16,"-3"-2"-13"-16,-5 9-4 31,5-2-8-31,-5 1 0 16,5-4-1-16,8 11-2 15,-10-10-7-15,6-8-4 0,6 0-12 16,-3-11-44-16</inkml:trace>
        </inkml:traceGroup>
        <inkml:traceGroup>
          <inkml:annotationXML>
            <emma:emma xmlns:emma="http://www.w3.org/2003/04/emma" version="1.0">
              <emma:interpretation id="{E3C3DE7C-EF86-43B9-87D8-3EA6365045F0}" emma:medium="tactile" emma:mode="ink">
                <msink:context xmlns:msink="http://schemas.microsoft.com/ink/2010/main" type="inkWord" rotatedBoundingBox="15400,6635 15930,6638 15924,7798 15394,7796"/>
              </emma:interpretation>
            </emma:emma>
          </inkml:annotationXML>
          <inkml:trace contextRef="#ctx0" brushRef="#br0" timeOffset="9953.2084">11217 95 136 0,'0'0'55'16,"0"0"-33"-1,8 17-9 1,-19-17-9-16,11 30-1 0,-10-12-1 16,6 15 0-1,-8 3-2-15,6 8 1 16,-6 15-2-16,1-13-1 0,11 13-8 16,0-1-3-16,0-10-11 15,15-4-46-15</inkml:trace>
          <inkml:trace contextRef="#ctx0" brushRef="#br0" timeOffset="10679.4476">11688 590 131 0,'0'0'56'0,"0"0"-32"16,0 0-12-16,-12 8-7 15,-12-1-2-15,13 25-1 16,-19-6-1-16,8 29 1 15,-10-1-1-15,2 19-1 16,1-4 1-16,7 4 0 16,7-4-1-16,5-3 0 15,10-12 0-15,7-13 0 0,8-17 0 16,10-8 0 0,-3-16 0-16,7-9 0 0,-3-8 0 15,-4-2 0-15,-1-10 0 16,-6 4 0-16,-7-4 0 15,-8 4 0-15,0 3 0 16,-15-1 0-16,0 13-1 16,-7-9 0-16,8 19-2 15,-19-3-6-15,11-1-4 0,4 4-12 16,3-10-44-16</inkml:trace>
        </inkml:traceGroup>
        <inkml:traceGroup>
          <inkml:annotationXML>
            <emma:emma xmlns:emma="http://www.w3.org/2003/04/emma" version="1.0">
              <emma:interpretation id="{390DD08B-1026-4765-9705-2F4C69357F58}" emma:medium="tactile" emma:mode="ink">
                <msink:context xmlns:msink="http://schemas.microsoft.com/ink/2010/main" type="inkWord" rotatedBoundingBox="17200,6667 17765,6670 17758,7919 17193,7916">
                  <msink:destinationLink direction="with" ref="{D1EF7C24-512A-47CD-B66B-B149EBEF7E92}"/>
                </msink:context>
              </emma:interpretation>
            </emma:emma>
          </inkml:annotationXML>
          <inkml:trace contextRef="#ctx0" brushRef="#br0" timeOffset="11234.4496">13031 127 149 0,'0'0'47'16,"8"15"-28"-16,-13 0-7 15,-1 14-8-15,-6-16-3 16,12 25 1-16,-14-5-1 16,7 6-1-16,-1 13 0 15,-3-13-2-15,4 16-8 16,4-4-4-16,-5-4-14 15,8 5-49-15</inkml:trace>
          <inkml:trace contextRef="#ctx0" brushRef="#br0" timeOffset="11858.7755">13322 702 147 0,'-15'12'47'15,"15"-12"-27"-15,0 0-8 16,0 0-9-16,26 14-1 16,-11-17 0-16,10 10-1 15,1-7 1-15,3 0-1 16,-7 0-1-16,3 7 1 16,-7-7-1-16,1 11 1 15,-19-11-1-15,10 26 0 16,-16-8 0-16,-2 8 0 15,-10 6 1-15,-8 9-1 0,-3 3 0 16,-3 6 0 0,-9 5 0-16,5 3 0 15,-4-4 1-15,8 1-1 16,-2-7-1-16,9-10 1 16,6 0-1-16,2-16 1 15,10 0-2-15,7-22-1 16,0 0-7-16,0 0-5 15,0-26-14-15,0 4-59 16</inkml:trace>
          <inkml:trace contextRef="#ctx0" brushRef="#br0" timeOffset="12039.6377">13217 954 197 0,'8'26'20'16,"2"-1"-8"-16,4 22-6 15,1-14-4 1,11 11-1-16,3 0-2 0,0-12-1 16,3 0-7-16,9-2-5 15,-12-15-10-15,8-15-49 16</inkml:trace>
        </inkml:traceGroup>
      </inkml:traceGroup>
    </inkml:traceGroup>
    <inkml:traceGroup>
      <inkml:annotationXML>
        <emma:emma xmlns:emma="http://www.w3.org/2003/04/emma" version="1.0">
          <emma:interpretation id="{54A12F42-C27A-4DFD-842B-A873CB7E89B2}" emma:medium="tactile" emma:mode="ink">
            <msink:context xmlns:msink="http://schemas.microsoft.com/ink/2010/main" type="paragraph" rotatedBoundingBox="6064,8894 8463,8848 8466,9044 6067,90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989922A-3F14-4B95-949A-18908F135B62}" emma:medium="tactile" emma:mode="ink">
              <msink:context xmlns:msink="http://schemas.microsoft.com/ink/2010/main" type="inkBullet" rotatedBoundingBox="6064,8893 6667,8882 6671,9078 6067,9089"/>
            </emma:interpretation>
          </emma:emma>
        </inkml:annotationXML>
        <inkml:trace contextRef="#ctx0" brushRef="#br0" timeOffset="40546.8343">1824 2353 199 0,'0'0'20'0,"0"0"-8"0,0 0-3 16,0 0-8-16,0 0 1 16,0 0-2-16,19 30 1 15,-12-10-1-15,7 2 1 16,1 3-1-1,-1 2 0-15,1-6 0 0,0 1 1 16,3-4-1-16,4-11 0 16,4-7 0-16,3 0 0 15,3-7 1-15,12-7-1 16,-1-2 0-16,5 3 0 16,0-5 0-16,-5 7 0 15,-3-5 0-15,-4 10 0 31,-10-1 0-31,-8 0 0 0,-3 7 0 16,-15 0 0-16,18-8 0 16,-18 8-1-16,0 0 0 15,-12-14-8-15,12 14-1 16,-14-19-5-16,4-3-20 16</inkml:trace>
      </inkml:traceGroup>
      <inkml:traceGroup>
        <inkml:annotationXML>
          <emma:emma xmlns:emma="http://www.w3.org/2003/04/emma" version="1.0">
            <emma:interpretation id="{EDCA82DF-E53D-449C-BE98-BF67A745AF04}" emma:medium="tactile" emma:mode="ink">
              <msink:context xmlns:msink="http://schemas.microsoft.com/ink/2010/main" type="line" rotatedBoundingBox="7949,8888 8463,8878 8466,9042 7952,9052"/>
            </emma:interpretation>
          </emma:emma>
        </inkml:annotationXML>
        <inkml:traceGroup>
          <inkml:annotationXML>
            <emma:emma xmlns:emma="http://www.w3.org/2003/04/emma" version="1.0">
              <emma:interpretation id="{8A6C77B4-9540-4A0F-996C-6ECD39384E44}" emma:medium="tactile" emma:mode="ink">
                <msink:context xmlns:msink="http://schemas.microsoft.com/ink/2010/main" type="inkWord" rotatedBoundingBox="7949,8888 8463,8878 8466,9042 7952,9052"/>
              </emma:interpretation>
            </emma:emma>
          </inkml:annotationXML>
          <inkml:trace contextRef="#ctx0" brushRef="#br0" timeOffset="42104.0427">3739 2367 198 0,'-18'-4'20'15,"18"4"-8"-15,-11 0-3 16,11 0-7-16,0 0 0 16,0 0-1-16,0 26-1 15,0-26 1-15,18 33 0 16,-7-18-1-16,4 6 0 16,3-2 1-16,1-1-1 15,6-11 1-15,0-1-1 16,8-6 0-16,4-2 0 15,-5-6 0-15,5 1 0 16,-1-4 1-16,-4-3-1 16,-1 2 0-16,-7 2 0 0,-1-1 0 15,-5 0 0-15,-4 0-1 16,1 3 1-16,-15 8 0 16,22-17 0-16,-22 17 0 15,10-19-1-15,9 19-7 0,-19 0-1 16,0-14-5-16,-14-1-11 15</inkml:trace>
        </inkml:traceGroup>
      </inkml:traceGroup>
    </inkml:traceGroup>
    <inkml:traceGroup>
      <inkml:annotationXML>
        <emma:emma xmlns:emma="http://www.w3.org/2003/04/emma" version="1.0">
          <emma:interpretation id="{AF895D34-773E-4A47-A5B0-5D5E3CC2D551}" emma:medium="tactile" emma:mode="ink">
            <msink:context xmlns:msink="http://schemas.microsoft.com/ink/2010/main" type="paragraph" rotatedBoundingBox="5559,9503 9208,9535 9204,10035 5554,100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167D66-D575-43E7-BD81-362F63927125}" emma:medium="tactile" emma:mode="ink">
              <msink:context xmlns:msink="http://schemas.microsoft.com/ink/2010/main" type="line" rotatedBoundingBox="5559,9503 9208,9535 9204,10035 5554,10003"/>
            </emma:interpretation>
          </emma:emma>
        </inkml:annotationXML>
        <inkml:traceGroup>
          <inkml:annotationXML>
            <emma:emma xmlns:emma="http://www.w3.org/2003/04/emma" version="1.0">
              <emma:interpretation id="{A2CF30C4-6BEC-48A3-AC62-FE24308DCAE6}" emma:medium="tactile" emma:mode="ink">
                <msink:context xmlns:msink="http://schemas.microsoft.com/ink/2010/main" type="inkWord" rotatedBoundingBox="5558,9522 7147,9536 7143,10004 5554,9990"/>
              </emma:interpretation>
            </emma:emma>
          </inkml:annotationXML>
          <inkml:trace contextRef="#ctx0" brushRef="#br0" timeOffset="45887.9385">1500 2983 178 0,'0'0'30'0,"15"0"-15"15,-15 0-5-15,18 7-8 16,0 4 0-16,-4-4-1 15,9 8 0-15,-5 3 0 0,0 4-1 16,-4-5 1-16,1 9-1 16,-4 0 0-16,-11 0 1 15,0 6-1-15,-18-2 0 16,-4 2 0-16,-7 1 0 16,-4 0 0-16,-7-4 0 15,-4-3 0-15,1-8 0 16,2-4 1-16,9-2-1 15,3-5 0-15,11-7 0 16,18 0 0-16,0 0 0 0,0 0 1 16,18 0-1-1,7 0 0-15,11 0 0 16,1 3 0-16,7 4 0 0,3-7 0 16,-7 7 0-16,4-2 0 15,-7-5-1-15,6 7 0 16,-14-19-2-16,4 12-7 15,-4-17-2-15,-3 3-10 16,-2-5-39-16</inkml:trace>
          <inkml:trace contextRef="#ctx0" brushRef="#br0" timeOffset="46793.969">1966 3132 184 0,'-11'15'26'0,"-7"3"-12"15,4 11-5-15,2 7-7 16,-2-3-1-16,14 4 0 16,0-1 0-16,8-3 0 15,6-4-1-15,12-6 0 16,-1-17 0-16,8 1 1 16,0-14-1-16,-1 1 0 15,-3-13 0-15,-3-7 0 16,-5 0-1-16,-6 1 1 15,-7-8 0-15,-8 4 0 0,-8 1 0 32,-7 2 0-32,-3 0 0 15,4 11 1-15,-8 1-1 16,3 7 0-16,2 0 1 16,17 7-1-16,-18-4 0 15,18 4 0-15,0 0 0 16,25 0 0-16,-7-4 0 0,11 0 0 15,-3 4 0-15,7-3 0 16,-1 3 0-16,-3 0 0 16,0 0 0-1,-6 7 0-15,-2 8 0 0,-6-1 0 16,-4 8 0-16,-4 4 0 16,0 3 0-16,4 4 0 15,-4-1 0-15,4-2 0 0,-3-5 0 16,7-7 0-16,-1-3 0 15,4-8 1-15,0-7-1 16,0-11-1-16,1-3 1 16,-4-5 0-16,-1-6 0 15,-4-1 0-15,-5-6 0 16,-5 3 0-16,-8 0 0 16,1 4 0-16,-7-2 0 0,-5 6 0 15,1 6 0 1,-4 4 0-16,3 3 0 0,5 5 1 15,14 3-1-15,-18 0 0 16,18 0 0-16,0 0 0 16,22 11 0-16,0-7 0 15,3 6 0-15,8-2 0 16,4 3 0-16,3-7 0 16,-4 3 0-16,1 0 0 15,-5 0 0-15,-3 1 0 16,-7 0 0-16,-8 2 0 0,1 1 0 15,-7 10 0-15,-8 1 0 16,3 4 0 0,-3-1 1-16,0 1-1 0,8-5 0 15,-2 2 0-15,9-17 0 16,0 2 1-16,3-8-1 16,4-8 0-16,-4-2 0 15,0-9 0-15,1-2 0 16,-13-1 0-16,-6-7 0 15,0 3 0-15,-6 1 0 0,-13-1-1 16,1 5 1-16,-11-1-1 16,11 11-6-16,-11 0-3 15,0 3-5-15,-1 5-16 16</inkml:trace>
        </inkml:traceGroup>
        <inkml:traceGroup>
          <inkml:annotationXML>
            <emma:emma xmlns:emma="http://www.w3.org/2003/04/emma" version="1.0">
              <emma:interpretation id="{5DD2381E-5DE5-4D3D-9DC7-F013F3F51F14}" emma:medium="tactile" emma:mode="ink">
                <msink:context xmlns:msink="http://schemas.microsoft.com/ink/2010/main" type="inkWord" rotatedBoundingBox="7743,9522 9208,9535 9204,10035 7738,10022"/>
              </emma:interpretation>
            </emma:emma>
          </inkml:annotationXML>
          <inkml:trace contextRef="#ctx0" brushRef="#br0" timeOffset="47392.9298">3655 2983 185 0,'0'0'27'16,"0"0"-14"-16,12 14-3 16,-12-14-8-16,32 22 0 15,-10-8-1-15,8 16 0 16,-9 6 0-16,-2 5 0 16,-5 2-1-16,-10 9 0 15,-8-6 1-15,-10 6-1 0,-8-9 0 16,-11-7 0-16,-4-7 0 15,1-7 0 1,-4-10 0-16,8-5 1 0,-2-7-1 16,9-4 0-16,6-3 0 15,19 7 0-15,-14-18 0 16,14 18 0-16,29-19 1 16,-7 15-1-16,11 4 0 15,4-6 0-15,6 3-1 16,4-8 1-16,12 11-2 15,-16-27-1-15,23 20-4 16,-12-19-4-16,4 1-7 16,-10 0-23-16</inkml:trace>
          <inkml:trace contextRef="#ctx0" brushRef="#br0" timeOffset="48239.9229">4162 3168 179 0,'-15'20'29'0,"-3"1"-14"16,3 0-7-1,12 23-4-15,-15-15-2 0,25 11 0 16,-7-14-1-16,14 3 0 16,4-15-1-16,8-2 1 15,0-12-1-15,6-12 0 16,-6-2 0-16,3-11-1 16,-8-5 1-16,-6 0 0 15,-4-2 0-15,-11 3 0 16,-7 0 0-16,-7 4 0 0,-5 7 0 15,-6 3 1 1,-4 8-1-16,7 3 0 0,4 4 0 16,3 0 1-16,15 0-1 15,0 0 0-15,0 0 0 16,26 0 0-16,3 0 0 16,0 0 0-16,0-7 0 15,0 7 0-15,-4 0 0 16,-3 4 0-16,-4 6-1 15,0 5 1-15,-10 7 0 0,3 0 0 16,-7 4 0-16,2 2 1 16,2 1-1-16,3-3 0 15,4-5 0 1,-4 2 0-16,7-13 0 0,-3-2 1 16,3-8-1-16,-4 0-1 15,1-12 2-15,-4-2-2 16,-4-1 1-16,0-6 0 15,-10-5 0-15,-5 1 0 16,-3-1 0-16,-10 4 1 16,-2-3-1-16,5 8 0 15,-11-3 0-15,7 10 0 0,4 3 1 16,4 3-1-16,2 4 0 16,12 0 0-16,0 0 0 15,0 0 0-15,0 0 0 16,26 7 0-1,-4 0 0-15,4-3 0 0,3 7 0 16,7-4 0 0,-3 0 0-16,0 8 0 0,-4-4 0 15,0 3 0-15,-4 5 0 16,-6 3 0-16,-4 7 0 16,-1 0 0-16,-4 5 0 15,1-6 0-15,1 2 0 16,2-2 1-16,4-6-1 15,0-7 0-15,-2-13 0 16,8-2 0-16,2-10 0 0,3-12 0 16,-3-4 0-16,-8-6 0 15,-7-3 0-15,-11-7 0 16,3 6 0-16,-21 0 0 16,-7 3 0-1,-11 7 0-15,-4 12-1 16,-4-4-1-16,4 28-7 0,-4 5-2 15,-3 0-6-15,3 3-26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5T23:16:10.0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53D4631-4EF9-42A3-A63F-75D11E97B990}" emma:medium="tactile" emma:mode="ink">
          <msink:context xmlns:msink="http://schemas.microsoft.com/ink/2010/main" type="writingRegion" rotatedBoundingBox="2075,9593 18703,9616 18701,10935 2073,10912"/>
        </emma:interpretation>
      </emma:emma>
    </inkml:annotationXML>
    <inkml:traceGroup>
      <inkml:annotationXML>
        <emma:emma xmlns:emma="http://www.w3.org/2003/04/emma" version="1.0">
          <emma:interpretation id="{A60BA846-7766-4207-8D3E-F49DE771CD97}" emma:medium="tactile" emma:mode="ink">
            <msink:context xmlns:msink="http://schemas.microsoft.com/ink/2010/main" type="paragraph" rotatedBoundingBox="2075,9593 18703,9616 18701,10935 2073,10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0BE832-FCD9-4918-8D43-9DB4EDB0186C}" emma:medium="tactile" emma:mode="ink">
              <msink:context xmlns:msink="http://schemas.microsoft.com/ink/2010/main" type="line" rotatedBoundingBox="2351,9608 18498,9616 18497,10076 2350,10068"/>
            </emma:interpretation>
          </emma:emma>
        </inkml:annotationXML>
        <inkml:traceGroup>
          <inkml:annotationXML>
            <emma:emma xmlns:emma="http://www.w3.org/2003/04/emma" version="1.0">
              <emma:interpretation id="{594C18F8-045E-4D49-94CA-E90DFA06A7BA}" emma:medium="tactile" emma:mode="ink">
                <msink:context xmlns:msink="http://schemas.microsoft.com/ink/2010/main" type="inkWord" rotatedBoundingBox="2351,9608 18498,9616 18497,10076 2350,10068"/>
              </emma:interpretation>
            </emma:emma>
          </inkml:annotationXML>
          <inkml:trace contextRef="#ctx0" brushRef="#br0">2446 37 48 0,'0'0'86'16,"-7"-15"-50"-16,7 15-16 15,-11-14-8-15,11 14-4 16,0 0-4-16,-15-12 0 16,15 12-1-16,0 0-1 15,-11-13-1-15,11 13 0 16,0 0 0-16,0 0-1 15,0 13 1-15,0-13-1 16,11 22 1-16,-7-3 0 16,-4-6 0-16,4 10-1 15,-4-5 1-15,4 4-1 16,-4-3 1-16,0 7-1 16,0-9 0-16,0 5 1 15,0-4-1-15,0 0 0 16,0 1 0-16,-4-1 0 0,4-3 0 15,0 3 0 1,-4-4 0-16,4 1 0 16,0-15 1-16,-4 21-1 15,4-21 0-15,0 15 0 0,0-15 0 16,0 0 0-16,0 0 0 16,0 0 1-16,0 0-2 15,0 0 1-15,0 0-1 16,0 0-2-16,0 0-7 15,0 0-5-15,0 0-17 16,-14-18-57-16</inkml:trace>
          <inkml:trace contextRef="#ctx0" brushRef="#br0" timeOffset="-13049.8488">26 10 75 0,'0'0'85'16,"0"0"-51"-16,0 0-21 15,0 0-4-15,0 0-4 0,0 0-1 16,0 0-1-16,0 0 0 16,0 0-1-16,0 0-1 15,0 0 1-15,0-12-1 16,0 12 0-16,0 0 0 15,0 0 0-15,0 12-1 16,0-12 1-16,0 14-1 16,0 1 1-16,0-2-1 15,0 7 0-15,0-3 1 16,-5 2-1-16,5 3 0 16,-7 4 0-16,7-2 0 15,-3-2 0-15,3 1 0 16,0-5 0-16,-4 0 0 0,4 0 0 15,0-4 0-15,0-14 0 16,-7 19 0-16,7-19 0 16,0 0 0-16,0 12 0 15,0-12-1-15,0 0-1 16,0 0-7-16,0 0-2 16,0 0-8-16,0 0-26 15</inkml:trace>
          <inkml:trace contextRef="#ctx0" brushRef="#br0" timeOffset="-10689.6813">16114-40 48 0,'0'0'67'15,"0"0"-26"-15,0 0-16 16,0 0-10-16,15-7-4 15,-15 7-3-15,0 0-2 16,0-15-2-16,0 15 0 16,0 0-2-16,18 0 1 15,-18 0-2-15,0 0 1 16,0 0 0-16,0 0-2 0,0 0 2 16,0 0-2-16,0 0 1 15,0 0 0-15,0 15-1 16,0-15 0-16,-7 30 1 15,7-13-1-15,-3 5 0 16,3 4 0 0,-8-1 1-16,0 2-1 0,5 1 0 15,3-2 0-15,-4-2 0 16,4 2 0-16,0-5 0 16,0 2 1-16,0-1-1 15,4-7 0-15,-4-1 0 16,0-14 0-16,11 18 0 15,-11-18-1-15,0 0 1 16,0 0 0-16,0 0 0 16,0 0-1-16,8 19 0 0,-8-19-5 15,-16-8-4-15,16 8-3 16,0 0-13-16,0 0-47 16</inkml:trace>
          <inkml:trace contextRef="#ctx0" brushRef="#br0" timeOffset="-6717.5885">7427-4 88 0,'0'0'68'15,"0"0"-37"-15,12-21-16 16,-12 21-5 0,0 0-3-16,0 0-3 0,0-18 0 15,0 18-2-15,0 0 0 16,0 0 0-16,0 0-1 16,0 0 0-16,-8 18 0 15,8-18-1-15,-8 25 1 16,8-3-1-16,-7 0 0 15,7 7 1-15,-8 0-1 16,8 8 1-16,-6-5-1 0,6 9 0 16,-8-8 0-1,8-1 0-15,-4-3 0 0,4 1 0 16,0-13 0-16,-3 2 1 16,3-19-1-16,0 22 0 15,0-22 0-15,0 0 0 16,0 0 0-16,0 0 0 15,18 0-1-15,-18 0 0 16,0 0-1-16,8-22-7 16,-8 22-4-16,14-22-10 15,-7 8-37-15</inkml:trace>
          <inkml:trace contextRef="#ctx0" brushRef="#br0" timeOffset="1166.2585">4751-2 75 0,'0'0'74'16,"0"0"-42"-16,0 0-15 16,-18-4-8-1,18 4-2-15,0 0-2 0,0 0-2 16,-15 8 0-16,15-8-1 16,-7 22 0-16,7-4-1 15,-11 0 0-15,11 8 0 16,-7-8 0-16,7 8-1 15,-4-5 1-15,4 5-1 16,0-8 1-16,4 4-1 16,-4-7 0-16,3 0 0 0,-3-1 0 15,0-14 0-15,15 22 0 16,-15-22 0-16,7 14 1 16,-7-14-1-16,0 0 0 15,7 15 0 1,-7-15 0-16,0 0 0 0,0 0 0 15,0 0 0 1,8 14-1-16,-8-14 0 0,0 0-3 16,0 0-6-16,0 0-6 15,14 0-16-15,-14-14-60 16</inkml:trace>
          <inkml:trace contextRef="#ctx0" brushRef="#br0" timeOffset="2676.6881">9892 80 111 0,'0'0'49'16,"0"0"-25"-16,0-14-9 15,0 14-7-15,0 0-2 0,0 0-1 16,0 0-1-16,0 0-2 16,0 0 0-16,0 0 0 15,0 0-1-15,15 0 1 16,-15 0-1-16,7 18-1 15,-7-18 1-15,3 29 0 16,-3-14 0-16,8 11 0 16,-8-9-1-16,11 9 1 15,-11-8-1-15,7 4 0 16,-7-7 1-16,8 3-1 16,-8 0 0-16,0 0 0 15,0-2 0-15,0-6 0 16,0-10 0-16,-8 21 0 15,8-21 1-15,0 15-1 16,0-15-1-16,0 0 1 0,0 14-1 16,0-14-1-16,0 0-7 15,14 0-3-15,-14 0-10 16,18-2-34 0</inkml:trace>
          <inkml:trace contextRef="#ctx0" brushRef="#br0" timeOffset="3745.0909">12888-25 125 0,'0'0'44'16,"0"0"-21"-16,0 0-10 15,0 0-5-15,0 0-2 16,0 0-2-16,0 0-1 16,0 25-1-16,-7-10 1 15,7 14-2-15,0-7 1 16,0 14-1-16,-3-3 0 15,3 3 0-15,-8-3 0 0,8 0-1 16,0-4 0-16,-3 0 1 16,3-7-1-16,0-3 0 15,-4-2 0-15,4-17 0 16,0 19 0 0,0-19 0-16,0 0 0 0,0 0 0 15,0 14-1-15,0-14-1 16,0 0-7-16,0 0-4 15,-7-18-10-15,7 18-37 16</inkml:trace>
        </inkml:traceGroup>
      </inkml:traceGroup>
      <inkml:traceGroup>
        <inkml:annotationXML>
          <emma:emma xmlns:emma="http://www.w3.org/2003/04/emma" version="1.0">
            <emma:interpretation id="{882FEC67-C612-4C13-9DAB-E7D8CF70F815}" emma:medium="tactile" emma:mode="ink">
              <msink:context xmlns:msink="http://schemas.microsoft.com/ink/2010/main" type="line" rotatedBoundingBox="2074,10275 18702,10298 18701,10935 2073,10912"/>
            </emma:interpretation>
          </emma:emma>
        </inkml:annotationXML>
        <inkml:traceGroup>
          <inkml:annotationXML>
            <emma:emma xmlns:emma="http://www.w3.org/2003/04/emma" version="1.0">
              <emma:interpretation id="{322B2F29-AE62-48C1-8621-91D88FEF858D}" emma:medium="tactile" emma:mode="ink">
                <msink:context xmlns:msink="http://schemas.microsoft.com/ink/2010/main" type="inkWord" rotatedBoundingBox="2074,10349 2325,10350 2324,10744 2073,10743"/>
              </emma:interpretation>
            </emma:emma>
          </inkml:annotationXML>
          <inkml:trace contextRef="#ctx0" brushRef="#br0" timeOffset="-12342.979">-168 782 128 0,'-15'0'60'16,"15"0"-37"-1,-21 8-9-15,2-8-10 0,12 17-1 16,-15-6-1-16,15 11-1 16,-7 3 0-16,14 4 0 15,-4 1 0-15,11 3-1 16,1-5 0-16,2 2 1 16,5-13-1-16,7 6 0 15,-4-16 0-15,4-3 0 0,-1-8 0 16,2-7 0-1,-2-4 0-15,1-6 1 16,-4-9-1-16,0 2 0 0,-6-1 0 16,-1-5 0-1,-11 1 1-15,3 1-1 0,-11 2 0 16,2 5 1-16,-6-4-1 16,-2 8 0-16,-1 2 1 15,-3 5-1-15,0 2 0 16,4 5 0-16,-1 7 0 15,-4 0 0-15,5 4-1 16,-4-1 0-16,14 13-6 16,-14-9-4-16,18-7-5 15,-22 14-19-15</inkml:trace>
        </inkml:traceGroup>
        <inkml:traceGroup>
          <inkml:annotationXML>
            <emma:emma xmlns:emma="http://www.w3.org/2003/04/emma" version="1.0">
              <emma:interpretation id="{DE50E7F5-2E0F-4CDC-8F4C-E6087A3EFC2E}" emma:medium="tactile" emma:mode="ink">
                <msink:context xmlns:msink="http://schemas.microsoft.com/ink/2010/main" type="inkWord" rotatedBoundingBox="4870,10359 5348,10360 5347,10724 4870,10724"/>
              </emma:interpretation>
            </emma:emma>
          </inkml:annotationXML>
          <inkml:trace contextRef="#ctx0" brushRef="#br0" timeOffset="5092.2506">2654 682 131 0,'15'11'56'0,"-15"-11"-32"16,0 0-11-16,18 21-10 16,-18-21 0-16,14 22-1 15,-11-7-1-15,12 6 0 16,-11 1 0-16,7 0 0 16,-11-4-1-16,7 3 1 15,-7 2-1-15,-7 4 1 16,-8-6-1-16,0 0 0 15,-2-2 0-15,-5 3 0 0,0-5 0 16,-4-2 0-16,0-8 0 16,8 0 0-16,1-3 0 15,-1-4 0 1,18 0 0-16,-19 8 0 16,19-8 0-16,0 0 1 0,0 0-1 15,0 0 0-15,29-12 0 16,-4 12 1-1,5 0 0-15,10 0-1 0,-3 0 1 16,6 0-1-16,-3 0 0 16,0 4 1-16,-8-4-1 15,2 0 0-15,-9 8 0 16,-3-8 0-16,-4 0-1 16,-18 0-1-16,32-8-7 0,-32 8-2 15,23-11-8-15,-15-3-28 16</inkml:trace>
        </inkml:traceGroup>
        <inkml:traceGroup>
          <inkml:annotationXML>
            <emma:emma xmlns:emma="http://www.w3.org/2003/04/emma" version="1.0">
              <emma:interpretation id="{00C4FA53-5864-4673-9F3E-5119801E521A}" emma:medium="tactile" emma:mode="ink">
                <msink:context xmlns:msink="http://schemas.microsoft.com/ink/2010/main" type="inkWord" rotatedBoundingBox="7284,10340 7670,10341 7669,10920 7283,10919"/>
              </emma:interpretation>
            </emma:emma>
          </inkml:annotationXML>
          <inkml:trace contextRef="#ctx0" brushRef="#br0" timeOffset="5762.1557">5097 703 108 0,'0'-14'72'16,"0"14"-45"-16,-11-15-12 16,-4 4-9-16,15 11-2 15,-21 0-2-15,21 0 0 16,-33 19-1-16,19-1 0 15,-9 0 0-15,9 7-1 16,-1 4 1-16,4 4-1 16,4-4 1-16,7 0-1 0,15 0 0 15,-1 1 0 1,8-5 1-16,7-6-1 16,0-2 0-16,4-5-1 15,7-5 1-15,-7-7-1 16,0 0 0-16,-4-14 0 0,8 14-2 15,-23-22-3 1,11 7-6-16,-6-3-8 0,-5 0-28 16</inkml:trace>
          <inkml:trace contextRef="#ctx0" brushRef="#br0" timeOffset="5987.4976">5308 714 144 0,'-22'-11'48'0,"22"11"-28"0,-21 19-10 16,3-11-5-16,10 20-1 16,-18-6-2-16,15 18 0 15,-10-5-1-15,6 17 0 16,-3-8 0-16,7 7-1 16,0 0 0-16,4-8-2 15,10 12-3-15,-3-11-5 16,4-15-7-16,7-11-18 15,-11-18-72-15</inkml:trace>
        </inkml:traceGroup>
        <inkml:traceGroup>
          <inkml:annotationXML>
            <emma:emma xmlns:emma="http://www.w3.org/2003/04/emma" version="1.0">
              <emma:interpretation id="{32C44F25-2053-496C-A3D5-1992A8B38D6D}" emma:medium="tactile" emma:mode="ink">
                <msink:context xmlns:msink="http://schemas.microsoft.com/ink/2010/main" type="inkWord" rotatedBoundingBox="9869,10318 10146,10319 10145,10873 9868,10872"/>
              </emma:interpretation>
            </emma:emma>
          </inkml:annotationXML>
          <inkml:trace contextRef="#ctx0" brushRef="#br0" timeOffset="-5837.7752">7795 641 108 0,'0'0'67'16,"-26"7"-39"-16,8-7-18 15,3 22-3-15,-10-10-2 16,3 13-3-16,-10 0 1 16,10 15-2-16,-8-4 1 15,9 15-2-15,-1-3 1 16,7 3 0-16,-3-4-1 16,10 1 0-16,5-5 1 0,3-6-1 15,3-12 0-15,9-6 0 16,-1-9 0-1,7-2 0-15,4-8 0 16,-1-15 0-16,5 1 0 0,0-4 0 16,-1-8 0-16,-3 0 0 15,-4-3 1-15,-4 0-1 16,-2 4 0-16,-12 0 0 16,0 6 0-16,-12 8 1 15,-6 0-1-15,1 11 0 16,-9 8 0-16,0-5 0 0,0 8 0 15,2-7-1 1,9 11 1-16,-7-15-2 16,22 0-7-16,-7 25-5 0,7-25-9 15,0 0-38-15</inkml:trace>
        </inkml:traceGroup>
        <inkml:traceGroup>
          <inkml:annotationXML>
            <emma:emma xmlns:emma="http://www.w3.org/2003/04/emma" version="1.0">
              <emma:interpretation id="{54FBD2E5-DEE8-40CE-8895-689508501033}" emma:medium="tactile" emma:mode="ink">
                <msink:context xmlns:msink="http://schemas.microsoft.com/ink/2010/main" type="inkWord" rotatedBoundingBox="12662,10289 12927,10290 12926,10927 12661,10926"/>
              </emma:interpretation>
            </emma:emma>
          </inkml:annotationXML>
          <inkml:trace contextRef="#ctx0" brushRef="#br0" timeOffset="6992.5099">10311 740 67 0,'15'14'96'16,"-15"-14"-59"-16,21 26-20 16,-3-5-10-16,-14-2-1 15,21 20-3-15,-17-6-1 0,13 15-1 16,-10-8 1-16,4 4-1 16,-7-1-1-1,-2 5 0-15,-6-12 1 16,-6-2-1-16,-2-10-1 0,-7-2 1 15,1-11 0-15,-4-4 0 16,0-7 0 0,-1-11-1-16,4-7 1 0,9-7 0 15,6-4 0-15,0-8 0 16,6-2 0-16,9-5 0 16,4 3 0-16,6-1 0 15,0 1 0-15,4 4 0 16,-3 1 0-16,-5 7 1 15,-2 0-1-15,-1 3 0 16,-3-3 0-16,-4 7 0 16,-8-3 0-16,-3 6 0 15,0-3 0-15,0 7 0 16,0 15 0-16,-25-21 0 16,7 21 0-16,-11 0 0 0,3 11-1 15,-10-7-1 1,10 10-7-16,-11 5-4 15,8-9-8-15,5 5-36 0</inkml:trace>
        </inkml:traceGroup>
        <inkml:traceGroup>
          <inkml:annotationXML>
            <emma:emma xmlns:emma="http://www.w3.org/2003/04/emma" version="1.0">
              <emma:interpretation id="{497A2840-A3AF-4D1B-825E-8EA5B8E5BE14}" emma:medium="tactile" emma:mode="ink">
                <msink:context xmlns:msink="http://schemas.microsoft.com/ink/2010/main" type="inkWord" rotatedBoundingBox="15433,10377 16012,10378 16011,10793 15432,10792"/>
              </emma:interpretation>
            </emma:emma>
          </inkml:annotationXML>
          <inkml:trace contextRef="#ctx0" brushRef="#br0" timeOffset="7680.4356">13224 700 160 0,'0'0'40'0,"0"0"-21"16,0 0-8-16,0 22-8 16,-15-19 0-16,15 23-1 15,-19-9-1-15,13 16 0 16,-12 4-1-16,3 3 1 15,1 4-1-15,-5 0-1 16,7-5 1-16,-1-3-1 16,13 1 0-16,-11-19-2 15,22 1-4-15,-11-19-5 16,21 0-10-16,2-4-30 0</inkml:trace>
          <inkml:trace contextRef="#ctx0" brushRef="#br0" timeOffset="7963.8359">13431 852 149 0,'0'19'46'15,"-15"-1"-27"-15,12 8-7 16,6 6-8-16,-10-13-1 16,14 13-1-16,-7-10-1 15,26-1 0-15,-8-16 0 16,15 2 0-16,0-19-1 15,6-2 1-15,-5-8-1 16,-5-3 1-16,-8 0-1 0,-9-4 0 16,-12 0 0-16,-12 3 1 15,-13 7-1-15,-11 5-1 16,-8 10 0 0,-19-10-4-16,5 14-5 0,4 0-4 15,3-7-13-15,7-5-61 16</inkml:trace>
        </inkml:traceGroup>
        <inkml:traceGroup>
          <inkml:annotationXML>
            <emma:emma xmlns:emma="http://www.w3.org/2003/04/emma" version="1.0">
              <emma:interpretation id="{07E841CD-16CA-4BDD-B693-E8DAC9080798}" emma:medium="tactile" emma:mode="ink">
                <msink:context xmlns:msink="http://schemas.microsoft.com/ink/2010/main" type="inkWord" rotatedBoundingBox="18152,10366 18702,10367 18701,10778 18151,10777"/>
              </emma:interpretation>
            </emma:emma>
          </inkml:annotationXML>
          <inkml:trace contextRef="#ctx0" brushRef="#br0" timeOffset="-10133.7914">15809 689 178 0,'0'0'30'0,"0"0"-15"16,0 0-6-16,0 0-5 15,0 0-1-15,0 25-1 16,-8-7 0-16,16 10-1 16,-8 6 0-16,3 2-1 15,-3 5 0-15,0-1 0 16,4 4 0-16,-4-8 0 16,0-3 0-16,0-4-1 15,0-4 0-15,0-25-2 16,4 22-6-16,-4-22-2 15,0 0-9-15,0 0-29 16</inkml:trace>
          <inkml:trace contextRef="#ctx0" brushRef="#br0" timeOffset="-9685.847">16005 754 185 0,'14'-3'27'0,"1"3"-13"16,4 0-4-16,-1-15-7 16,7 26-1-16,-13-11 0 15,9 11-1-15,-7-1 0 16,4 6-1-16,-6-3 1 16,-5 3-1-16,-7 1 0 0,0 2 0 15,-4 0 0-15,-11-2 0 16,1 5 0-16,-4-7 0 15,-3 3 0-15,-5-3 0 16,4-4 0-16,0-1-1 16,3-3 1-16,19-7 0 15,-14 8 0-15,14-8 0 16,14 0 0-16,5 0 0 16,6 4 1-16,8-4-1 15,3 3 0-15,1 4 0 16,-1-7 0-16,1 5 1 15,-11-5-1-15,3 7 0 16,-11-7 0-16,0 3 0 16,-18-3 0-16,18 0-1 15,-18 0-1-15,0 0-7 0,0 0-1 16,-18-7-6-16,0-11-20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5T23:16:53.3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B78158-23BA-4EF5-8A4C-A49DF928F801}" emma:medium="tactile" emma:mode="ink">
          <msink:context xmlns:msink="http://schemas.microsoft.com/ink/2010/main" type="writingRegion" rotatedBoundingBox="1840,13576 2380,13576 2380,14526 1840,14526"/>
        </emma:interpretation>
      </emma:emma>
    </inkml:annotationXML>
    <inkml:traceGroup>
      <inkml:annotationXML>
        <emma:emma xmlns:emma="http://www.w3.org/2003/04/emma" version="1.0">
          <emma:interpretation id="{3D428A76-2F89-4F50-8A6D-7526C10B0FE0}" emma:medium="tactile" emma:mode="ink">
            <msink:context xmlns:msink="http://schemas.microsoft.com/ink/2010/main" type="paragraph" rotatedBoundingBox="1840,13576 2380,13576 2380,14526 1840,14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9C7CB-6105-403E-B035-2DC2A299BC77}" emma:medium="tactile" emma:mode="ink">
              <msink:context xmlns:msink="http://schemas.microsoft.com/ink/2010/main" type="line" rotatedBoundingBox="1840,13576 2380,13576 2380,14526 1840,14526"/>
            </emma:interpretation>
          </emma:emma>
        </inkml:annotationXML>
        <inkml:traceGroup>
          <inkml:annotationXML>
            <emma:emma xmlns:emma="http://www.w3.org/2003/04/emma" version="1.0">
              <emma:interpretation id="{C1F4FA94-511B-4F94-B9F3-A192B65B07E6}" emma:medium="tactile" emma:mode="ink">
                <msink:context xmlns:msink="http://schemas.microsoft.com/ink/2010/main" type="inkWord" rotatedBoundingBox="1840,13576 2380,13576 2380,14526 1840,14526"/>
              </emma:interpretation>
            </emma:emma>
          </inkml:annotationXML>
          <inkml:trace contextRef="#ctx0" brushRef="#br0">23-1 48 0,'-8'17'106'0,"8"-17"-66"16,0 0-21-16,0 0-11 15,-14 0-4-15,14 0-2 16,0 0 0-16,0 0 0 16,0 0-1-16,0 0 0 15,0 0 0-15,0 0 0 16,0 0 0-16,0 0 0 0,0 0 0 16,11 19 0-16,-11-19-1 15,0 11 1 1,0-11-1-16,8 22 1 0,-8-22-1 15,0 29 0-15,0-11 0 16,0 4 1-16,-8 0-1 16,8 3 0-16,-4 1 0 15,4 0 0-15,-7-2 0 16,7-2 0-16,0 1 0 16,0-1 0-16,0-5 0 15,0 1 1-15,0-3-1 0,0 0 0 16,0-15 0-1,0 22 0-15,0-22 0 0,0 14 0 16,0-14-1-16,0 0 1 16,0 0 0-16,0 0-1 15,0 0 0-15,0 0-2 16,0 0-6-16,0 0-4 16,0 0-11-16,0 0-45 15</inkml:trace>
          <inkml:trace contextRef="#ctx0" brushRef="#br0" timeOffset="798.6078">-381 712 67 0,'0'0'98'16,"-15"-10"-61"-16,15 10-19 15,-19-12-12-15,19 12-2 16,-21 12-2-16,21-12 0 16,-29 18-1-16,14 0 0 15,1 0-1-15,3 4 0 16,-1 0 1-16,12 7-1 0,0-8 0 15,8 6 0 1,-1-7 0-16,12 3 1 16,2-9-1-16,5-3 0 15,0-7 0-15,-1-4 0 0,4-4 0 16,-4-7 0-16,1-7 0 16,-4-1 0-16,-4-1 0 15,0-10 1-15,-7 4-1 16,-4-3 0-16,-7 0 0 15,4 0 0-15,-4 4 1 16,-7 3-1-16,-4-4 0 16,4 9 1-16,-8 2-1 15,4 3 0-15,-4 2 0 0,-2 3 0 16,2 7 0 0,0-8 0-16,1 8 0 15,-4 0 0-15,18 0-2 0,-34 11 0 16,34-11-8-16,-24 22-3 15,8-11-11-15,3-3-48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5T23:16:55.5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F4EA4EA-8787-4F4C-BB76-82E6EA639744}" emma:medium="tactile" emma:mode="ink">
          <msink:context xmlns:msink="http://schemas.microsoft.com/ink/2010/main" type="writingRegion" rotatedBoundingBox="18901,13511 19222,18564 18613,18603 18292,13549"/>
        </emma:interpretation>
      </emma:emma>
    </inkml:annotationXML>
    <inkml:traceGroup>
      <inkml:annotationXML>
        <emma:emma xmlns:emma="http://www.w3.org/2003/04/emma" version="1.0">
          <emma:interpretation id="{201FDBB7-01B3-4C9F-AFC9-6F6F684E9EF6}" emma:medium="tactile" emma:mode="ink">
            <msink:context xmlns:msink="http://schemas.microsoft.com/ink/2010/main" type="paragraph" rotatedBoundingBox="18901,13511 19222,18564 18613,18603 18292,13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EAEF71-FCE9-4E25-9CE5-85045EE1958C}" emma:medium="tactile" emma:mode="ink">
              <msink:context xmlns:msink="http://schemas.microsoft.com/ink/2010/main" type="line" rotatedBoundingBox="18901,13511 19222,18564 18613,18603 18292,13549"/>
            </emma:interpretation>
          </emma:emma>
        </inkml:annotationXML>
        <inkml:traceGroup>
          <inkml:annotationXML>
            <emma:emma xmlns:emma="http://www.w3.org/2003/04/emma" version="1.0">
              <emma:interpretation id="{64EC0E5B-0BCA-411A-941E-1CAD9D363F7D}" emma:medium="tactile" emma:mode="ink">
                <msink:context xmlns:msink="http://schemas.microsoft.com/ink/2010/main" type="inkWord" rotatedBoundingBox="18901,13511 19222,18564 18613,18603 18292,13549"/>
              </emma:interpretation>
            </emma:emma>
          </inkml:annotationXML>
          <inkml:trace contextRef="#ctx0" brushRef="#br0">0-2 62 0,'0'0'100'0,"0"0"-63"16,0 0-20-16,0 0-10 16,0 0-2-16,15-4-2 15,-15 4-1-15,0 0 0 0,0 0 0 16,0 0-1-16,0 0 0 16,0 0 0-1,0 15 0-15,3-4-1 16,-3 4 1-16,0 6-1 0,-3 5 1 15,3 3-1-15,0 7 0 16,0 8 0-16,0 0 1 16,0 0-1-16,0-1 0 15,0 1 0-15,0-4 0 16,0-8 0-16,0-6 0 16,0-4 1-16,0-8-1 15,0-14 0-15,0 16 0 16,0-16-1-16,0 0 1 15,0 0 0-15,0 0-1 0,-7-23 0 16,7 23-2-16,0 0-7 16,0-14-3-16,0 14-10 15,0-11-42-15</inkml:trace>
          <inkml:trace contextRef="#ctx0" brushRef="#br0" timeOffset="910.5243">113 850 183 0,'11'0'28'0,"4"7"-14"15,3 1-4-15,-7-8-7 16,18 18-1 0,-11-11-1-16,8 11 0 15,-5-7-1-15,-3 8 1 16,-2-1-1-16,-6 0 1 0,-10-1-1 16,0 7 0-16,-7-3 0 15,-4 4 0-15,-7-3 0 16,-5 1 0-16,-2-6 0 15,3 2 0-15,-3-9 0 16,-1 2 0-16,8-5 0 0,7-7 0 16,11 0 0-1,-18 3 0-15,18-3 0 0,14-3 0 16,4 3 0-16,5-5 0 16,9 5 0-1,1-6 1-15,7 6-1 0,-3 0 0 16,-1 0 0-16,1 6 1 15,-8-6-1-15,-4 8 0 16,-7-4 0-16,-3-4 0 16,-15 0 0-16,11 11-1 15,-11-11 1-15,0 0-2 16,0 0-8-16,-11-11-1 16,11 11-7-16,-26-29-26 15</inkml:trace>
          <inkml:trace contextRef="#ctx0" brushRef="#br0" timeOffset="465.8939">-50 952 144 0,'0'0'52'0,"-8"-14"-31"16,8 14-9-16,-18-19-7 15,18 19-2-15,0 0-1 0,7 14 0 16,-7-14-1 0,-7 34 0-16,-1-16-1 15,8 12 0-15,-7-1 1 0,3 7-1 16,1-7 0 0,-4 0 0-16,7-3-1 0,-5-9 1 15,5 2-1-15,0-19-1 16,15 11-3-16,-15-11-6 15,19-22-5-15,-12-1-17 16,4-1-75-16</inkml:trace>
          <inkml:trace contextRef="#ctx0" brushRef="#br0" timeOffset="19879.6644">29 3647 104 0,'0'0'76'0,"0"0"-49"16,0 0-12-16,0 22-10 16,0-22-2-16,0 0 0 15,0 0-2-15,0 0 1 16,0 0-1-16,8 26 1 15,-8-26-2-15,3 14 1 16,-3-14 0-16,0 29-1 16,4-7 1-16,-4 4-1 0,0 2 0 15,0 2 0-15,0 0 1 16,0 2-1 0,0-3 0-16,0 0 0 0,-4-4 0 15,4-2 0-15,0-9 0 16,0 5 0-16,4-5 0 15,-4-14 0 1,7 19-1-16,-7-19 0 0,11 10-2 16,-11-10-6-16,0 0-4 15,14-10-12-15,-14 10-44 16</inkml:trace>
          <inkml:trace contextRef="#ctx0" brushRef="#br0" timeOffset="20292.9415">193 4558 178 0,'-15'14'31'15,"12"5"-16"-15,-8-5-5 16,15 15-8-16,-15-10 0 15,11 13-1 1,-8 5-1-16,8 0 1 0,-3-2-1 16,3 2 0-1,0-1 0-15,0-10-1 0,0 3-1 16,0-29-1-16,11 15-7 16,-11-15-6-16,11-11-14 15,-4-7-68-15</inkml:trace>
          <inkml:trace contextRef="#ctx0" brushRef="#br0" timeOffset="20722.8091">378 4619 184 0,'15'0'28'16,"0"4"-14"-16,-1 12-4 16,-14-16-8-16,34 28-1 15,-20-13 1 1,4 7-2-16,-3 0 1 15,-1 3-1-15,-3 0 1 0,-7 4-1 16,-4-3 0-16,-8 0 0 16,-2-1 0-16,-5-3 0 15,-4-4 0-15,1 1 0 16,0-5 0-16,0 0 0 16,4-6 0-16,-1-1 0 15,15-7 0-15,0 0 0 16,0 0 0-16,0 0 0 0,0 0 0 15,25 0 0 1,1 0 0-16,0 0 0 16,3 0 0-16,3 3 1 15,-3-3-1-15,0 8 0 16,-3-8 0-16,-5 7 0 16,-2-7 0-16,-7 8 0 0,-12-8 0 15,13 3 0-15,-13-3-1 16,0 0 1-16,8 12-4 15,-8-12-5-15,-15-9-4 16,1-8-11-16,-4-5-51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5T23:17:05.2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32D4E3-0E54-467D-ABBC-3C3E63AFD01B}" emma:medium="tactile" emma:mode="ink">
          <msink:context xmlns:msink="http://schemas.microsoft.com/ink/2010/main" type="writingRegion" rotatedBoundingBox="7239,13429 10509,18048 10184,18278 6914,13659"/>
        </emma:interpretation>
      </emma:emma>
    </inkml:annotationXML>
    <inkml:traceGroup>
      <inkml:annotationXML>
        <emma:emma xmlns:emma="http://www.w3.org/2003/04/emma" version="1.0">
          <emma:interpretation id="{BD916932-60EB-4256-8EA8-647212274790}" emma:medium="tactile" emma:mode="ink">
            <msink:context xmlns:msink="http://schemas.microsoft.com/ink/2010/main" type="paragraph" rotatedBoundingBox="7239,13429 10509,18048 10184,18278 6914,13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486803-080B-4150-AF9D-293123A799D5}" emma:medium="tactile" emma:mode="ink">
              <msink:context xmlns:msink="http://schemas.microsoft.com/ink/2010/main" type="line" rotatedBoundingBox="7239,13429 10509,18048 10184,18278 6914,13659"/>
            </emma:interpretation>
          </emma:emma>
        </inkml:annotationXML>
        <inkml:traceGroup>
          <inkml:annotationXML>
            <emma:emma xmlns:emma="http://www.w3.org/2003/04/emma" version="1.0">
              <emma:interpretation id="{E788BF07-868F-4FB6-9FDE-0DDCECDFB88D}" emma:medium="tactile" emma:mode="ink">
                <msink:context xmlns:msink="http://schemas.microsoft.com/ink/2010/main" type="inkWord" rotatedBoundingBox="7239,13429 10509,18048 10184,18278 6914,13659"/>
              </emma:interpretation>
            </emma:emma>
          </inkml:annotationXML>
          <inkml:trace contextRef="#ctx0" brushRef="#br0">24 3 88 0,'0'0'75'15,"0"0"-45"-15,0 0-17 16,0 0-5-16,0 0-4 16,4-11-2-16,-4 11 1 15,0 0-2-15,0 0 0 16,0 0 1-16,0 0-1 15,0 0 1-15,0 0-1 16,0 0 0-16,0 0 0 16,0 0 1-16,6 22-1 15,-6-22 0-15,-6 25-1 16,2-13 1-16,4 9-1 16,-4 4 1-16,4 5-1 0,-7 2 0 15,7 1 0 1,-3 4 0-16,3 2 1 15,-5-2-1-15,5-1 0 16,0-6 0-16,-3-1 0 0,3-6 0 16,0-6 0-16,0-6 0 15,0-11 0-15,0 18 0 16,0-18 1-16,0 0-1 16,0 0 0-16,0 0 0 15,0 0 0-15,0 0 0 16,8 11 0-16,-8-11 0 0,0 0 0 15,0 0 0-15,0 0-1 16,0 0 1-16,0 0-1 16,18 0-3-1,-18 0-6-15,0 0-3 0,3-14-15 16,-3 14-52-16</inkml:trace>
          <inkml:trace contextRef="#ctx0" brushRef="#br0" timeOffset="812.2451">450 564 144 0,'0'0'52'0,"0"14"-33"15,0-14-6-15,-15 12-9 16,12 9-2-16,-23-6 0 16,11 10-1-1,-6-7 0-15,7 8 0 0,-9-4 0 16,12 3-1 0,4-3 1-16,7 0-1 0,4 0 1 15,10 0-1-15,4-4 0 16,11 0 0-16,0 1 1 15,5-9-1-15,2-3 0 16,1 1 0-16,3-8 0 16,-8 0 0-16,1 0 0 15,-7-8 0-15,-5 1 0 0,-6 0 0 16,-1 4 0-16,-14 3-1 16,0 0-1-16,0-26 0 15,0 26-4-15,0-15-6 16,-7 4-6-16,0-7-26 15,0-4-80-15</inkml:trace>
          <inkml:trace contextRef="#ctx0" brushRef="#br0" timeOffset="1046.6245">585 604 118 0,'0'0'66'0,"-11"-6"-40"15,11 6-14-15,0 13-5 16,0-13-3-16,-8 37-1 0,1-16-1 15,7 20-1 1,0-9 0-16,0 9-1 0,-3-5 1 16,3 4-1-16,0-4 0 15,-8-3 0 1,8 0 0-16,-3-8 0 16,3 8-2-16,-4-22-1 0,4 14-7 15,-4-7-4-15,4-2-13 16,0-16-58-16</inkml:trace>
          <inkml:trace contextRef="#ctx0" brushRef="#br0" timeOffset="16341.6098">2748 3682 118 0,'0'0'47'0,"0"0"-22"15,0 0-11-15,0 0-6 16,0 0-1-1,0 0-3-15,0 0 0 16,0-11-1-16,0 11-1 16,0 0 0-16,0 0-1 15,0 0 1-15,0 0-2 0,0 0 1 16,0 13 0-16,0-13-1 16,0 16 0-16,-8-2 0 15,8 5 1-15,0 2-1 16,-3 6 0-16,3-3 0 15,-8 2 0-15,8 0 0 16,0 3 0-16,-3-8 0 16,3 1 0-16,0-7 0 15,0 3 0-15,0-3 0 0,0-1 0 16,0 1 0-16,3-1 0 16,-3-14 0-1,0 22 0-15,0-22 0 0,0 19 0 16,0-19-1-16,0 0 0 15,14 14-2 1,-14-14-7-16,0 0-4 0,0-11-14 16,0 11-55-16</inkml:trace>
          <inkml:trace contextRef="#ctx0" brushRef="#br0" timeOffset="17033.1908">3181 4308 147 0,'0'0'49'15,"7"-15"-29"-15,-7 15-8 16,-11-21-8-16,11 21-1 16,0 0-1-16,-10 0-1 15,-5 0 0-15,4 14 0 16,-7 1-1-16,-1 6 1 15,-2 5-1-15,-2 11 0 16,5 6 0-16,0 5 0 16,4-1 0-16,9 4 0 15,5-4 0-15,0-7 0 16,5-3 0-16,5-8 0 0,6-11 0 16,1-4 0-16,-2-10 0 15,0-4 0-15,-1-11 0 16,1 1 0-16,-4-5 0 15,-4-4 0-15,0-2 0 16,-7-2 0-16,0 5 0 16,0-3 0-16,-7 6 0 15,-5 1-1-15,12 14 1 16,-24-22-1-16,24 22-2 16,-34 0-6-16,23 0-5 15,-7-7-10-15,18 7-50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5T23:17:07.4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26C8C27-4843-4789-ABDB-9D284F99064D}" emma:medium="tactile" emma:mode="ink">
          <msink:context xmlns:msink="http://schemas.microsoft.com/ink/2010/main" type="writingRegion" rotatedBoundingBox="12761,13492 14746,18322 14264,18521 12279,13690"/>
        </emma:interpretation>
      </emma:emma>
    </inkml:annotationXML>
    <inkml:traceGroup>
      <inkml:annotationXML>
        <emma:emma xmlns:emma="http://www.w3.org/2003/04/emma" version="1.0">
          <emma:interpretation id="{85D477B0-09D0-47BC-B268-9AD6460FC322}" emma:medium="tactile" emma:mode="ink">
            <msink:context xmlns:msink="http://schemas.microsoft.com/ink/2010/main" type="paragraph" rotatedBoundingBox="12761,13492 14746,18322 14264,18521 12279,13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5196C-F385-406D-9807-ECE918CB8C47}" emma:medium="tactile" emma:mode="ink">
              <msink:context xmlns:msink="http://schemas.microsoft.com/ink/2010/main" type="line" rotatedBoundingBox="12761,13492 14746,18322 14264,18521 12279,13690"/>
            </emma:interpretation>
          </emma:emma>
        </inkml:annotationXML>
        <inkml:traceGroup>
          <inkml:annotationXML>
            <emma:emma xmlns:emma="http://www.w3.org/2003/04/emma" version="1.0">
              <emma:interpretation id="{4766EE71-1820-40C1-B25E-AE03BB2D3C86}" emma:medium="tactile" emma:mode="ink">
                <msink:context xmlns:msink="http://schemas.microsoft.com/ink/2010/main" type="inkWord" rotatedBoundingBox="12761,13492 14746,18322 14264,18521 12279,13690"/>
              </emma:interpretation>
            </emma:emma>
          </inkml:annotationXML>
          <inkml:trace contextRef="#ctx0" brushRef="#br0">33 14 104 0,'0'0'72'0,"0"0"-44"16,0 0-16-16,0 0-4 15,-3-15-4-15,3 15 0 16,0 0-2-16,0 0 1 16,0 0-2-16,0 0 1 15,0 0-1-15,0 15-1 16,0-15 1-16,0 22-1 16,-7-4 0-16,7 7 1 0,-8 1-1 15,8 3 0 1,-8 4 0-16,8 4 0 15,-3-5 0-15,3 1 0 0,0-7 0 16,0-1 0 0,0-7 0-16,0-3-1 15,0 2 0-15,0-17-2 0,0 0-7 16,0 0-3-16,0 0-11 16,11-21-45-16</inkml:trace>
          <inkml:trace contextRef="#ctx0" brushRef="#br0" timeOffset="700.029">277 454 154 0,'-11'0'44'0,"11"0"-24"0,0 0-9 16,22 31-7 0,-22-31-1-16,22 35-1 15,-11-6-1-15,14 12 0 16,-7-5 0-16,5 11 0 16,-9-3-1-16,4 7 0 0,-3-8 1 15,-1 1-1-15,-14-4 0 16,0-4 0-16,0-3 0 15,-18-4 0-15,7-2-1 16,-7-9 1-16,-4-8 0 16,1-10 0-16,3-7-1 15,-1-12 1-15,4-2 0 0,8-12 0 16,7-4 0-16,4-1 0 16,10-10 0-16,1 0 0 15,11 4 0-15,-2-3 0 16,5 3 0-16,2 5 0 15,-7 1 0-15,-1 2 0 16,-5 7 0-16,-4 4 0 16,-3 3 0-16,-4 3 0 15,-7 2 0-15,0 17 0 16,-15-19 1-16,15 19-1 16,-29-3 0-16,11 6 0 15,-7 4 0-15,0 0 0 16,-4 9-1-16,0-6 1 15,6 9-1-15,-17-9-8 16,19 8-3-16,-1-10-7 0,0-6-27 16</inkml:trace>
          <inkml:trace contextRef="#ctx0" brushRef="#br0" timeOffset="17799.6947">1413 3565 100 0,'0'0'75'0,"0"0"-44"15,0 0-20-15,0 0-4 16,0 0-3-16,0 0-1 0,0 0-1 16,0 0 0-16,0 0-1 15,0 0 0 1,0 0 0-16,-3 14 0 16,3-14-1-16,0 19 0 0,0-1 1 15,0 0-1-15,-4 8 1 16,4 6-1-16,0 5 0 15,0-5 0-15,0 9 0 16,0-8 0-16,0 3 0 16,7-6 0-16,-3-2 0 15,-1-6 0-15,5-8 0 16,-5 0 0-16,-3-14 0 16,8 19 0-16,-8-19 0 0,0 0-1 15,0 0-2-15,0 0-6 16,0 0-5-16,0-19-10 15,-8 2-48 1</inkml:trace>
          <inkml:trace contextRef="#ctx0" brushRef="#br0" timeOffset="19044.2649">2076 4406 134 0,'3'-14'57'0,"-3"14"-35"16,0-26-9-16,-18 1-9 0,18 25-2 15,-18-32 0-15,7 16-1 16,-11-2 0-16,7 15 0 16,-6-8 0-16,3 11 0 15,-4 0-1-15,1 0 0 16,2 7 0-16,1 11 1 16,3-3-1-16,4 6 0 15,4 1 0-15,-1 4 0 16,8 0 0-16,0-1 0 15,8-7 0-15,2 0 0 16,1-7 0-16,7-4 0 16,1-3 0-16,3-4 0 15,0-4 0-15,-1-3 0 16,2-4 0-16,-5-4 0 16,0 5 0-16,-18 10 0 15,18-19 0-15,-18 19 0 0,0 0 0 16,0 0 1-16,0 0-1 15,0 0 0-15,-4 23 0 16,-3-2 1 0,0 9-1-16,0 6 0 0,-4 3 1 15,4 10-1 1,-1-6 0-16,1 1 0 0,3-1 0 16,-3-6 0-16,7-1-1 15,-11-22-1-15,11 9-8 16,0-23-2-16,0 0-10 15,-3-15-40-15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5T23:17:13.6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1FF0A04-DD4F-4A38-9A3B-EB66EFE6E763}" emma:medium="tactile" emma:mode="ink">
          <msink:context xmlns:msink="http://schemas.microsoft.com/ink/2010/main" type="writingRegion" rotatedBoundingBox="1892,17188 2406,17188 2406,18201 1892,18201"/>
        </emma:interpretation>
      </emma:emma>
    </inkml:annotationXML>
    <inkml:traceGroup>
      <inkml:annotationXML>
        <emma:emma xmlns:emma="http://www.w3.org/2003/04/emma" version="1.0">
          <emma:interpretation id="{C9610D63-46A6-4D6E-A51F-816847DA1E4A}" emma:medium="tactile" emma:mode="ink">
            <msink:context xmlns:msink="http://schemas.microsoft.com/ink/2010/main" type="paragraph" rotatedBoundingBox="1892,17188 2406,17188 2406,18201 1892,18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123B36-9F9C-4E82-BFD9-57DC72941756}" emma:medium="tactile" emma:mode="ink">
              <msink:context xmlns:msink="http://schemas.microsoft.com/ink/2010/main" type="line" rotatedBoundingBox="1892,17188 2406,17188 2406,18201 1892,18201"/>
            </emma:interpretation>
          </emma:emma>
        </inkml:annotationXML>
        <inkml:traceGroup>
          <inkml:annotationXML>
            <emma:emma xmlns:emma="http://www.w3.org/2003/04/emma" version="1.0">
              <emma:interpretation id="{757E9F85-6215-4DD8-9FEB-663A11532DC6}" emma:medium="tactile" emma:mode="ink">
                <msink:context xmlns:msink="http://schemas.microsoft.com/ink/2010/main" type="inkWord" rotatedBoundingBox="1892,17188 2406,17188 2406,18201 1892,18201"/>
              </emma:interpretation>
            </emma:emma>
          </inkml:annotationXML>
          <inkml:trace contextRef="#ctx0" brushRef="#br0">10 0 104 0,'0'0'74'0,"0"0"-46"16,0 0-13-16,0 0-10 15,0 0-1-15,0 0-2 16,0 0-1-16,0 0 1 16,0 0-1-16,4 19 0 15,-4-19 0-15,0 25 0 16,0-7-1-16,0 9 1 15,-4 1-1-15,4 5 0 16,-7 3 0-16,7 1 1 16,0-1-1-16,0-3 0 15,0-3 0-15,0-5 0 16,0-7 0-16,0-4 0 16,0-14-1-16,0 0 0 0,11 19-4 15,-11-19-5-15,8-19-5 16,-8 5-15-16,0-1-65 15</inkml:trace>
          <inkml:trace contextRef="#ctx0" brushRef="#br0" timeOffset="544.9897">-387 784 156 0,'-18'3'41'16,"4"7"-22"-16,-4 2-7 15,-5-4-10-15,12 13 0 16,-2-2-1-16,5 6 0 16,8-3-1-16,3 3 0 15,8-2 1-15,12 1-1 16,-2-8 0-16,8-2 0 0,0-7 0 15,4-7 0-15,-8-14 0 16,5-2 0 0,-8-9 1-16,-4 0-1 15,-4-8 0-15,-2 0 0 0,-12-3 1 16,0 7-1-16,-12-4 0 16,1 7 1-1,-10 5-1-15,-1 1 1 0,-4 11-1 16,1 1 0-16,-1 8 0 15,1 0 0-15,7 8-1 16,-5-16-5-16,23 8-3 16,-21 11-8-16,21-11-17 15,0 0-76-15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5T23:17:18.7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68F67B4-BF41-47D7-8D41-3C24B7AFCA1B}" emma:medium="tactile" emma:mode="ink">
          <msink:context xmlns:msink="http://schemas.microsoft.com/ink/2010/main" type="writingRegion" rotatedBoundingBox="6020,17262 6217,17262 6217,18365 6020,18365"/>
        </emma:interpretation>
      </emma:emma>
    </inkml:annotationXML>
    <inkml:traceGroup>
      <inkml:annotationXML>
        <emma:emma xmlns:emma="http://www.w3.org/2003/04/emma" version="1.0">
          <emma:interpretation id="{CBF8E882-340B-4D7B-B51F-34C5807C8B6A}" emma:medium="tactile" emma:mode="ink">
            <msink:context xmlns:msink="http://schemas.microsoft.com/ink/2010/main" type="paragraph" rotatedBoundingBox="6020,17262 6217,17262 6217,18365 6020,18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A54339-76BD-4BBB-945C-F8758E0AFD94}" emma:medium="tactile" emma:mode="ink">
              <msink:context xmlns:msink="http://schemas.microsoft.com/ink/2010/main" type="line" rotatedBoundingBox="6020,17262 6217,17262 6217,18365 6020,18365"/>
            </emma:interpretation>
          </emma:emma>
        </inkml:annotationXML>
        <inkml:traceGroup>
          <inkml:annotationXML>
            <emma:emma xmlns:emma="http://www.w3.org/2003/04/emma" version="1.0">
              <emma:interpretation id="{C807D4E6-849D-42AB-A01C-BBE1F498CC29}" emma:medium="tactile" emma:mode="ink">
                <msink:context xmlns:msink="http://schemas.microsoft.com/ink/2010/main" type="inkWord" rotatedBoundingBox="6020,17262 6217,17262 6217,18365 6020,18365"/>
              </emma:interpretation>
            </emma:emma>
          </inkml:annotationXML>
          <inkml:trace contextRef="#ctx0" brushRef="#br0">31 0 71 0,'0'0'94'16,"0"0"-58"0,0 0-19-16,0 17-11 15,0-17-2-15,0 0-1 16,0 0-2-16,0 0 1 0,0 0-1 15,0 0 1-15,0 0-1 16,0 0 0-16,0 0-1 16,0 0 1-16,0 0-1 15,0 0 1-15,0 0-1 16,-7 26 0-16,7-26 0 16,-8 25 0-16,5-6 1 15,3 2-1-15,-7-2 0 0,7 3 0 16,-4 4 0-16,4-9 0 15,0 5 0-15,0-3 0 16,0-2 0-16,4 1-1 16,3 1 1-16,-7-19-2 15,11 33-2 1,-11-33-7-16,15 18-5 0,-15-18-17 16,0 0-71-16</inkml:trace>
          <inkml:trace contextRef="#ctx0" brushRef="#br0" timeOffset="585.2221">-42 608 167 0,'0'0'37'0,"-15"3"-20"15,15-3-6-15,0 0-8 16,15-7-1-16,-15 7-1 16,26 0 0-16,-8 0-1 15,4 0 1-15,-4 4-1 16,4 3 1-16,-7 0-1 15,-5 4 0-15,-2 4 0 0,-8-1 0 16,-4 5 0-16,-7 2 0 16,-3-3 0-16,-1 5 0 15,-3-6 0-15,4 2 0 16,-5-5 0-16,7 1 0 16,12-15 0-16,-13 22 0 15,13-22 0-15,3 21 0 16,12-6 0-16,-1-3 0 15,4 5 0-15,0-3 0 16,5 5 0-16,-2-1 0 16,1-3 0-16,-11 3 0 15,0-4 0-15,-4 5 0 16,-7-5 0-16,0 1 1 16,-7-1-1-16,0 1 0 15,-8-4 0-15,4 0 0 0,-3-3 1 16,-4-8-1-1,3 3-1-15,-3-6 1 0,18 3-3 16,-33-16-6 0,18 2-3-16,-3-11-10 0,0-8-40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50:03.8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AD0562-5B22-46D3-BC2B-D357B73B3A17}" emma:medium="tactile" emma:mode="ink">
          <msink:context xmlns:msink="http://schemas.microsoft.com/ink/2010/main" type="writingRegion" rotatedBoundingBox="12611,12783 12242,16460 10861,16321 11231,12644"/>
        </emma:interpretation>
      </emma:emma>
    </inkml:annotationXML>
    <inkml:traceGroup>
      <inkml:annotationXML>
        <emma:emma xmlns:emma="http://www.w3.org/2003/04/emma" version="1.0">
          <emma:interpretation id="{6FCB22B0-B6CA-4E43-9BB5-2B29F7FBB357}" emma:medium="tactile" emma:mode="ink">
            <msink:context xmlns:msink="http://schemas.microsoft.com/ink/2010/main" type="paragraph" rotatedBoundingBox="12611,12783 12242,16460 10861,16321 11231,12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F60997-9D3E-40DA-88FB-E4C72197B0F4}" emma:medium="tactile" emma:mode="ink">
              <msink:context xmlns:msink="http://schemas.microsoft.com/ink/2010/main" type="line" rotatedBoundingBox="12611,12783 12242,16460 10861,16321 11231,12644"/>
            </emma:interpretation>
          </emma:emma>
        </inkml:annotationXML>
        <inkml:traceGroup>
          <inkml:annotationXML>
            <emma:emma xmlns:emma="http://www.w3.org/2003/04/emma" version="1.0">
              <emma:interpretation id="{A95D8CC6-C7DB-4CD5-BD93-692849901060}" emma:medium="tactile" emma:mode="ink">
                <msink:context xmlns:msink="http://schemas.microsoft.com/ink/2010/main" type="inkWord" rotatedBoundingBox="12611,12783 12242,16460 10861,16321 11231,12644">
                  <msink:destinationLink direction="with" ref="{0C76E276-3D87-43CC-A1D8-81FD0A253C4C}"/>
                </msink:context>
              </emma:interpretation>
            </emma:emma>
          </inkml:annotationXML>
          <inkml:trace contextRef="#ctx0" brushRef="#br0">15 0 179 0,'-9'12'30'16,"9"-12"-15"0,0 0-5-16,37 21-7 0,-20-30-2 15,12 18 0 1,-1-9 0-16,10 9 0 0,-5-2-1 16,-4 13 0-16,-4 1 0 15,-8 8 0-15,-10 4 0 16,-7 4 0-16,-7 1 0 15,-7-1 0-15,-1 0 0 16,2 0 0-16,-4-4 0 0,9-4 0 16,8 0 0-1,0-4 0-15,17 0 0 0,4 1-1 16,-1-11 1 0,5 6 0-16,4-1 0 15,-5 0 0-15,-7-2 0 0,-4 2 0 16,-5 1 0-16,-8 8 1 15,-17-9-1-15,1 6 0 16,-13-6 0-16,0 5 0 16,-8-9 0-16,-4 0 0 15,-1-3 0-15,1-13 0 16,8 4-1-16,0-16 1 16,12 4-2-16,-3-21-1 15,24 4-7-15,3-7-4 16,13-2-14-16,1-12-55 0</inkml:trace>
          <inkml:trace contextRef="#ctx0" brushRef="#br0" timeOffset="646.8131">564 227 184 0,'0'32'27'0,"-4"10"-13"15,-5 3-4-15,1-4-9 16,16 13 1-16,1-12-1 16,12 7-1-16,-1-12 1 15,13 1-1-15,4-13 0 16,1-13 0-16,-2-3 0 16,2-9 0-16,-5-13-1 0,-4-12 1 15,-4 0 0-15,-17-12 0 16,1-4 0-16,-9 0 0 15,-12-5 0-15,-2 4 0 16,-10 5 0-16,3 4 0 16,-8 9 0-16,8 7 1 15,0 4-1-15,5 6 0 16,16 7 1-16,-20-4-1 16,20 4 0-16,0 0 0 15,20-13 0-15,1 5 0 16,0-1 0-16,12 1 0 15,3 0 0-15,2-5 0 16,-1 8 0-16,-3 5 0 0,-1 0 0 16,-9 0 0-1,1 18 0-15,-5 2 0 0,-7 10 0 16,4 7 0-16,-5 8 0 16,5 0 0-1,-5 1 0-15,4 0 0 0,1-5 0 16,4-8 0-1,3-12 0-15,5-13 0 0,-4-13 0 16,4-6 0-16,0-15 0 16,-4-7 0-16,-8-12 0 15,-10-1 0-15,-7 1 0 16,-7 0 1-16,-19 3-1 0,-2 6 0 16,-6 6 0-16,-3 9 0 15,0 13-1 1,-8-9-2-16,12 17-6 0,0 0-4 15,8 0-9-15,0-12-41 16</inkml:trace>
          <inkml:trace contextRef="#ctx0" brushRef="#br0" timeOffset="-664.4816">378-571 181 0,'-12'-8'29'0,"12"8"-14"15,0 0-5-15,12 33-8 16,-12-33 0-16,12 41-1 15,-3-8 0-15,7 4-1 16,5 1 0-16,-1 4 1 16,1-10-1-16,5-3 0 15,-7-9 0-15,7-7 1 0,3-13-1 16,4-8 0 0,0-5 0-16,0-3 0 0,3-6 0 15,2 2 0 1,-5-9 1-16,0 9-1 0,0 0 0 15,-4 3 0-15,-8 0 0 16,-5 9 0-16,-16 8 0 16,17-8-1-16,-17 8 0 15,0 0-6-15,0 0-3 16,-12-13-5-16,12 13-17 16</inkml:trace>
          <inkml:trace contextRef="#ctx0" brushRef="#br0" timeOffset="-679228.2124">759-2815 200 0,'28'8'19'0,"5"4"-7"16,5-8-3-16,7 8-8 16,-4-12-1-16,1 9 1 0,3-1-1 15,-16-8-1 1,8 21-3-16,-17-13-6 15,-20-8-4-15,0 0-11 0,0 0-52 16</inkml:trace>
          <inkml:trace contextRef="#ctx0" brushRef="#br0" timeOffset="-679430.286">899-2823 188 0,'-17'24'24'16,"-7"-4"-11"-16,3 10-4 15,0 3-8-15,5-4-1 16,8 7 1-1,8-2-1-15,3-1 0 0,14 0 1 16,8 0-1-16,-1-4 0 16,9 0 0-16,-4-4 0 15,4 0 0-15,-3 0 0 16,-10-5 0-16,-8 1-1 16,-3-1 1-16,-9 2 0 15,-9-2 0-15,-6 0 0 0,-6-3 0 16,-8 4 0-16,-1-1 0 15,-3-3 0-15,1-9 0 16,2 9-1-16,-3-26-2 16,21 9-6-16,-5-11-6 15,1-11-15-15,8-3-56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39:07.1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152A69-34D5-462B-89EF-4FF33DAAC565}" emma:medium="tactile" emma:mode="ink">
          <msink:context xmlns:msink="http://schemas.microsoft.com/ink/2010/main" type="writingRegion" rotatedBoundingBox="8840,12329 8923,15772 7598,15804 7516,12360"/>
        </emma:interpretation>
      </emma:emma>
    </inkml:annotationXML>
    <inkml:traceGroup>
      <inkml:annotationXML>
        <emma:emma xmlns:emma="http://www.w3.org/2003/04/emma" version="1.0">
          <emma:interpretation id="{0398BECD-1DA1-40A3-8AA8-1FD8714BCA0B}" emma:medium="tactile" emma:mode="ink">
            <msink:context xmlns:msink="http://schemas.microsoft.com/ink/2010/main" type="paragraph" rotatedBoundingBox="8840,12329 8923,15772 7598,15804 7516,12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C1FCA1-0151-4028-860B-09F77118DB37}" emma:medium="tactile" emma:mode="ink">
              <msink:context xmlns:msink="http://schemas.microsoft.com/ink/2010/main" type="line" rotatedBoundingBox="8840,12329 8923,15772 7598,15804 7516,12360"/>
            </emma:interpretation>
          </emma:emma>
        </inkml:annotationXML>
        <inkml:traceGroup>
          <inkml:annotationXML>
            <emma:emma xmlns:emma="http://www.w3.org/2003/04/emma" version="1.0">
              <emma:interpretation id="{24F7EC00-1C6D-46F7-91D6-4B9113302A4E}" emma:medium="tactile" emma:mode="ink">
                <msink:context xmlns:msink="http://schemas.microsoft.com/ink/2010/main" type="inkWord" rotatedBoundingBox="8840,12329 8923,15772 7598,15804 7516,12360"/>
              </emma:interpretation>
            </emma:emma>
          </inkml:annotationXML>
          <inkml:trace contextRef="#ctx0" brushRef="#br0">6447 406 111 0,'0'0'70'0,"0"0"-43"16,0 0-12-16,-12-22-10 16,12 22-1-16,0 0-1 15,0 0-1-15,0 0 0 0,0 17-1 16,0-17 0-16,0 34 0 15,-9-9-1-15,9 10 1 16,-9 12-1 0,2 10 1-16,2 14-1 0,2 6 0 15,-6 11 0-15,9 7 0 16,-8 9 0-16,8-1 0 16,0 0 0-16,0 4 1 15,0-12-2-15,-4 0 2 16,4-3-2-16,0-2 2 15,0-6-1-15,4-10 0 16,-4-8 0-16,4-4 0 16,-4-5 0-16,8-11 0 15,-8-5 0-15,5-16 0 16,-5 0-1-16,3-13 1 16,-3-12 0-16,0 17-1 15,0-17 1-15,0 0-2 16,0 0-2-16,0-17-6 15,0 17-4-15,-8-32-13 16,-4 15-51-16</inkml:trace>
          <inkml:trace contextRef="#ctx0" brushRef="#br0" timeOffset="309.0324">6211 2042 172 0,'0'0'34'0,"-17"25"-17"15,17-9-7-15,0-16-4 0,9 50-5 16,-9-13 0 0,17 13 1-16,-10-2-2 0,10 15 1 15,0-9 0-15,4-4-1 16,4-17 0 0,4-9 1-16,4-16-1 0,8-16 0 15,-1-20 1-15,7-4-1 16,-2-15 0-16,0-7 0 15,-4 5 0-15,-3-5 0 16,-10 8 0-16,-7 1-1 16,-4 16 0-16,-17-9-2 15,0 26-7-15,0 12-2 16,-12-7-8-16,-5 10-33 16</inkml:trace>
          <inkml:trace contextRef="#ctx0" brushRef="#br0" timeOffset="791.504">5872 3022 188 0,'21'15'25'0,"4"3"-11"15,-5 3-5-15,6 15-7 16,-5-11-1-16,-2 12-1 16,2 2 1-16,0 5 0 15,-13-2-1 1,1-1 0-16,-9 0 0 0,-9 1 0 15,-3-10 0 1,-9 6 0-16,-8-9 0 0,1-4 0 16,-6-4 0-16,6-5 0 15,-2-4 0-15,6-4 1 16,7-8-1-16,17 0 0 16,-21 6 0-16,21-6 1 15,26-6-1-15,-7 6 0 16,11-3 0-16,3 3 0 15,4-9 0-15,8 1 0 0,9-1-1 16,-16-16-2 0,19 5-6-16,-12-13-4 15,2-4-9-15,-6-12-39 0</inkml:trace>
          <inkml:trace contextRef="#ctx0" brushRef="#br0" timeOffset="1533.9708">6315 3091 196 0,'28'0'21'0,"5"5"-9"0,1-5-2 16,15 9-9-16,-8-9-1 15,9 0 1-15,-1 0-1 16,5 0 0-16,-8 4 0 16,-1-4 0-16,-7 0 0 15,-10 0 1-15,-7 0-1 16,-4 8 0-16,-17-8 0 16,12 28 0-16,-12-2 0 15,-8 10 1-15,-1 5-1 0,9 18 0 16,-4-1 0-1,4 4 0-15,4-5 0 0,13-3 1 16,4-12-1-16,3-12 0 16,9-18 0-1,0-17 0-15,5-20 1 0,3-4-1 16,-8-17 0-16,-8-3 0 16,-8-8 0-16,-14-6 0 15,-3 9 0-15,-15 5 0 16,-11 8 0-16,-7 3 0 15,0 14 0-15,-4-6-1 16,3 18-1-16,-14 0-7 16,15 0-2-16,0-1-8 0,-5-1-28 15</inkml:trace>
          <inkml:trace contextRef="#ctx0" brushRef="#br0" timeOffset="1114.0678">6430 3142 190 0,'-13'37'23'0,"6"4"-9"16,7 5-5-16,-8-10-7 15,23 10-2-15,3-8 1 16,11 3-1-16,-1-8 1 0,10 7-1 16,-2-6 0-16,-6-5 0 15,-1-4 0 1,-5 4 1-16,-7-1-1 15,-5-3 0-15,-12 1 0 0,0-6 0 16,-8 5 0-16,-9-4 0 16,1-5 1-1,-1 5-1-15,-7-9 0 0,3-3 0 16,0-2 0-16,0-7-1 16,1 0 1-16,-5-11-1 15,8 3-3-15,-11-18-5 16,2-7-5-16,-2-8-13 15,3-13-51-15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22T21:50:08.6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396D96-D9F1-486D-8598-477B80474996}" emma:medium="tactile" emma:mode="ink">
          <msink:context xmlns:msink="http://schemas.microsoft.com/ink/2010/main" type="writingRegion" rotatedBoundingBox="10275,7877 11726,7877 11726,8906 10275,8906"/>
        </emma:interpretation>
      </emma:emma>
    </inkml:annotationXML>
    <inkml:traceGroup>
      <inkml:annotationXML>
        <emma:emma xmlns:emma="http://www.w3.org/2003/04/emma" version="1.0">
          <emma:interpretation id="{B1A344A8-98BD-422A-B6AD-7630D6B56DDE}" emma:medium="tactile" emma:mode="ink">
            <msink:context xmlns:msink="http://schemas.microsoft.com/ink/2010/main" type="paragraph" rotatedBoundingBox="10275,7877 11726,7877 11726,8906 10275,8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9C6E9-2494-454F-BA0E-0BF690C00681}" emma:medium="tactile" emma:mode="ink">
              <msink:context xmlns:msink="http://schemas.microsoft.com/ink/2010/main" type="line" rotatedBoundingBox="10275,7877 11726,7877 11726,8906 10275,8906"/>
            </emma:interpretation>
          </emma:emma>
        </inkml:annotationXML>
        <inkml:traceGroup>
          <inkml:annotationXML>
            <emma:emma xmlns:emma="http://www.w3.org/2003/04/emma" version="1.0">
              <emma:interpretation id="{1A5B78C9-097D-4CA1-B427-61AF12730ABD}" emma:medium="tactile" emma:mode="ink">
                <msink:context xmlns:msink="http://schemas.microsoft.com/ink/2010/main" type="inkWord" rotatedBoundingBox="10275,7877 11726,7877 11726,8906 10275,8906"/>
              </emma:interpretation>
            </emma:emma>
          </inkml:annotationXML>
          <inkml:trace contextRef="#ctx0" brushRef="#br0">225-6 67 0,'-16'3'89'0,"11"22"-49"16,-19-8-23-16,3 4-11 15,5 21-1-15,-18-10-2 16,18 26 0-16,-13-6-1 15,13 20 0-15,-10-6-1 16,19 17 1-16,-6-1-2 16,13 5 1-16,0-4 0 15,13-5-1-15,-1-8 0 0,4-11 0 16,1-14 0-16,4-8 0 16,0-20 0-1,3-17 0-15,0-8 0 0,2-14 0 16,-2-2 0-16,-3-9 0 15,-4-5 0-15,-5-3 0 16,-4 5 0-16,-8-2 0 16,-4 4 0-16,-12 6 0 15,-5 2 0-15,-4 14-1 16,-8 1 1-16,0 6 0 16,4 5 0-16,1 0 0 15,2 8 0-15,2-3 0 16,7 7 0-16,17-12 0 15,0 0-1-15,0 0 0 0,13 12-1 16,-13-12-1-16,45-16-7 16,-12 3-6-16,4 1-16 15,9-4-61 1</inkml:trace>
          <inkml:trace contextRef="#ctx0" brushRef="#br0" timeOffset="684.5459">704 304 111 0,'-4'16'68'15,"-8"4"-41"-15,-5 6-12 16,-4 16-11-16,-7-10 0 0,15 22-1 16,-12-9-1-16,17 17-1 15,1-8 1-15,10 4-2 16,6-13 1-16,7-4-1 15,9-8 1-15,8-12-1 16,4-9 0-16,1-15 0 16,7-14 0-16,-8-7 0 15,4-10-1-15,-7-4 1 16,-1 2-1-16,-9-5 1 16,-7 3 0-16,-9 1-1 15,-8 8 1-15,-13 0 1 16,-7 9-1-16,-1 7 0 15,-7 1 1-15,2 7-1 16,-7 5 0-16,9 0 1 0,3 0-1 16,21 0 0-16,-20 8 0 15,20-8 0 1,0 0 0-16,24-16 0 16,1 0 0-16,8-6 0 15,4 3 0-15,8-2 0 16,1 4 0-16,0-3 0 0,-5 11 0 15,-4 9 0 1,-4 0 0-16,-13 16 0 0,1 5 0 16,-12 9 0-16,-1 6 0 15,-4 10 0-15,-4-5 0 0,8 1 1 16,1-5-1 0,7 0 0-16,1-17 0 15,7-8 0-15,5-12 0 0,1-3 0 16,-2-17 0-16,6-5 1 15,-10-8-1-15,-3-1 0 16,-5 1 0-16,-11 0 0 16,-5 8 0-16,-9 1 0 15,-12 11 0-15,-8 1 0 16,-4 12 0-16,-12 0-1 16,12 17-1-16,-20-14-8 15,11-3-1-15,-3 0-10 16,7-25-33-16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6CFF-E5A2-4A62-9E09-E96C53F9D30C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2232E-CC4A-4470-8FAA-CD1AA5FA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PW_F</a:t>
            </a:r>
            <a:r>
              <a:rPr lang="en-US" baseline="0" dirty="0" smtClean="0"/>
              <a:t> = - 120,000 + 18000(P/A, 12%, 25) + 45000(P/F, 12%, 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2232E-CC4A-4470-8FAA-CD1AA5FA72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0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0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2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3190-2399-4F71-AD68-8EF4D73A0E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4707-4F83-482C-8A20-46BAA7A3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zs177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9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9" Type="http://schemas.openxmlformats.org/officeDocument/2006/relationships/image" Target="../media/image52.emf"/><Relationship Id="rId3" Type="http://schemas.openxmlformats.org/officeDocument/2006/relationships/image" Target="../media/image34.emf"/><Relationship Id="rId21" Type="http://schemas.openxmlformats.org/officeDocument/2006/relationships/image" Target="../media/image43.emf"/><Relationship Id="rId34" Type="http://schemas.openxmlformats.org/officeDocument/2006/relationships/customXml" Target="../ink/ink44.xml"/><Relationship Id="rId42" Type="http://schemas.openxmlformats.org/officeDocument/2006/relationships/customXml" Target="../ink/ink48.xml"/><Relationship Id="rId7" Type="http://schemas.openxmlformats.org/officeDocument/2006/relationships/image" Target="../media/image36.emf"/><Relationship Id="rId12" Type="http://schemas.openxmlformats.org/officeDocument/2006/relationships/customXml" Target="../ink/ink33.xml"/><Relationship Id="rId17" Type="http://schemas.openxmlformats.org/officeDocument/2006/relationships/image" Target="../media/image41.emf"/><Relationship Id="rId25" Type="http://schemas.openxmlformats.org/officeDocument/2006/relationships/image" Target="../media/image45.emf"/><Relationship Id="rId33" Type="http://schemas.openxmlformats.org/officeDocument/2006/relationships/image" Target="../media/image49.emf"/><Relationship Id="rId38" Type="http://schemas.openxmlformats.org/officeDocument/2006/relationships/customXml" Target="../ink/ink46.xml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image" Target="../media/image47.emf"/><Relationship Id="rId41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38.emf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51.emf"/><Relationship Id="rId40" Type="http://schemas.openxmlformats.org/officeDocument/2006/relationships/customXml" Target="../ink/ink47.xml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10" Type="http://schemas.openxmlformats.org/officeDocument/2006/relationships/customXml" Target="../ink/ink32.xml"/><Relationship Id="rId19" Type="http://schemas.openxmlformats.org/officeDocument/2006/relationships/image" Target="../media/image42.emf"/><Relationship Id="rId31" Type="http://schemas.openxmlformats.org/officeDocument/2006/relationships/image" Target="../media/image48.emf"/><Relationship Id="rId4" Type="http://schemas.openxmlformats.org/officeDocument/2006/relationships/customXml" Target="../ink/ink29.xml"/><Relationship Id="rId9" Type="http://schemas.openxmlformats.org/officeDocument/2006/relationships/image" Target="../media/image37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46.emf"/><Relationship Id="rId30" Type="http://schemas.openxmlformats.org/officeDocument/2006/relationships/customXml" Target="../ink/ink42.xml"/><Relationship Id="rId35" Type="http://schemas.openxmlformats.org/officeDocument/2006/relationships/image" Target="../media/image50.emf"/><Relationship Id="rId43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54.xml"/><Relationship Id="rId18" Type="http://schemas.openxmlformats.org/officeDocument/2006/relationships/image" Target="../media/image55.emf"/><Relationship Id="rId26" Type="http://schemas.openxmlformats.org/officeDocument/2006/relationships/image" Target="../media/image59.emf"/><Relationship Id="rId3" Type="http://schemas.openxmlformats.org/officeDocument/2006/relationships/customXml" Target="../ink/ink49.xml"/><Relationship Id="rId21" Type="http://schemas.openxmlformats.org/officeDocument/2006/relationships/customXml" Target="../ink/ink58.xml"/><Relationship Id="rId7" Type="http://schemas.openxmlformats.org/officeDocument/2006/relationships/customXml" Target="../ink/ink51.xml"/><Relationship Id="rId12" Type="http://schemas.openxmlformats.org/officeDocument/2006/relationships/image" Target="../media/image31.emf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2" Type="http://schemas.openxmlformats.org/officeDocument/2006/relationships/image" Target="../media/image9.png"/><Relationship Id="rId16" Type="http://schemas.openxmlformats.org/officeDocument/2006/relationships/image" Target="../media/image33.emf"/><Relationship Id="rId20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53.xml"/><Relationship Id="rId24" Type="http://schemas.openxmlformats.org/officeDocument/2006/relationships/image" Target="../media/image58.emf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10" Type="http://schemas.openxmlformats.org/officeDocument/2006/relationships/image" Target="../media/image30.emf"/><Relationship Id="rId19" Type="http://schemas.openxmlformats.org/officeDocument/2006/relationships/customXml" Target="../ink/ink57.xml"/><Relationship Id="rId4" Type="http://schemas.openxmlformats.org/officeDocument/2006/relationships/image" Target="../media/image23.emf"/><Relationship Id="rId9" Type="http://schemas.openxmlformats.org/officeDocument/2006/relationships/customXml" Target="../ink/ink52.xml"/><Relationship Id="rId14" Type="http://schemas.openxmlformats.org/officeDocument/2006/relationships/image" Target="../media/image32.emf"/><Relationship Id="rId22" Type="http://schemas.openxmlformats.org/officeDocument/2006/relationships/image" Target="../media/image57.emf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65.emf"/><Relationship Id="rId18" Type="http://schemas.openxmlformats.org/officeDocument/2006/relationships/image" Target="../media/image5.jpeg"/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12" Type="http://schemas.openxmlformats.org/officeDocument/2006/relationships/customXml" Target="../ink/ink66.xml"/><Relationship Id="rId17" Type="http://schemas.openxmlformats.org/officeDocument/2006/relationships/image" Target="../media/image4.jpeg"/><Relationship Id="rId2" Type="http://schemas.openxmlformats.org/officeDocument/2006/relationships/customXml" Target="../ink/ink61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10" Type="http://schemas.openxmlformats.org/officeDocument/2006/relationships/customXml" Target="../ink/ink65.xml"/><Relationship Id="rId4" Type="http://schemas.openxmlformats.org/officeDocument/2006/relationships/customXml" Target="../ink/ink62.xml"/><Relationship Id="rId9" Type="http://schemas.openxmlformats.org/officeDocument/2006/relationships/image" Target="../media/image63.emf"/><Relationship Id="rId14" Type="http://schemas.openxmlformats.org/officeDocument/2006/relationships/customXml" Target="../ink/ink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4.png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3.emf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image" Target="../media/image11.emf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image" Target="../media/image7.emf"/><Relationship Id="rId19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emf"/><Relationship Id="rId26" Type="http://schemas.openxmlformats.org/officeDocument/2006/relationships/customXml" Target="../ink/ink17.xml"/><Relationship Id="rId39" Type="http://schemas.openxmlformats.org/officeDocument/2006/relationships/image" Target="../media/image22.emf"/><Relationship Id="rId3" Type="http://schemas.openxmlformats.org/officeDocument/2006/relationships/image" Target="../media/image4.emf"/><Relationship Id="rId21" Type="http://schemas.openxmlformats.org/officeDocument/2006/relationships/image" Target="../media/image5.png"/><Relationship Id="rId34" Type="http://schemas.openxmlformats.org/officeDocument/2006/relationships/customXml" Target="../ink/ink21.xml"/><Relationship Id="rId12" Type="http://schemas.openxmlformats.org/officeDocument/2006/relationships/customXml" Target="../ink/ink14.xml"/><Relationship Id="rId25" Type="http://schemas.openxmlformats.org/officeDocument/2006/relationships/image" Target="../media/image15.emf"/><Relationship Id="rId33" Type="http://schemas.openxmlformats.org/officeDocument/2006/relationships/image" Target="../media/image19.emf"/><Relationship Id="rId38" Type="http://schemas.openxmlformats.org/officeDocument/2006/relationships/customXml" Target="../ink/ink23.xml"/><Relationship Id="rId2" Type="http://schemas.openxmlformats.org/officeDocument/2006/relationships/customXml" Target="../ink/ink11.xml"/><Relationship Id="rId20" Type="http://schemas.openxmlformats.org/officeDocument/2006/relationships/image" Target="../media/image15.png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emf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1.emf"/><Relationship Id="rId23" Type="http://schemas.openxmlformats.org/officeDocument/2006/relationships/image" Target="../media/image9.emf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10" Type="http://schemas.openxmlformats.org/officeDocument/2006/relationships/customXml" Target="../ink/ink13.xml"/><Relationship Id="rId31" Type="http://schemas.openxmlformats.org/officeDocument/2006/relationships/image" Target="../media/image18.emf"/><Relationship Id="rId4" Type="http://schemas.openxmlformats.org/officeDocument/2006/relationships/customXml" Target="../ink/ink12.xml"/><Relationship Id="rId9" Type="http://schemas.openxmlformats.org/officeDocument/2006/relationships/image" Target="../media/image7.emf"/><Relationship Id="rId22" Type="http://schemas.openxmlformats.org/officeDocument/2006/relationships/customXml" Target="../ink/ink15.xml"/><Relationship Id="rId27" Type="http://schemas.openxmlformats.org/officeDocument/2006/relationships/image" Target="../media/image16.emf"/><Relationship Id="rId30" Type="http://schemas.openxmlformats.org/officeDocument/2006/relationships/customXml" Target="../ink/ink19.xml"/><Relationship Id="rId35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6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2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customXml" Target="../ink/ink27.xml"/><Relationship Id="rId5" Type="http://schemas.openxmlformats.org/officeDocument/2006/relationships/customXml" Target="../ink/ink25.xml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4.emf"/><Relationship Id="rId9" Type="http://schemas.openxmlformats.org/officeDocument/2006/relationships/image" Target="../media/image27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worth and future worth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Jung-woo Sohn (</a:t>
            </a:r>
            <a:r>
              <a:rPr lang="en-US" dirty="0" smtClean="0">
                <a:hlinkClick r:id="rId2"/>
              </a:rPr>
              <a:t>jzs177@psu.edu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typical pattern:</a:t>
            </a:r>
            <a:br>
              <a:rPr lang="en-US" dirty="0" smtClean="0"/>
            </a:br>
            <a:r>
              <a:rPr lang="en-US" dirty="0" smtClean="0"/>
              <a:t>present worth analysis of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20690"/>
          </a:xfrm>
        </p:spPr>
        <p:txBody>
          <a:bodyPr/>
          <a:lstStyle/>
          <a:p>
            <a:r>
              <a:rPr lang="en-US" dirty="0" smtClean="0"/>
              <a:t>Initial purchase cost</a:t>
            </a:r>
          </a:p>
          <a:p>
            <a:r>
              <a:rPr lang="en-US" dirty="0" smtClean="0"/>
              <a:t>Periodic benefits or maintenance costs</a:t>
            </a:r>
          </a:p>
          <a:p>
            <a:r>
              <a:rPr lang="en-US" dirty="0" smtClean="0"/>
              <a:t>Final salvage value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3595" y="4830024"/>
            <a:ext cx="6093162" cy="6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451030" y="4859295"/>
              <a:ext cx="222840" cy="1331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6990" y="4845255"/>
                <a:ext cx="2476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201270" y="4116615"/>
              <a:ext cx="19440" cy="667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7590" y="4103655"/>
                <a:ext cx="475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3542270" y="3761295"/>
              <a:ext cx="28440" cy="1086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3270" y="3748695"/>
                <a:ext cx="5004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380390" y="4817895"/>
              <a:ext cx="872280" cy="8200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070" y="4803855"/>
                <a:ext cx="89460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4168670" y="3874335"/>
              <a:ext cx="25920" cy="9619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4270" y="3860655"/>
                <a:ext cx="5400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/>
              <p14:cNvContentPartPr/>
              <p14:nvPr/>
            </p14:nvContentPartPr>
            <p14:xfrm>
              <a:off x="6787310" y="3209415"/>
              <a:ext cx="821160" cy="8910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7950" y="3195375"/>
                <a:ext cx="84204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/>
              <p14:cNvContentPartPr/>
              <p14:nvPr/>
            </p14:nvContentPartPr>
            <p14:xfrm>
              <a:off x="7479950" y="3279975"/>
              <a:ext cx="39960" cy="15778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65190" y="3268095"/>
                <a:ext cx="69120" cy="16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8" name="Ink 77"/>
              <p14:cNvContentPartPr/>
              <p14:nvPr/>
            </p14:nvContentPartPr>
            <p14:xfrm>
              <a:off x="7671470" y="3044895"/>
              <a:ext cx="1159920" cy="7632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57430" y="3030495"/>
                <a:ext cx="1186920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" name="Ink 81"/>
              <p14:cNvContentPartPr/>
              <p14:nvPr/>
            </p14:nvContentPartPr>
            <p14:xfrm>
              <a:off x="223430" y="4328295"/>
              <a:ext cx="1672920" cy="20397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2790" y="4167735"/>
                <a:ext cx="1834200" cy="23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/>
              <p14:cNvContentPartPr/>
              <p14:nvPr/>
            </p14:nvContentPartPr>
            <p14:xfrm>
              <a:off x="7212470" y="2942295"/>
              <a:ext cx="1561680" cy="25084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31110" y="2779935"/>
                <a:ext cx="1725120" cy="28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4" name="Ink 83"/>
              <p14:cNvContentPartPr/>
              <p14:nvPr/>
            </p14:nvContentPartPr>
            <p14:xfrm>
              <a:off x="6867230" y="3999615"/>
              <a:ext cx="49680" cy="8848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8950" y="3987375"/>
                <a:ext cx="7020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6" name="Ink 85"/>
              <p14:cNvContentPartPr/>
              <p14:nvPr/>
            </p14:nvContentPartPr>
            <p14:xfrm>
              <a:off x="1792670" y="3689295"/>
              <a:ext cx="5409000" cy="8121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78630" y="3675255"/>
                <a:ext cx="543744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3" name="Ink 92"/>
              <p14:cNvContentPartPr/>
              <p14:nvPr/>
            </p14:nvContentPartPr>
            <p14:xfrm>
              <a:off x="1592510" y="3249375"/>
              <a:ext cx="4061160" cy="23400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8470" y="3234975"/>
                <a:ext cx="4089600" cy="23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Ink 110"/>
              <p14:cNvContentPartPr/>
              <p14:nvPr/>
            </p14:nvContentPartPr>
            <p14:xfrm>
              <a:off x="4171550" y="4996815"/>
              <a:ext cx="230040" cy="9079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57870" y="4985655"/>
                <a:ext cx="25344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4" name="Ink 113"/>
              <p14:cNvContentPartPr/>
              <p14:nvPr/>
            </p14:nvContentPartPr>
            <p14:xfrm>
              <a:off x="6898190" y="5870535"/>
              <a:ext cx="183600" cy="1512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84510" y="5861535"/>
                <a:ext cx="2062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Ink 114"/>
              <p14:cNvContentPartPr/>
              <p14:nvPr/>
            </p14:nvContentPartPr>
            <p14:xfrm>
              <a:off x="6932390" y="5004015"/>
              <a:ext cx="49320" cy="10018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0150" y="4991775"/>
                <a:ext cx="75600" cy="10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7" name="Ink 116"/>
              <p14:cNvContentPartPr/>
              <p14:nvPr/>
            </p14:nvContentPartPr>
            <p14:xfrm>
              <a:off x="2206310" y="5119215"/>
              <a:ext cx="5061960" cy="10504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92270" y="5105175"/>
                <a:ext cx="509004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8" name="Ink 117"/>
              <p14:cNvContentPartPr/>
              <p14:nvPr/>
            </p14:nvContentPartPr>
            <p14:xfrm>
              <a:off x="6626030" y="4797015"/>
              <a:ext cx="1038960" cy="5472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11990" y="4783335"/>
                <a:ext cx="10645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4" name="Ink 123"/>
              <p14:cNvContentPartPr/>
              <p14:nvPr/>
            </p14:nvContentPartPr>
            <p14:xfrm>
              <a:off x="3459110" y="6132615"/>
              <a:ext cx="2846880" cy="3121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45430" y="6118575"/>
                <a:ext cx="28746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2" name="Ink 131"/>
              <p14:cNvContentPartPr/>
              <p14:nvPr/>
            </p14:nvContentPartPr>
            <p14:xfrm>
              <a:off x="6269990" y="6183015"/>
              <a:ext cx="211680" cy="2894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55950" y="6168975"/>
                <a:ext cx="2336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" name="Ink 132"/>
              <p14:cNvContentPartPr/>
              <p14:nvPr/>
            </p14:nvContentPartPr>
            <p14:xfrm>
              <a:off x="6412190" y="6265095"/>
              <a:ext cx="200520" cy="32112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02470" y="6253575"/>
                <a:ext cx="224280" cy="3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1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480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Modern Manufacturer is considering the following projects as the next year’s R&amp;D efforts. On the basis of present worth, which project will be selected for funding? (Assume the annual interest rate of 12%) All the projects will (</a:t>
            </a:r>
            <a:r>
              <a:rPr lang="en-US" dirty="0" err="1" smtClean="0"/>
              <a:t>i</a:t>
            </a:r>
            <a:r>
              <a:rPr lang="en-US" dirty="0" smtClean="0"/>
              <a:t>) take two years to develop and earn income during the five years beyond development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31658"/>
              </p:ext>
            </p:extLst>
          </p:nvPr>
        </p:nvGraphicFramePr>
        <p:xfrm>
          <a:off x="1542107" y="4173648"/>
          <a:ext cx="609600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7307"/>
                <a:gridCol w="2399169"/>
                <a:gridCol w="24595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</a:p>
                    <a:p>
                      <a:r>
                        <a:rPr lang="en-US" dirty="0" smtClean="0"/>
                        <a:t>(during</a:t>
                      </a:r>
                      <a:r>
                        <a:rPr lang="en-US" baseline="0" dirty="0" smtClean="0"/>
                        <a:t> development)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Income</a:t>
                      </a:r>
                    </a:p>
                    <a:p>
                      <a:r>
                        <a:rPr lang="en-US" dirty="0" smtClean="0"/>
                        <a:t>(during profitability)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$4800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0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3995" y="3801147"/>
                <a:ext cx="8796009" cy="115805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=−2000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,12%,2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+3500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,12%,5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,12%,2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=−2000⋅1.690+3500⋅3.605⋅0.7972=6679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995" y="3801147"/>
                <a:ext cx="8796009" cy="115805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525419" y="2448963"/>
            <a:ext cx="4685258" cy="316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/>
              <p14:cNvContentPartPr/>
              <p14:nvPr/>
            </p14:nvContentPartPr>
            <p14:xfrm>
              <a:off x="2259310" y="2511025"/>
              <a:ext cx="22320" cy="708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7790" y="2498425"/>
                <a:ext cx="478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2919190" y="2518945"/>
              <a:ext cx="27360" cy="748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4790" y="2504905"/>
                <a:ext cx="5220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Ink 42"/>
              <p14:cNvContentPartPr/>
              <p14:nvPr/>
            </p14:nvContentPartPr>
            <p14:xfrm>
              <a:off x="3593470" y="1546945"/>
              <a:ext cx="27000" cy="8582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9430" y="1535065"/>
                <a:ext cx="55080" cy="8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/>
              <p14:cNvContentPartPr/>
              <p14:nvPr/>
            </p14:nvContentPartPr>
            <p14:xfrm>
              <a:off x="4194670" y="1553785"/>
              <a:ext cx="37800" cy="909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0270" y="1543345"/>
                <a:ext cx="62640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/>
              <p14:cNvContentPartPr/>
              <p14:nvPr/>
            </p14:nvContentPartPr>
            <p14:xfrm>
              <a:off x="4843030" y="1535425"/>
              <a:ext cx="40320" cy="846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8990" y="1524985"/>
                <a:ext cx="68760" cy="8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Ink 55"/>
              <p14:cNvContentPartPr/>
              <p14:nvPr/>
            </p14:nvContentPartPr>
            <p14:xfrm>
              <a:off x="5547550" y="1561345"/>
              <a:ext cx="47880" cy="8643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8190" y="1552345"/>
                <a:ext cx="6624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Ink 57"/>
              <p14:cNvContentPartPr/>
              <p14:nvPr/>
            </p14:nvContentPartPr>
            <p14:xfrm>
              <a:off x="6171790" y="1579705"/>
              <a:ext cx="47520" cy="8589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62070" y="1567465"/>
                <a:ext cx="6948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5" name="Ink 64"/>
              <p14:cNvContentPartPr/>
              <p14:nvPr/>
            </p14:nvContentPartPr>
            <p14:xfrm>
              <a:off x="3525790" y="1451545"/>
              <a:ext cx="2754000" cy="5259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1750" y="1437505"/>
                <a:ext cx="27802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9" name="Ink 68"/>
              <p14:cNvContentPartPr/>
              <p14:nvPr/>
            </p14:nvContentPartPr>
            <p14:xfrm>
              <a:off x="3089830" y="1668265"/>
              <a:ext cx="438840" cy="2520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76150" y="1654225"/>
                <a:ext cx="466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" name="Ink 75"/>
              <p14:cNvContentPartPr/>
              <p14:nvPr/>
            </p14:nvContentPartPr>
            <p14:xfrm>
              <a:off x="5075590" y="1778065"/>
              <a:ext cx="414000" cy="1789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61910" y="1764385"/>
                <a:ext cx="4417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0" name="Ink 79"/>
              <p14:cNvContentPartPr/>
              <p14:nvPr/>
            </p14:nvContentPartPr>
            <p14:xfrm>
              <a:off x="5665990" y="1797865"/>
              <a:ext cx="467280" cy="2109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52310" y="1783825"/>
                <a:ext cx="495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1" name="Ink 80"/>
              <p14:cNvContentPartPr/>
              <p14:nvPr/>
            </p14:nvContentPartPr>
            <p14:xfrm>
              <a:off x="1526710" y="2354785"/>
              <a:ext cx="4867200" cy="12560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2670" y="2342185"/>
                <a:ext cx="489528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/>
              <p:cNvSpPr txBox="1">
                <a:spLocks/>
              </p:cNvSpPr>
              <p:nvPr/>
            </p:nvSpPr>
            <p:spPr>
              <a:xfrm>
                <a:off x="173994" y="5016772"/>
                <a:ext cx="8796010" cy="13060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=−3500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,12%,2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,12%,5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,12%,2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=−3500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⋅1.690+4800⋅3.605⋅0.7972=7880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94" y="5016772"/>
                <a:ext cx="8796010" cy="130602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7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Purchasing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755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Harry is buying a new car. He is considering Honda Accord, Chevy Prizm, and Plymouth Acclaim, each with a seven-year useful life. Given the following data, which one should he buy if the decision criterion is present worth? Assume an annually compounded interest rate of 9% per year.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17294"/>
              </p:ext>
            </p:extLst>
          </p:nvPr>
        </p:nvGraphicFramePr>
        <p:xfrm>
          <a:off x="516048" y="4199942"/>
          <a:ext cx="7772968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3242"/>
                <a:gridCol w="1943242"/>
                <a:gridCol w="1943242"/>
                <a:gridCol w="194324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Salvage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Honda Accord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Chevy Prizm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Plymouth</a:t>
                      </a:r>
                      <a:r>
                        <a:rPr lang="en-US" baseline="0" dirty="0" smtClean="0"/>
                        <a:t> acclaim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Purchasing a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908522"/>
          </a:xfrm>
        </p:spPr>
        <p:txBody>
          <a:bodyPr/>
          <a:lstStyle/>
          <a:p>
            <a:r>
              <a:rPr lang="en-US" dirty="0" smtClean="0"/>
              <a:t>Things to consider:</a:t>
            </a:r>
          </a:p>
          <a:p>
            <a:pPr lvl="1"/>
            <a:r>
              <a:rPr lang="en-US" dirty="0" smtClean="0"/>
              <a:t>What will be the benefit for this case?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869086"/>
            <a:ext cx="7886700" cy="507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Solution: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511882"/>
            <a:ext cx="7886700" cy="507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49" y="3511882"/>
                <a:ext cx="8515351" cy="752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𝑎𝑐𝑐𝑜𝑟𝑑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=20000+300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−3000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=2000+300⋅5.033−3000⋅0.5470=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𝟏𝟗𝟖𝟔𝟗</m:t>
                    </m:r>
                  </m:oMath>
                </a14:m>
                <a:endParaRPr lang="en-US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511882"/>
                <a:ext cx="8515351" cy="752300"/>
              </a:xfrm>
              <a:prstGeom prst="rect">
                <a:avLst/>
              </a:prstGeom>
              <a:blipFill rotWithShape="0">
                <a:blip r:embed="rId2"/>
                <a:stretch>
                  <a:fillRect l="-787" t="-7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28650" y="4399120"/>
                <a:ext cx="8515350" cy="6117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𝑝𝑟𝑖𝑧𝑚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=18000+500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−2000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𝟏𝟗𝟒𝟐𝟑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99120"/>
                <a:ext cx="8515350" cy="611755"/>
              </a:xfrm>
              <a:prstGeom prst="rect">
                <a:avLst/>
              </a:prstGeom>
              <a:blipFill rotWithShape="0">
                <a:blip r:embed="rId3"/>
                <a:stretch>
                  <a:fillRect l="-644" t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28648" y="4944208"/>
                <a:ext cx="8515351" cy="587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𝑎𝑐𝑐𝑙𝑎𝑖𝑚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=17500+750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−1500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𝟐𝟎𝟒𝟓𝟒</m:t>
                    </m:r>
                  </m:oMath>
                </a14:m>
                <a:endParaRPr lang="en-US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4944208"/>
                <a:ext cx="8515351" cy="587460"/>
              </a:xfrm>
              <a:prstGeom prst="rect">
                <a:avLst/>
              </a:prstGeom>
              <a:blipFill rotWithShape="0">
                <a:blip r:embed="rId4"/>
                <a:stretch>
                  <a:fillRect l="-429"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0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exercise: running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496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Mutually exclusive (or perfect substitution) assumed between choices</a:t>
            </a:r>
          </a:p>
          <a:p>
            <a:r>
              <a:rPr lang="en-US" dirty="0" smtClean="0"/>
              <a:t>Example) Nina decides to venture into business. The business possibilities are as follows. Assuming annual interest rate of 12% and the total time periods of 25 years, which business will be the best for Nina based on the PW criteria?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26625"/>
              </p:ext>
            </p:extLst>
          </p:nvPr>
        </p:nvGraphicFramePr>
        <p:xfrm>
          <a:off x="1116594" y="3775295"/>
          <a:ext cx="6968152" cy="265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038"/>
                <a:gridCol w="1742038"/>
                <a:gridCol w="1742038"/>
                <a:gridCol w="1742038"/>
              </a:tblGrid>
              <a:tr h="663383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Annual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Terminal Value</a:t>
                      </a:r>
                      <a:endParaRPr lang="en-US" dirty="0"/>
                    </a:p>
                  </a:txBody>
                  <a:tcPr/>
                </a:tc>
              </a:tr>
              <a:tr h="663383">
                <a:tc>
                  <a:txBody>
                    <a:bodyPr/>
                    <a:lstStyle/>
                    <a:p>
                      <a:r>
                        <a:rPr lang="en-US" dirty="0" smtClean="0"/>
                        <a:t>Farmer’s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$45,000</a:t>
                      </a:r>
                      <a:endParaRPr lang="en-US" dirty="0"/>
                    </a:p>
                  </a:txBody>
                  <a:tcPr/>
                </a:tc>
              </a:tr>
              <a:tr h="663383">
                <a:tc>
                  <a:txBody>
                    <a:bodyPr/>
                    <a:lstStyle/>
                    <a:p>
                      <a:r>
                        <a:rPr lang="en-US" dirty="0" smtClean="0"/>
                        <a:t>Gas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$60,000</a:t>
                      </a:r>
                      <a:endParaRPr lang="en-US" dirty="0"/>
                    </a:p>
                  </a:txBody>
                  <a:tcPr/>
                </a:tc>
              </a:tr>
              <a:tr h="663383">
                <a:tc>
                  <a:txBody>
                    <a:bodyPr/>
                    <a:lstStyle/>
                    <a:p>
                      <a:r>
                        <a:rPr lang="en-US" dirty="0" smtClean="0"/>
                        <a:t>Grocery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$48,500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1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make a comparison for an engineering project?</a:t>
            </a:r>
          </a:p>
          <a:p>
            <a:pPr lvl="1"/>
            <a:r>
              <a:rPr lang="en-US" dirty="0" smtClean="0"/>
              <a:t>Machine A: 3 years of lifespan</a:t>
            </a:r>
          </a:p>
          <a:p>
            <a:pPr lvl="1"/>
            <a:r>
              <a:rPr lang="en-US" dirty="0" smtClean="0"/>
              <a:t>Machine B: 5 years of lifespan</a:t>
            </a:r>
          </a:p>
          <a:p>
            <a:r>
              <a:rPr lang="en-US" dirty="0" smtClean="0"/>
              <a:t>Need for make the project period the same!</a:t>
            </a:r>
          </a:p>
          <a:p>
            <a:r>
              <a:rPr lang="en-US" dirty="0" smtClean="0"/>
              <a:t>Use of Least Common Multiple (LCM)</a:t>
            </a:r>
          </a:p>
          <a:p>
            <a:pPr lvl="1"/>
            <a:r>
              <a:rPr lang="en-US" dirty="0" smtClean="0"/>
              <a:t>In this case, 15 years which is the LCM of 3 and 5</a:t>
            </a:r>
          </a:p>
          <a:p>
            <a:pPr lvl="1"/>
            <a:r>
              <a:rPr lang="en-US" dirty="0" smtClean="0"/>
              <a:t>Compare machine A and B for a time span of 15 years</a:t>
            </a:r>
          </a:p>
          <a:p>
            <a:r>
              <a:rPr lang="en-US" dirty="0" smtClean="0"/>
              <a:t>Implicit assumptions:</a:t>
            </a:r>
          </a:p>
          <a:p>
            <a:pPr lvl="1"/>
            <a:r>
              <a:rPr lang="en-US" dirty="0" smtClean="0"/>
              <a:t>The suppliers will continue to in business</a:t>
            </a:r>
          </a:p>
          <a:p>
            <a:pPr lvl="1"/>
            <a:r>
              <a:rPr lang="en-US" dirty="0" smtClean="0"/>
              <a:t>They can offer alternatives at the same price</a:t>
            </a:r>
          </a:p>
          <a:p>
            <a:pPr lvl="1"/>
            <a:r>
              <a:rPr lang="en-US" dirty="0" smtClean="0"/>
              <a:t>Benefits will remain unchanged throughout the analysis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lives: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5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choice will be the best option in terms of PW analysis? Assume yearly interest rate of 9%.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82273"/>
              </p:ext>
            </p:extLst>
          </p:nvPr>
        </p:nvGraphicFramePr>
        <p:xfrm>
          <a:off x="628650" y="2814762"/>
          <a:ext cx="8080785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6157"/>
                <a:gridCol w="1616157"/>
                <a:gridCol w="1616157"/>
                <a:gridCol w="1616157"/>
                <a:gridCol w="1616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</a:t>
                      </a:r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operating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Useful</a:t>
                      </a:r>
                      <a:r>
                        <a:rPr lang="en-US" baseline="0" dirty="0" smtClean="0"/>
                        <a:t> life in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Salvage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938508"/>
            <a:ext cx="7886700" cy="1919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consider:</a:t>
            </a:r>
          </a:p>
          <a:p>
            <a:pPr lvl="1"/>
            <a:r>
              <a:rPr lang="en-US" dirty="0" smtClean="0"/>
              <a:t>What will be the project years for the comparison?</a:t>
            </a:r>
          </a:p>
          <a:p>
            <a:pPr lvl="1"/>
            <a:r>
              <a:rPr lang="en-US" dirty="0" smtClean="0"/>
              <a:t>Within this time period, what will be the PW of each option?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lives: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53789"/>
          </a:xfrm>
        </p:spPr>
        <p:txBody>
          <a:bodyPr/>
          <a:lstStyle/>
          <a:p>
            <a:r>
              <a:rPr lang="en-US" dirty="0" smtClean="0"/>
              <a:t>Having the “same” period for each machine options: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040" y="3548959"/>
            <a:ext cx="578120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48030" y="3461878"/>
              <a:ext cx="5983560" cy="472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990" y="3447838"/>
                <a:ext cx="6012000" cy="500400"/>
              </a:xfrm>
              <a:prstGeom prst="rect">
                <a:avLst/>
              </a:prstGeom>
            </p:spPr>
          </p:pic>
        </mc:Fallback>
      </mc:AlternateContent>
      <p:cxnSp>
        <p:nvCxnSpPr>
          <p:cNvPr id="32" name="Straight Connector 31"/>
          <p:cNvCxnSpPr/>
          <p:nvPr/>
        </p:nvCxnSpPr>
        <p:spPr>
          <a:xfrm>
            <a:off x="864040" y="4968844"/>
            <a:ext cx="578120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64040" y="6254436"/>
            <a:ext cx="578120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661990" y="4887838"/>
              <a:ext cx="195480" cy="3420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10" y="4879918"/>
                <a:ext cx="2221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6623950" y="4874878"/>
              <a:ext cx="288720" cy="18090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9910" y="4860838"/>
                <a:ext cx="316800" cy="18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2566750" y="4858678"/>
              <a:ext cx="1147320" cy="1715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2710" y="4844998"/>
                <a:ext cx="1174680" cy="17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4482310" y="4899358"/>
              <a:ext cx="747000" cy="17449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8270" y="4885318"/>
                <a:ext cx="774360" cy="17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681430" y="6187798"/>
              <a:ext cx="184320" cy="3646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750" y="6174118"/>
                <a:ext cx="2106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2167870" y="6214438"/>
              <a:ext cx="71640" cy="3974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4190" y="6201478"/>
                <a:ext cx="99360" cy="42444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/>
          <p:cNvSpPr txBox="1"/>
          <p:nvPr/>
        </p:nvSpPr>
        <p:spPr>
          <a:xfrm>
            <a:off x="7495633" y="336429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72110" y="478417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495633" y="606977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pic>
        <p:nvPicPr>
          <p:cNvPr id="1026" name="Picture 2" descr="http://www.earlychildhoodworksheets.com/clipart/house/washing-machine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1" y="2957097"/>
            <a:ext cx="525164" cy="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earlychildhoodworksheets.com/clipart/house/washing-machine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88" y="2975935"/>
            <a:ext cx="525164" cy="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earlychildhoodworksheets.com/clipart/house/washing-machine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35" y="2984548"/>
            <a:ext cx="525164" cy="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earlychildhoodworksheets.com/clipart/house/washing-machine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70" y="2990005"/>
            <a:ext cx="525164" cy="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earlychildhoodworksheets.com/clipart/house/washing-machine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30" y="2975935"/>
            <a:ext cx="525164" cy="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earlychildhoodworksheets.com/clipart/house/washing-machine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49" y="2982784"/>
            <a:ext cx="525164" cy="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noservice.ge/uploads/marcxenamxarisbanerebi/145854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36" y="4079011"/>
            <a:ext cx="838741" cy="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technoservice.ge/uploads/marcxenamxarisbanerebi/145854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61" y="4100711"/>
            <a:ext cx="838741" cy="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technoservice.ge/uploads/marcxenamxarisbanerebi/145854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46" y="4076296"/>
            <a:ext cx="838741" cy="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review.com/_images_300/A_washing_machine_100429-171418-45400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91" y="5290812"/>
            <a:ext cx="736028" cy="9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http://www.clipartreview.com/_images_300/A_washing_machine_100429-171418-45400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82" y="5288628"/>
            <a:ext cx="736028" cy="9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ttp://www.clipartreview.com/_images_300/A_washing_machine_100429-171418-45400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24" y="5288628"/>
            <a:ext cx="736028" cy="9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http://www.clipartreview.com/_images_300/A_washing_machine_100429-171418-45400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92" y="5244173"/>
            <a:ext cx="736028" cy="9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87" y="164605"/>
            <a:ext cx="5534576" cy="1926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902" y="6858000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7" y="2091350"/>
            <a:ext cx="5555092" cy="2507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7" y="4599160"/>
            <a:ext cx="5570440" cy="204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7715" y="579421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7715" y="2975923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7715" y="494041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2-1: Due today (Oct. 28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case you need to rework on question 2, feel free to submit on the next class (Thursday, October 30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Homework assignment 2-2: Due next Thursday (Nov. 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Please do not miss the classes:</a:t>
            </a:r>
          </a:p>
          <a:p>
            <a:pPr lvl="1"/>
            <a:r>
              <a:rPr lang="en-US" dirty="0" smtClean="0"/>
              <a:t>Missing multiple classes is a bad idea!</a:t>
            </a:r>
          </a:p>
          <a:p>
            <a:pPr lvl="2"/>
            <a:r>
              <a:rPr lang="en-US" dirty="0" smtClean="0"/>
              <a:t>High correlation with # of classes missed and the final </a:t>
            </a:r>
            <a:r>
              <a:rPr lang="en-US" smtClean="0"/>
              <a:t>letter grade</a:t>
            </a:r>
            <a:endParaRPr lang="en-US" dirty="0" smtClean="0"/>
          </a:p>
          <a:p>
            <a:pPr lvl="1"/>
            <a:r>
              <a:rPr lang="en-US" dirty="0" smtClean="0"/>
              <a:t>In case you had to miss a class, be sure to go over the slides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4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lives: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91440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=−3000−200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,9%, 12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3000−250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9%, 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,9%,8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,9%,10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+250(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,9%,12)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=−8000−100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,9%,12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8000−500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,9%,8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,9%,12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=−5000−150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,9%,12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5000−300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,9%,9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+300(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,9%,12)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9144000" cy="5032375"/>
              </a:xfrm>
              <a:blipFill rotWithShape="0">
                <a:blip r:embed="rId2"/>
                <a:stretch>
                  <a:fillRect l="-333" b="-20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1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lives: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Solution: Check out the chapter scan!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=−12788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=−17615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=−14563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Again, what kind of assumption for the benefit?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4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Capitalized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Long-term construction example: Roads, bridges, etc.</a:t>
            </a:r>
          </a:p>
          <a:p>
            <a:pPr lvl="1"/>
            <a:r>
              <a:rPr lang="en-US" dirty="0" smtClean="0"/>
              <a:t>How to manage the maintenance cost, say, for 100 years?</a:t>
            </a:r>
          </a:p>
          <a:p>
            <a:pPr lvl="1"/>
            <a:r>
              <a:rPr lang="en-US" dirty="0" smtClean="0"/>
              <a:t>Prepare the maintenance cost for what period?</a:t>
            </a:r>
          </a:p>
          <a:p>
            <a:r>
              <a:rPr lang="en-US" dirty="0" smtClean="0"/>
              <a:t>Capitalized cost:</a:t>
            </a:r>
          </a:p>
          <a:p>
            <a:pPr lvl="1"/>
            <a:r>
              <a:rPr lang="en-US" dirty="0" smtClean="0"/>
              <a:t>Prepare a capital pool that continuously generates interests</a:t>
            </a:r>
          </a:p>
          <a:p>
            <a:pPr lvl="2"/>
            <a:r>
              <a:rPr lang="en-US" dirty="0" smtClean="0"/>
              <a:t>Put it into a savings account</a:t>
            </a:r>
          </a:p>
          <a:p>
            <a:pPr lvl="1"/>
            <a:r>
              <a:rPr lang="en-US" dirty="0" smtClean="0"/>
              <a:t>And use the interest to pay for the maintenance</a:t>
            </a:r>
            <a:r>
              <a:rPr lang="en-US" dirty="0"/>
              <a:t>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Scholarship funding:</a:t>
            </a:r>
          </a:p>
          <a:p>
            <a:pPr lvl="2"/>
            <a:r>
              <a:rPr lang="en-US" dirty="0" smtClean="0"/>
              <a:t>Nobel prize</a:t>
            </a:r>
          </a:p>
          <a:p>
            <a:pPr lvl="2"/>
            <a:r>
              <a:rPr lang="en-US" dirty="0" smtClean="0"/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642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Capitalized cost: the pool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739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pool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 smtClean="0"/>
                  <a:t>to cover the maintenance cost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under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Example) The City is planning to build a new street which cost $5,000,000 for construction. The annual maintenance cost is $10,000. What will be the capitalized cost for annual maintenance?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US" dirty="0" smtClean="0"/>
                  <a:t> per year</a:t>
                </a:r>
              </a:p>
              <a:p>
                <a:pPr lvl="1"/>
                <a:r>
                  <a:rPr lang="en-US" dirty="0" smtClean="0"/>
                  <a:t>Solution)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10,000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=200,000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city has to prepare $200,000 to cover the maintenance cost</a:t>
                </a:r>
              </a:p>
              <a:p>
                <a:r>
                  <a:rPr lang="en-US" dirty="0" smtClean="0"/>
                  <a:t>What will be the </a:t>
                </a:r>
                <a:r>
                  <a:rPr lang="en-US" b="1" dirty="0" smtClean="0"/>
                  <a:t>total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project cost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$5,000,000 + $200,000 = $5,200,000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73939"/>
              </a:xfrm>
              <a:blipFill rotWithShape="0">
                <a:blip r:embed="rId2"/>
                <a:stretch>
                  <a:fillRect l="-1159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worth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Decision-making </a:t>
            </a:r>
            <a:r>
              <a:rPr lang="en-US" i="1" u="sng" dirty="0" smtClean="0"/>
              <a:t>right now</a:t>
            </a:r>
            <a:endParaRPr lang="en-US" u="sng" dirty="0" smtClean="0"/>
          </a:p>
          <a:p>
            <a:pPr lvl="1"/>
            <a:r>
              <a:rPr lang="en-US" dirty="0" smtClean="0"/>
              <a:t>Need for conversion of values back to present</a:t>
            </a:r>
          </a:p>
          <a:p>
            <a:pPr lvl="1"/>
            <a:r>
              <a:rPr lang="en-US" dirty="0" smtClean="0"/>
              <a:t>Making comparisons</a:t>
            </a:r>
          </a:p>
          <a:p>
            <a:pPr lvl="1"/>
            <a:r>
              <a:rPr lang="en-US" dirty="0" smtClean="0"/>
              <a:t>Usually for decisions related engineering projects</a:t>
            </a:r>
          </a:p>
          <a:p>
            <a:pPr lvl="2"/>
            <a:r>
              <a:rPr lang="en-US" dirty="0" smtClean="0"/>
              <a:t>Which project will be the best?</a:t>
            </a:r>
          </a:p>
          <a:p>
            <a:pPr lvl="2"/>
            <a:r>
              <a:rPr lang="en-US" dirty="0" smtClean="0"/>
              <a:t>Will investing on this project eventually payoff?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SEhQUExQVFhQXFhUVGBgXFxgaFxcXFBQYFxYUGBUYHCkgGBomGxYXITEhJSkrLi4uFx8zODMsNygtLiwBCgoKDg0OFBAQGiwcHhwsLCwrLCwsLCwsLCwsLCwsLCwsLCwvLCwsLCwsNywsLCwsLDcsLCwsLCwsLCwsLCwsK//AABEIAOEA4QMBIgACEQEDEQH/xAAcAAEAAgMBAQEAAAAAAAAAAAAABQYCAwQHAQj/xABCEAABAwEFAwkFBQcDBQAAAAABAAIRAwQFEiExQVFxBhMiMmGBkaGxB0JywdEUUpKi8CMzQ3OCsuEVYmMIU7PD8f/EABcBAQEBAQAAAAAAAAAAAAAAAAABAgP/xAAcEQEBAQACAwEAAAAAAAAAAAAAARECMRIhQVH/2gAMAwEAAhEDEQA/APcUREBERAREQEREBERAREQEREBERAREQEREBERAREQEREBERAREQEREBERAREQEREBERAREQEREBERAREQEWFSqG6kDiQFw2i/bNT61emP6gfRBIoqpa/aPdtMkOtVORsBz8Fxn2l2d37mha638uz1HA/1NaQgu6Kn2PlfaajwP9LtbaciXuNNkA7cNRzSrZZq7ajWvYZa4Ag7wUGxERAREQEREBERAREQEREBERAREQEWqtXDdddy5vtx3BTVx3IuMW3s81tbamppjei1C0N3+SyFUbwqjNeHe1G+a1G2vcbRaW2cOY17KLwCGlmWDEC1pxRO+T2L3AFeIe1Ohjr2pu9pjjzYj1UqVUql/Wcs5wWW11hBOKveOEmJn9nSa0nQ5BRlXlxTBmndthB31W1K7vxVXqt0LW40+ZDWgO6zsJJ6zTjMAnICMhoTvXJXp4XFszB1gie2HAHxCTfqrdU9pNu/hmhQH/DZ6LPPCT5rG3co70qNLqlurYA0P6Nchrg4uAAFIwTLHCNmHNVAKYrcoHlrmhjRLObxOc9z8MPGbi6HZVHDMbtwWefl68UY346uC0Va5rTP8R7wC1xBBxdoX6P8AYfazUuihJksdVp9zaji0dwIC/Ml43g+s4OfGU6CB0nFzjxLnE96/Q3/TrXLrsqN+5aagHfTpu+avHc99q9SREWgREQEREBERAREQEREBERAXPbrSKbZ26DtK6FVOUNsxVcIOTBHedfkO5SjcbTJknNZCuoUVis22kqNamhWWbayhm2pbG2tFTLaoWwVO1Q7bUFqtl4hjS7cJ+gQauW3LOhdtIPqdKo+RTpg5uI1JPutEiSvHL/5eULVUx4XsLutIBAOUEQdIHHLbKq/Li+X2y2VHkkhp5pnwtJGXF0u/qUOLC8zhbijXCQ6J06pVxi+2dntdZowsc8DPJpI27wsa9nqEGo87ROJ7cZ2dUnEeMLKy3fWe4NZTqFxmAAc4ElLXYa1P97TqMEx02uAmJiSFR3ckeTr7wtLLNTexjnBxxPJDQGguOgOcBeqWX/p+dlzluaN4ZRJ8CXj0XilNxBBGqmLDyjtdL93a7SzsbVeB4YoRLce3WL2C2JpBqV7Q/sBYwH8pPmr/AMn7qsl3UmWWiW0wSXBrny97nHN3SMuOzuX5zu72jXoC1jLdVJJAAfTp1CSTAHSaTqpW4boe6o61Wt5rV3OLmuJkDPKo3tMAiNBEdg1+kkXFctpNWz0nnVzGk/FHS85XaiiIiAiIgIiICIiAiIgIiINFttHNsc87B4nYPFUV0kknMnMneTqVZr5rYyGDQGT2n/CizZlmriOZTJIA1Jgd6s1K7KIaAWgkDMyQSd+RVfu61h1R0NIwEiTtzIBHZkT4KUFqO/JFje+6KJMDG3gQR+YKMvWxtpEND8RImIiBskz8ti76Nr1JgRt89VFVZqOL5BkzkZ4DLsgdyFaMSrPLi8Oas7jOcF34BI84VofSK8x9ql4FrYBg4mNHEHGfSEZrzSrZQC3m6jahJAAAOKdnRIUtUvJ9FnN1mnHhBa4PBGHRo/ZkSJGeZOqiqludVwtOBpDh0w1rDukuaNBqpGvyeqYW9JjnGC087kWRADWuaCc/eBhL8EP9rfsMfDDZ44YlbKl5VXDC57njYH9KOGKVhVsbmtxZFskSHNIJETEHtHiuzk+GCpjeWYWiYeW9KdmF7SHA6bNZkJyuS0cQtOUFjD3QfFpC+VKoJyaG5aAkjj0iSrF/p9NxYGik+GEkNOrjgbiL2vk08Ty73SAwjLU121luN+CQzE7CDrhnKe5ThznLpO3fydYX2mi0GCXjMagDMx2xK9bleYchKWK2MP3Wvd+Uj5r2rk5c4rOLqkikwS6MpnqtB7de4bwtUXXkBXxWNo+497fF2P0cFY1XOSbadLHTYC0OOMAknYARn2AKxqxRERAREQEREBERAREQFwXjbMPRbrtO7/KXxeTaDCT1vdG0yYn59yrTb4YdcQ45qWrEgAsKzXO6I02ns3DitTLdTPvDvy9VvbUB0IPeoquVLXzbn45b0jEggEADQnXalO3ggQ4Z56/5VnDloq2Kk7rU2HtLWz4xKCMotFRjm7HAgxudkfELZdNxtokubOkAE6SZJXdZ7BTYZY3D3uI8CYC6SYQcFvhjS47PM7B+u1eD+0tj3PBywMmc8y9xzy7I9V7ReVrxdL3Rkwbz94/rZ41m1XRZ6s85Z6Lp1hpYSTtmkW59qsjHKvAlm+q5wAJJA0BJIHDdoPBeyWjkBYH6UqtP+XWMeFRrvVRlo9llA/u7TVb8dNr/ADa9voqbHlpcYAnIaDYJ1WK9DtPsqqj93aaDux4qMPjhI81FWn2b3g09GkyoN9OrSd+XEHeSKqKKUtnJ210p5yzV2Aal1J4HiRCjIQXH2XWJ1S0vwiehhA3ue9sDyK9/NEUKbaDcyOk8j3nn5fIDcqD7E7i+z2d9sqDOoYpA7myA7zd3Eq7OcSSTqc1LVk+u25f37P6v7SrYqxydpzVn7rSfHL6qzpCiIiqCIiAiIgIiIC1WiuGNk/8A07lm94AJOQCr9rtRqOnZsHZ9VKsct40OeMvceyIgdmmij3XNuf4j6FSkrnt9rFNuzEeqCR45kTCi+ka+6qg0g8D9VpNkqN913cJ8wuwXjUa0FzQSTlhB0iZJzAnKF20bYSASwgnYCDG7MwpbJ2TjvSHbaXt94jv+q3svSoNoPEKaa4OG/fOxa3WSmfcb3D6KpiPZfLtrQeEhb22k1hAEA657N3Ys33XTOwjgfquizUWsEDxKKirVdVQukYCBkBJGX67di5zdzhrSfxY4H8uasHOjtGU5gjLfmFkyoDoQeGaupeKpupQekHN3SD5r4W5ZEHxn0Vvlaallpu1Y3wHqr5M+Cr0G5zsGekjvUFbb/qttRots5IlonC7pAtacTS1uFrRJBJnMGYV+fdNI+7HAn5rQ+5G7HuHEA/RNieNRYtBb1XOHAkJTsgtLgypTp1Adecpsflt6zSuypcr9jmnxC6aNHmKf/I7dsHZ+tT2JbFkrCthbhp0wG02DC1o6ojKGjQDZ3LUSsXFRt93uyzMkuph7gebbUe1ge4CYxOIEabdoWG145N2eGF5945cB/mVMLz3kF7SBbKostazGhWwktLHCpReGtkw8dXIHeMtdi9CW2RERAREQEREBEUVfVuw/swekRJ+EkjzgoOa87bjOFvVHmd/BcQK1yvoKy0+1qoa0k+sSd2ag3A1C6pUblAyBOcEQ2JiMs1KVHuxdQkaAgt7zB0/wuSuwOeZxDLa0gAbYdoOKxby306cPCzOQy1NiXNGuWhkjMkbwF2WWHwW4u8nSdY2zC46bQ9wLXh0HQQYG4T5ld5qtaA0OAcCJzaIy16WzTILPHjF538ZWisBAktGY0iT92HNh23PitIc6DDmvd0TuDnRk0FruqNuUL61ztcozwmCInV05w7rHhxXzmyRidTzwjc4hs6nERJMTJz75XRybH2lzYJBIxlvROpcYEhzQYBI0WyrUgQ4nOQSIGvugkRt8B2rRTLR+0mA6MAJmJ1cJO4jL6rJrs5xmDvkROcmCRnwRY+gDNoJGh0JzGezIQszJ+64g5zBxZbQ6JHHbwWDWHQ4XGDHVyHYTGfmtj3ADqkHaAXZDvkDsKivrTmMnBuf3okbdum7RZUaocSA9uW+CctZAhcNutPNslgc4kjIZ+bRxUTSptYA6HNqEOa2TiIH3gDGcnzW5xtjF5SVYxaDuBG+YPGIPquinUDhI0/W9Q1z2QjpYnEEDI5AD4RlnCmZWcs7XdfS4DM5DaoevWxEk93YNgXTeNf3B3/IKPJ8EGFeu1jXPeYaBJJ2Ko07tbeFd1orURUohmCmHOc0xiJLmgDMmdpGizr1TeFUNYT9lpnX/ALrht+Hd47Va6dMNaGgQAFE7SHIPkjY7M59ehRDKhcWYsTzDS1sgBziBnOauihuSo/Yn4z/a1TK3OkERFQREQEREBU/ltZnc4yoJjDhncQ4nXZOLyVwUJynv9tlYOjjqOBwtkAZRJcTsEjTPNSim0rZUb708c/PVdVO9fvN8D8j9VT7fflfGXvZrsDcLR8MCP1qsrPykYesCP12SsmrxTvFh2xxy89F0tqA6EHgqhZ7ypv6rgeBBXWyptB+SLqzNK4qt1UnOxYSCSSSHObJO0hpEqOp2x42n1W+neh2wfI/ruVGYuaJw1n6ZAhhAPHCCfFdFks1UGKlUObuAcJ8XGFg28htBHDNb6dtYdvjIQZOrPxQGuA0kYSCBvE6dy107Q0uI6MnOC0h3aAcoHBdLKoOhB4GVkVMXWphBz2g6ggzuyIX0vwjGSQIzEEZjZrn4LH7MzOGgTqW5HxC+CygAgOcJ7ZjhilMNV518U6jy5+ISYIgEiNRk6RodikbO/nXmHZAjKHAkGYaQ4RsWVW5zqObce1kH8TSu+wWUMbm1odMmCTnETJzmFu+Pxmb9ddJsDt28V8tFfA2dug4rIFRFstGJ3YMh9VmtMC6fmqtfltdaXmy0T0Jiq8aGNaY7N+/Tet9/Xo7F9noGarsnOHuAjSdjoPcO2F23LdbaDABrtKyjqu6xNpMDWjILqQL6irVyYH7E/GfRql1G3BQLKQxCCSXRtggR6KSW50yIiKgiIgIiIContKqFhpPGraVoInSQGOHor2qN7UB0Kf8ALtI8WNUvQq3M1G6Pa7fiZmf6mEAeBWqrZ569Bjvgc0nj0w2PErtc7MoHLIhq11Wc6tfTPB0D+ogt80p3W7+DaZ4mfmfRTeJYVKTXdZrXcQD6omIsfa2e6x47DB/XcshfTm/vKNRvdI8TB8lIigBoXN4OMfhMt8l9AeNHg/E35tI9EHHRvygfeDeMt9V3UrS13VcDwIK0VaAd16THcILvzAR4riqXRQOeBzD2A5d+Y81RM4+0Layu4aOPcSq826j/AArS7gTijxJjwR1K1s0LHjwPnhUXVmbbqg9494B+S2NvR4+6e4/VVM3naGdag6N7ZI8gR5r5T5TtmHNcOIHoDKpq5Nvc7WDuP+FtF7t2td5H5qpMv+kdSO8EeoXQ29aME4shuM/NDU+++A+WNBGWZMabgAq/fl7lh5qlnWdllngB2/FuHfxja3KBpJFnBfUd0QS3Ljn1vRSlxXTzQxv6VV2bic4nMifUqGtlx3SKLZdnUdm52pzzOal2rEBbGhRqMgFPXBdcxUeMvdG//d9FouO6+cON46A0H3j9FaQFZEtfURFtBERAREQEREBUj2nDoUe3nm+NPTyV3URyhuJtrawF7mFhLgQAcyIzBUo80bVnPYcwssam7V7PHiTTew8MVMn8JM96ibTyatdL3KhHYG1B+TpeJURgHrIOXA91RhhwE7jiYfwkH1WQtW9rh3Yv7ZKDuDlliXFTtTSYDhO6c/DVbg9Bs+0NxYcTcRzDZGLjGq2yqXfVlqc66A4hxlpa0kzMtIcNCNO5Wyg44W4utAxRvjPzQ1uewO6wB4gH1WPMDZI4OMfhnD5IHLIFFY827Y8H4mg/24YWFVhPWY1w4z+V7YHitwKylQRVa7qJ61Fze0Ncf/ESB3hchuGlUnm6hkbJa4jiCAR3qwytNoPSpHbjI7jTfl5DwCJjl5PXK2kMZOJ5kTuAOgU60LTY+oO/+4roCjcZAKTuW7DWdJyYNTv/ANoWm67vdWdAyaOsdw3cVc7PRDGhrRAGismlrJjAAABAGQCyRFtkREQEREBERAREQEREBERBrrUGvEOa1w3OAI8Cou0cmLK/WkG/AS3yaYUwiCo2zkHScIZUeOxwa9vhl6qEtHIKs392WOG5rnM/L1V6SimDyK03JaqXWZU72B7fFkeq4RWeNWg8DB/C4QPxL2tc9psNOpk+mx3xNB9UxMePi1gahw4tJ82yPNbaNpa7quB4EH0Xolq5IWZ+Ya5h/wBjj6GR5KFt/IAO6tRrtwqMn8w+imGK0HrMOXVaeRdpZ1Wk/wAupl+B+Xkou0WK0UutiH8ymf7mwPIoOwFarQelS/mf+qouRtqqDWnP8t4PeQ/BHdKz+0Y30wGvkPkyxwAGB46xEakDI7VBMWLqDv8AUqRsFjdVeGt7zsA3lcV0UHVA1rRJM+up7FfrrsDaLMIzOrjvP03BJNabbFZW0mBrdB4k7yt6ItoIiICIiAiIgIiICIiAiIgIiICIiAiIgIiICIiAkIiDhtVz0KnXpMJ34QD+IZqKr8j6J6hezvkeefmrGiCLuG522ZkTidnLuycgNyl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and decision-makings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57" y="1825625"/>
            <a:ext cx="6185043" cy="47834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small local office:</a:t>
            </a:r>
          </a:p>
          <a:p>
            <a:pPr lvl="1"/>
            <a:r>
              <a:rPr lang="en-US" dirty="0" smtClean="0"/>
              <a:t>10 Dell PCs or 10 Macs? Or a savings account?</a:t>
            </a:r>
          </a:p>
          <a:p>
            <a:r>
              <a:rPr lang="en-US" dirty="0" smtClean="0"/>
              <a:t>What kind of things to consider?</a:t>
            </a:r>
          </a:p>
          <a:p>
            <a:pPr lvl="1"/>
            <a:r>
              <a:rPr lang="en-US" dirty="0" smtClean="0"/>
              <a:t>Revenue generated from the employee productivity increase</a:t>
            </a:r>
          </a:p>
          <a:p>
            <a:pPr lvl="1"/>
            <a:r>
              <a:rPr lang="en-US" dirty="0" smtClean="0"/>
              <a:t>Purchase price</a:t>
            </a:r>
          </a:p>
          <a:p>
            <a:pPr lvl="1"/>
            <a:r>
              <a:rPr lang="en-US" dirty="0" smtClean="0"/>
              <a:t>Maintenance cost</a:t>
            </a:r>
          </a:p>
          <a:p>
            <a:pPr lvl="2"/>
            <a:r>
              <a:rPr lang="en-US" dirty="0" smtClean="0"/>
              <a:t>Software?</a:t>
            </a:r>
          </a:p>
          <a:p>
            <a:pPr lvl="2"/>
            <a:r>
              <a:rPr lang="en-US" dirty="0" smtClean="0"/>
              <a:t>Parts upgrade?</a:t>
            </a:r>
          </a:p>
          <a:p>
            <a:pPr lvl="2"/>
            <a:r>
              <a:rPr lang="en-US" dirty="0" smtClean="0"/>
              <a:t>Training cost for employees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Savage value</a:t>
            </a:r>
          </a:p>
          <a:p>
            <a:r>
              <a:rPr lang="en-US" b="1" dirty="0" smtClean="0"/>
              <a:t>Benefit/cost analysis </a:t>
            </a:r>
            <a:r>
              <a:rPr lang="en-US" dirty="0" smtClean="0"/>
              <a:t>over a project lifetime period</a:t>
            </a:r>
          </a:p>
        </p:txBody>
      </p:sp>
      <p:pic>
        <p:nvPicPr>
          <p:cNvPr id="2050" name="Picture 2" descr="http://bestcoolcases.com/wp-content/uploads/2014/08/imac-blog-august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7" y="1690690"/>
            <a:ext cx="2795318" cy="18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k1.ostkcdn.com/images/products/8006451/Dell-Optiplex-780-2.93GHz-2GB-160GB-Win-7-Mini-Tower-Computer-Refurbished-e1b22381-8494-4286-9d93-d24877e475d8_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" y="4012039"/>
            <a:ext cx="2262015" cy="22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worth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The present value of </a:t>
            </a:r>
            <a:r>
              <a:rPr lang="en-US" i="1" dirty="0" smtClean="0"/>
              <a:t>all the </a:t>
            </a:r>
            <a:r>
              <a:rPr lang="en-US" i="1" dirty="0" err="1" smtClean="0"/>
              <a:t>cashflows</a:t>
            </a:r>
            <a:r>
              <a:rPr lang="en-US" dirty="0" smtClean="0"/>
              <a:t> pertaining to the project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An alternative opportunity of earning interest:</a:t>
            </a:r>
          </a:p>
          <a:p>
            <a:pPr lvl="2"/>
            <a:r>
              <a:rPr lang="en-US" dirty="0" smtClean="0"/>
              <a:t>Ex) Making a deposit in a savings account</a:t>
            </a:r>
          </a:p>
          <a:p>
            <a:pPr lvl="1"/>
            <a:r>
              <a:rPr lang="en-US" dirty="0" smtClean="0"/>
              <a:t>Minimum Attractive Rate of Return (</a:t>
            </a:r>
            <a:r>
              <a:rPr lang="en-US" b="1" dirty="0" smtClean="0"/>
              <a:t>MARR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interest rate a firm (or you) can always invest in.</a:t>
            </a:r>
          </a:p>
          <a:p>
            <a:pPr lvl="2"/>
            <a:r>
              <a:rPr lang="en-US" dirty="0" smtClean="0"/>
              <a:t>Usually set by the top managers</a:t>
            </a:r>
          </a:p>
          <a:p>
            <a:pPr lvl="2"/>
            <a:r>
              <a:rPr lang="en-US" dirty="0" smtClean="0"/>
              <a:t>Can be simply market interest rates</a:t>
            </a:r>
          </a:p>
          <a:p>
            <a:r>
              <a:rPr lang="en-US" dirty="0" smtClean="0"/>
              <a:t>Always consider a virtual savings account…</a:t>
            </a:r>
          </a:p>
          <a:p>
            <a:pPr lvl="1"/>
            <a:r>
              <a:rPr lang="en-US" dirty="0" smtClean="0"/>
              <a:t>That earns MARR all the time!</a:t>
            </a:r>
          </a:p>
        </p:txBody>
      </p:sp>
    </p:spTree>
    <p:extLst>
      <p:ext uri="{BB962C8B-B14F-4D97-AF65-F5344CB8AC3E}">
        <p14:creationId xmlns:p14="http://schemas.microsoft.com/office/powerpoint/2010/main" val="39767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worth and equivalence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017163"/>
              </a:xfrm>
            </p:spPr>
            <p:txBody>
              <a:bodyPr/>
              <a:lstStyle/>
              <a:p>
                <a:r>
                  <a:rPr lang="en-US" dirty="0" smtClean="0"/>
                  <a:t>Finding the present value (or principal)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from a </a:t>
                </a:r>
                <a:r>
                  <a:rPr lang="en-US" dirty="0" err="1" smtClean="0"/>
                  <a:t>cashflow</a:t>
                </a:r>
                <a:r>
                  <a:rPr lang="en-US" dirty="0" smtClean="0"/>
                  <a:t> diagram/table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017163"/>
              </a:xfrm>
              <a:blipFill rotWithShape="0">
                <a:blip r:embed="rId2"/>
                <a:stretch>
                  <a:fillRect l="-1391" t="-9581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28650" y="4372824"/>
            <a:ext cx="3517837" cy="181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623488" y="4421888"/>
              <a:ext cx="43200" cy="1259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448" y="4411808"/>
                <a:ext cx="67320" cy="12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/>
              <p14:cNvContentPartPr/>
              <p14:nvPr/>
            </p14:nvContentPartPr>
            <p14:xfrm>
              <a:off x="3464968" y="2719448"/>
              <a:ext cx="133200" cy="15908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0928" y="2706488"/>
                <a:ext cx="160920" cy="16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453928" y="3430808"/>
              <a:ext cx="3702240" cy="27010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408" y="3418568"/>
                <a:ext cx="3725640" cy="27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Ink 57"/>
              <p14:cNvContentPartPr/>
              <p14:nvPr/>
            </p14:nvContentPartPr>
            <p14:xfrm>
              <a:off x="186808" y="2694968"/>
              <a:ext cx="574560" cy="4802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768" y="2681648"/>
                <a:ext cx="60192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Ink 69"/>
              <p14:cNvContentPartPr/>
              <p14:nvPr/>
            </p14:nvContentPartPr>
            <p14:xfrm>
              <a:off x="611608" y="2765888"/>
              <a:ext cx="27360" cy="15757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7208" y="2752208"/>
                <a:ext cx="5580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/>
              <p:cNvSpPr txBox="1">
                <a:spLocks/>
              </p:cNvSpPr>
              <p:nvPr/>
            </p:nvSpPr>
            <p:spPr>
              <a:xfrm>
                <a:off x="4961128" y="2609636"/>
                <a:ext cx="3996064" cy="3522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How do you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28" y="2609636"/>
                <a:ext cx="3996064" cy="3522251"/>
              </a:xfrm>
              <a:prstGeom prst="rect">
                <a:avLst/>
              </a:prstGeom>
              <a:blipFill rotWithShape="0">
                <a:blip r:embed="rId13"/>
                <a:stretch>
                  <a:fillRect l="-2748" t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8" name="Ink 177"/>
              <p14:cNvContentPartPr/>
              <p14:nvPr/>
            </p14:nvContentPartPr>
            <p14:xfrm>
              <a:off x="4132048" y="4408928"/>
              <a:ext cx="52200" cy="105588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8008" y="4395248"/>
                <a:ext cx="7812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3" name="Ink 182"/>
              <p14:cNvContentPartPr/>
              <p14:nvPr/>
            </p14:nvContentPartPr>
            <p14:xfrm>
              <a:off x="3936568" y="4573808"/>
              <a:ext cx="490320" cy="130680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2888" y="4562288"/>
                <a:ext cx="51804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" name="Ink 183"/>
              <p14:cNvContentPartPr/>
              <p14:nvPr/>
            </p14:nvContentPartPr>
            <p14:xfrm>
              <a:off x="2733808" y="4452128"/>
              <a:ext cx="475920" cy="123192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9768" y="4438088"/>
                <a:ext cx="50436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9" name="Ink 188"/>
              <p14:cNvContentPartPr/>
              <p14:nvPr/>
            </p14:nvContentPartPr>
            <p14:xfrm>
              <a:off x="3698608" y="2837888"/>
              <a:ext cx="523440" cy="36936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4568" y="2829248"/>
                <a:ext cx="5515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3" name="Ink 192"/>
              <p14:cNvContentPartPr/>
              <p14:nvPr/>
            </p14:nvContentPartPr>
            <p14:xfrm>
              <a:off x="5537488" y="3420728"/>
              <a:ext cx="3513960" cy="315288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23088" y="3407048"/>
                <a:ext cx="3542760" cy="31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8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worth and equivalence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29386"/>
          </a:xfrm>
        </p:spPr>
        <p:txBody>
          <a:bodyPr/>
          <a:lstStyle/>
          <a:p>
            <a:r>
              <a:rPr lang="en-US" dirty="0" smtClean="0"/>
              <a:t>Often handy to distinguish benefits from costs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" y="4372824"/>
            <a:ext cx="3517837" cy="181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3488" y="4421888"/>
              <a:ext cx="43200" cy="125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448" y="4411808"/>
                <a:ext cx="67320" cy="12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86808" y="2694968"/>
              <a:ext cx="574560" cy="48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768" y="2681648"/>
                <a:ext cx="60192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611608" y="2765888"/>
              <a:ext cx="27360" cy="1575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208" y="2752208"/>
                <a:ext cx="5580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132048" y="4408928"/>
              <a:ext cx="52200" cy="105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8008" y="4395248"/>
                <a:ext cx="7812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948888" y="2512281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Benefit: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88" y="2512281"/>
                <a:ext cx="3705332" cy="662928"/>
              </a:xfrm>
              <a:prstGeom prst="rect">
                <a:avLst/>
              </a:prstGeom>
              <a:blipFill rotWithShape="0">
                <a:blip r:embed="rId20"/>
                <a:stretch>
                  <a:fillRect l="-2961" t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948888" y="3996801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Costs: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88" y="3996801"/>
                <a:ext cx="3705332" cy="662928"/>
              </a:xfrm>
              <a:prstGeom prst="rect">
                <a:avLst/>
              </a:prstGeom>
              <a:blipFill rotWithShape="0">
                <a:blip r:embed="rId21"/>
                <a:stretch>
                  <a:fillRect l="-2961" t="-15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4948888" y="5349704"/>
            <a:ext cx="4195112" cy="662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 worth (net benefit):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3464968" y="2719448"/>
              <a:ext cx="133182" cy="1590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50930" y="2706488"/>
                <a:ext cx="160898" cy="16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2733808" y="4452128"/>
              <a:ext cx="475920" cy="1231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19779" y="4438088"/>
                <a:ext cx="503979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1148368" y="3430808"/>
              <a:ext cx="422640" cy="983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4328" y="3418568"/>
                <a:ext cx="4507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/>
              <p14:cNvContentPartPr/>
              <p14:nvPr/>
            </p14:nvContentPartPr>
            <p14:xfrm>
              <a:off x="453928" y="5586848"/>
              <a:ext cx="448200" cy="545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408" y="5574608"/>
                <a:ext cx="47376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/>
              <p14:cNvContentPartPr/>
              <p14:nvPr/>
            </p14:nvContentPartPr>
            <p14:xfrm>
              <a:off x="642208" y="2837888"/>
              <a:ext cx="7664022" cy="21438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528" y="2829248"/>
                <a:ext cx="7692102" cy="21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Ink 90"/>
              <p14:cNvContentPartPr/>
              <p14:nvPr/>
            </p14:nvContentPartPr>
            <p14:xfrm>
              <a:off x="2085088" y="3572288"/>
              <a:ext cx="360720" cy="8082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71048" y="3560408"/>
                <a:ext cx="38880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" name="Ink 91"/>
              <p14:cNvContentPartPr/>
              <p14:nvPr/>
            </p14:nvContentPartPr>
            <p14:xfrm>
              <a:off x="4680328" y="4984208"/>
              <a:ext cx="3573702" cy="141095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66288" y="4971967"/>
                <a:ext cx="3602142" cy="1437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8" name="Ink 117"/>
              <p14:cNvContentPartPr/>
              <p14:nvPr/>
            </p14:nvContentPartPr>
            <p14:xfrm>
              <a:off x="3936568" y="4573808"/>
              <a:ext cx="490302" cy="13068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22889" y="4562288"/>
                <a:ext cx="518021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0" name="Ink 129"/>
              <p14:cNvContentPartPr/>
              <p14:nvPr/>
            </p14:nvContentPartPr>
            <p14:xfrm>
              <a:off x="4578365" y="5801775"/>
              <a:ext cx="3836160" cy="3412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97365" y="5639775"/>
                <a:ext cx="3998520" cy="6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In-class exercise: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29386"/>
          </a:xfrm>
        </p:spPr>
        <p:txBody>
          <a:bodyPr/>
          <a:lstStyle/>
          <a:p>
            <a:r>
              <a:rPr lang="en-US" dirty="0" smtClean="0"/>
              <a:t>Assume annual interest rate of 6%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" y="4372824"/>
            <a:ext cx="3517837" cy="181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23488" y="4421888"/>
              <a:ext cx="43200" cy="125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448" y="4411808"/>
                <a:ext cx="67320" cy="12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11608" y="2765888"/>
              <a:ext cx="27360" cy="1575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750" y="2752208"/>
                <a:ext cx="55075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4132048" y="4408928"/>
              <a:ext cx="52200" cy="105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8008" y="4395248"/>
                <a:ext cx="7812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948888" y="2512281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Benefit?: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88" y="2512281"/>
                <a:ext cx="3705332" cy="662928"/>
              </a:xfrm>
              <a:prstGeom prst="rect">
                <a:avLst/>
              </a:prstGeom>
              <a:blipFill rotWithShape="0">
                <a:blip r:embed="rId9"/>
                <a:stretch>
                  <a:fillRect l="-2961" t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948888" y="3996801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Costs?: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88" y="3996801"/>
                <a:ext cx="3705332" cy="662928"/>
              </a:xfrm>
              <a:prstGeom prst="rect">
                <a:avLst/>
              </a:prstGeom>
              <a:blipFill rotWithShape="0">
                <a:blip r:embed="rId10"/>
                <a:stretch>
                  <a:fillRect l="-2961" t="-15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4948887" y="5349704"/>
            <a:ext cx="4350755" cy="662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 worth (net benefit)?: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186808" y="2694968"/>
              <a:ext cx="4240062" cy="3436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768" y="2681648"/>
                <a:ext cx="4268142" cy="34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470906" y="3145139"/>
                <a:ext cx="2846243" cy="454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189+89+475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06" y="3145139"/>
                <a:ext cx="2846243" cy="45409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5470906" y="4597433"/>
                <a:ext cx="2846243" cy="454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500+210+224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06" y="4597433"/>
                <a:ext cx="2846243" cy="45409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4863830" y="6012632"/>
                <a:ext cx="4552543" cy="4757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𝑃𝑊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753−934 = −181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30" y="6012632"/>
                <a:ext cx="4552543" cy="47571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20141" cy="1325563"/>
          </a:xfrm>
        </p:spPr>
        <p:txBody>
          <a:bodyPr/>
          <a:lstStyle/>
          <a:p>
            <a:r>
              <a:rPr lang="en-US" dirty="0" smtClean="0"/>
              <a:t>Example: purchasing an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686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Determine the present worth of a 10-year project whose first cost is $12,000, net annual benefit is $2,500, and the final salvage value is $2,000. Assume an annually compounded interest rate of 8% per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Draw </a:t>
            </a:r>
            <a:r>
              <a:rPr lang="en-US" dirty="0" err="1" smtClean="0"/>
              <a:t>cashflow</a:t>
            </a:r>
            <a:r>
              <a:rPr lang="en-US" dirty="0" smtClean="0"/>
              <a:t> diagram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Find the present worth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49" y="4514921"/>
                <a:ext cx="8427802" cy="19778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=2500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8%, 10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8%, 10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−12000=16775 −926 −12000=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𝟓𝟕𝟎𝟏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4514921"/>
                <a:ext cx="8427802" cy="1977890"/>
              </a:xfrm>
              <a:prstGeom prst="rect">
                <a:avLst/>
              </a:prstGeom>
              <a:blipFill rotWithShape="0">
                <a:blip r:embed="rId2"/>
                <a:stretch>
                  <a:fillRect l="-1446" t="-5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5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1054</Words>
  <Application>Microsoft Office PowerPoint</Application>
  <PresentationFormat>On-screen Show (4:3)</PresentationFormat>
  <Paragraphs>205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Cambria Math</vt:lpstr>
      <vt:lpstr>Office Theme</vt:lpstr>
      <vt:lpstr>Present worth and future worth</vt:lpstr>
      <vt:lpstr>Announcements</vt:lpstr>
      <vt:lpstr>Present worth</vt:lpstr>
      <vt:lpstr>Projects and decision-makings</vt:lpstr>
      <vt:lpstr>Present worth</vt:lpstr>
      <vt:lpstr>Present worth and equivalence analysis</vt:lpstr>
      <vt:lpstr>Present worth and equivalence analysis</vt:lpstr>
      <vt:lpstr>In-class exercise: Finding PW?</vt:lpstr>
      <vt:lpstr>Example: purchasing an equipment</vt:lpstr>
      <vt:lpstr>A typical pattern: present worth analysis of a project</vt:lpstr>
      <vt:lpstr>Research project example</vt:lpstr>
      <vt:lpstr>Research project example</vt:lpstr>
      <vt:lpstr>Example: Purchasing a car</vt:lpstr>
      <vt:lpstr>Example: Purchasing a car</vt:lpstr>
      <vt:lpstr>Investment exercise: running a business</vt:lpstr>
      <vt:lpstr>Unequal lives</vt:lpstr>
      <vt:lpstr>Unequal lives: example</vt:lpstr>
      <vt:lpstr>Unequal lives: example</vt:lpstr>
      <vt:lpstr>PowerPoint Presentation</vt:lpstr>
      <vt:lpstr>Unequal lives: example</vt:lpstr>
      <vt:lpstr>Unequal lives: example</vt:lpstr>
      <vt:lpstr>Capitalized cost</vt:lpstr>
      <vt:lpstr>Capitalized cost: the pool size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worth and future worth</dc:title>
  <dc:creator>Jung-woo Sohn</dc:creator>
  <cp:lastModifiedBy>Jung-woo Sohn</cp:lastModifiedBy>
  <cp:revision>107</cp:revision>
  <dcterms:created xsi:type="dcterms:W3CDTF">2014-10-22T18:49:23Z</dcterms:created>
  <dcterms:modified xsi:type="dcterms:W3CDTF">2014-11-20T02:55:33Z</dcterms:modified>
</cp:coreProperties>
</file>